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1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9" r:id="rId2"/>
    <p:sldId id="370" r:id="rId3"/>
    <p:sldId id="361" r:id="rId4"/>
    <p:sldId id="366" r:id="rId5"/>
    <p:sldId id="369" r:id="rId6"/>
    <p:sldId id="362" r:id="rId7"/>
    <p:sldId id="368" r:id="rId8"/>
    <p:sldId id="367" r:id="rId9"/>
    <p:sldId id="363" r:id="rId10"/>
    <p:sldId id="360" r:id="rId11"/>
  </p:sldIdLst>
  <p:sldSz cx="10691813" cy="7556500"/>
  <p:notesSz cx="7556500" cy="10691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200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200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200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200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9001"/>
    <a:srgbClr val="B300B3"/>
    <a:srgbClr val="D883FF"/>
    <a:srgbClr val="008001"/>
    <a:srgbClr val="008F00"/>
    <a:srgbClr val="FFC1BE"/>
    <a:srgbClr val="0432FF"/>
    <a:srgbClr val="ECEBEB"/>
    <a:srgbClr val="FF40FF"/>
    <a:srgbClr val="9C9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/>
    <p:restoredTop sz="94407"/>
  </p:normalViewPr>
  <p:slideViewPr>
    <p:cSldViewPr>
      <p:cViewPr>
        <p:scale>
          <a:sx n="142" d="100"/>
          <a:sy n="142" d="100"/>
        </p:scale>
        <p:origin x="952" y="544"/>
      </p:cViewPr>
      <p:guideLst>
        <p:guide orient="horz" pos="4224"/>
        <p:guide pos="4752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54006" cy="54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67200" y="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1346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67200" y="101346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F1FC06C-2D06-B741-BD27-D6224B911B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177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3046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0463" y="1027113"/>
            <a:ext cx="5235575" cy="37004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5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normal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200C0-634D-334B-8F1C-D4C1352A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B9FF3B-F08F-7040-B1DE-2EDDE9BDA6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2DD84-87BB-5540-B3FB-A89886CBC2B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48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apo norm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9711" y="304800"/>
            <a:ext cx="8332390" cy="90011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92395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62609" y="304800"/>
            <a:ext cx="7766595" cy="900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et modifiez le titre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186B748-1128-9944-92C2-5BBC6A7D2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6386" y="537890"/>
            <a:ext cx="792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2DD84-87BB-5540-B3FB-A89886CBC2B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hf hdr="0" ftr="0" dt="0"/>
  <p:txStyles>
    <p:titleStyle>
      <a:lvl1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200">
          <a:solidFill>
            <a:srgbClr val="000000"/>
          </a:solidFill>
          <a:latin typeface="Chalkboard" charset="0"/>
          <a:ea typeface="ＭＳ Ｐゴシック" charset="0"/>
          <a:cs typeface="Kochi Gothic" charset="0"/>
        </a:defRPr>
      </a:lvl2pPr>
      <a:lvl3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200">
          <a:solidFill>
            <a:srgbClr val="000000"/>
          </a:solidFill>
          <a:latin typeface="Chalkboard" charset="0"/>
          <a:ea typeface="ＭＳ Ｐゴシック" charset="0"/>
          <a:cs typeface="Kochi Gothic" charset="0"/>
        </a:defRPr>
      </a:lvl3pPr>
      <a:lvl4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200">
          <a:solidFill>
            <a:srgbClr val="000000"/>
          </a:solidFill>
          <a:latin typeface="Chalkboard" charset="0"/>
          <a:ea typeface="ＭＳ Ｐゴシック" charset="0"/>
          <a:cs typeface="Kochi Gothic" charset="0"/>
        </a:defRPr>
      </a:lvl4pPr>
      <a:lvl5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200">
          <a:solidFill>
            <a:srgbClr val="000000"/>
          </a:solidFill>
          <a:latin typeface="Chalkboard" charset="0"/>
          <a:ea typeface="ＭＳ Ｐゴシック" charset="0"/>
          <a:cs typeface="Kochi Gothic" charset="0"/>
        </a:defRPr>
      </a:lvl5pPr>
      <a:lvl6pPr marL="1897063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Kochi Gothic" charset="0"/>
          <a:cs typeface="Kochi Gothic" charset="0"/>
        </a:defRPr>
      </a:lvl6pPr>
      <a:lvl7pPr marL="2354263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Kochi Gothic" charset="0"/>
          <a:cs typeface="Kochi Gothic" charset="0"/>
        </a:defRPr>
      </a:lvl7pPr>
      <a:lvl8pPr marL="2811463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Kochi Gothic" charset="0"/>
          <a:cs typeface="Kochi Gothic" charset="0"/>
        </a:defRPr>
      </a:lvl8pPr>
      <a:lvl9pPr marL="3268663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Kochi Gothic" charset="0"/>
          <a:cs typeface="Kochi Gothic" charset="0"/>
        </a:defRPr>
      </a:lvl9pPr>
    </p:titleStyle>
    <p:bodyStyle>
      <a:lvl1pPr marL="431800" indent="-323850" algn="l" defTabSz="449263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49263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Kochi Gothic" charset="0"/>
          <a:cs typeface="+mn-cs"/>
        </a:defRPr>
      </a:lvl2pPr>
      <a:lvl3pPr marL="1295400" indent="-215900" algn="l" defTabSz="449263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Kochi Gothic" charset="0"/>
          <a:cs typeface="+mn-cs"/>
        </a:defRPr>
      </a:lvl3pPr>
      <a:lvl4pPr marL="1727200" indent="-215900" algn="l" defTabSz="449263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Kochi Gothic" charset="0"/>
          <a:cs typeface="+mn-cs"/>
        </a:defRPr>
      </a:lvl4pPr>
      <a:lvl5pPr marL="2159000" indent="-215900" algn="l" defTabSz="449263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Kochi Gothic" charset="0"/>
          <a:cs typeface="+mn-cs"/>
        </a:defRPr>
      </a:lvl5pPr>
      <a:lvl6pPr marL="2616200" indent="-2159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Kochi Gothic" charset="0"/>
          <a:cs typeface="+mn-cs"/>
        </a:defRPr>
      </a:lvl6pPr>
      <a:lvl7pPr marL="3073400" indent="-2159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Kochi Gothic" charset="0"/>
          <a:cs typeface="+mn-cs"/>
        </a:defRPr>
      </a:lvl7pPr>
      <a:lvl8pPr marL="3530600" indent="-2159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Kochi Gothic" charset="0"/>
          <a:cs typeface="+mn-cs"/>
        </a:defRPr>
      </a:lvl8pPr>
      <a:lvl9pPr marL="3987800" indent="-2159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Kochi Gothic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770.xml"/><Relationship Id="rId21" Type="http://schemas.openxmlformats.org/officeDocument/2006/relationships/tags" Target="../tags/tag765.xml"/><Relationship Id="rId42" Type="http://schemas.openxmlformats.org/officeDocument/2006/relationships/tags" Target="../tags/tag786.xml"/><Relationship Id="rId47" Type="http://schemas.openxmlformats.org/officeDocument/2006/relationships/tags" Target="../tags/tag791.xml"/><Relationship Id="rId63" Type="http://schemas.openxmlformats.org/officeDocument/2006/relationships/tags" Target="../tags/tag807.xml"/><Relationship Id="rId68" Type="http://schemas.openxmlformats.org/officeDocument/2006/relationships/tags" Target="../tags/tag812.xml"/><Relationship Id="rId2" Type="http://schemas.openxmlformats.org/officeDocument/2006/relationships/tags" Target="../tags/tag746.xml"/><Relationship Id="rId16" Type="http://schemas.openxmlformats.org/officeDocument/2006/relationships/tags" Target="../tags/tag760.xml"/><Relationship Id="rId29" Type="http://schemas.openxmlformats.org/officeDocument/2006/relationships/tags" Target="../tags/tag773.xml"/><Relationship Id="rId11" Type="http://schemas.openxmlformats.org/officeDocument/2006/relationships/tags" Target="../tags/tag755.xml"/><Relationship Id="rId24" Type="http://schemas.openxmlformats.org/officeDocument/2006/relationships/tags" Target="../tags/tag768.xml"/><Relationship Id="rId32" Type="http://schemas.openxmlformats.org/officeDocument/2006/relationships/tags" Target="../tags/tag776.xml"/><Relationship Id="rId37" Type="http://schemas.openxmlformats.org/officeDocument/2006/relationships/tags" Target="../tags/tag781.xml"/><Relationship Id="rId40" Type="http://schemas.openxmlformats.org/officeDocument/2006/relationships/tags" Target="../tags/tag784.xml"/><Relationship Id="rId45" Type="http://schemas.openxmlformats.org/officeDocument/2006/relationships/tags" Target="../tags/tag789.xml"/><Relationship Id="rId53" Type="http://schemas.openxmlformats.org/officeDocument/2006/relationships/tags" Target="../tags/tag797.xml"/><Relationship Id="rId58" Type="http://schemas.openxmlformats.org/officeDocument/2006/relationships/tags" Target="../tags/tag802.xml"/><Relationship Id="rId66" Type="http://schemas.openxmlformats.org/officeDocument/2006/relationships/tags" Target="../tags/tag810.xml"/><Relationship Id="rId5" Type="http://schemas.openxmlformats.org/officeDocument/2006/relationships/tags" Target="../tags/tag749.xml"/><Relationship Id="rId61" Type="http://schemas.openxmlformats.org/officeDocument/2006/relationships/tags" Target="../tags/tag805.xml"/><Relationship Id="rId19" Type="http://schemas.openxmlformats.org/officeDocument/2006/relationships/tags" Target="../tags/tag763.xml"/><Relationship Id="rId14" Type="http://schemas.openxmlformats.org/officeDocument/2006/relationships/tags" Target="../tags/tag758.xml"/><Relationship Id="rId22" Type="http://schemas.openxmlformats.org/officeDocument/2006/relationships/tags" Target="../tags/tag766.xml"/><Relationship Id="rId27" Type="http://schemas.openxmlformats.org/officeDocument/2006/relationships/tags" Target="../tags/tag771.xml"/><Relationship Id="rId30" Type="http://schemas.openxmlformats.org/officeDocument/2006/relationships/tags" Target="../tags/tag774.xml"/><Relationship Id="rId35" Type="http://schemas.openxmlformats.org/officeDocument/2006/relationships/tags" Target="../tags/tag779.xml"/><Relationship Id="rId43" Type="http://schemas.openxmlformats.org/officeDocument/2006/relationships/tags" Target="../tags/tag787.xml"/><Relationship Id="rId48" Type="http://schemas.openxmlformats.org/officeDocument/2006/relationships/tags" Target="../tags/tag792.xml"/><Relationship Id="rId56" Type="http://schemas.openxmlformats.org/officeDocument/2006/relationships/tags" Target="../tags/tag800.xml"/><Relationship Id="rId64" Type="http://schemas.openxmlformats.org/officeDocument/2006/relationships/tags" Target="../tags/tag808.xml"/><Relationship Id="rId69" Type="http://schemas.openxmlformats.org/officeDocument/2006/relationships/tags" Target="../tags/tag813.xml"/><Relationship Id="rId8" Type="http://schemas.openxmlformats.org/officeDocument/2006/relationships/tags" Target="../tags/tag752.xml"/><Relationship Id="rId51" Type="http://schemas.openxmlformats.org/officeDocument/2006/relationships/tags" Target="../tags/tag795.xml"/><Relationship Id="rId72" Type="http://schemas.openxmlformats.org/officeDocument/2006/relationships/tags" Target="../tags/tag816.xml"/><Relationship Id="rId3" Type="http://schemas.openxmlformats.org/officeDocument/2006/relationships/tags" Target="../tags/tag747.xml"/><Relationship Id="rId12" Type="http://schemas.openxmlformats.org/officeDocument/2006/relationships/tags" Target="../tags/tag756.xml"/><Relationship Id="rId17" Type="http://schemas.openxmlformats.org/officeDocument/2006/relationships/tags" Target="../tags/tag761.xml"/><Relationship Id="rId25" Type="http://schemas.openxmlformats.org/officeDocument/2006/relationships/tags" Target="../tags/tag769.xml"/><Relationship Id="rId33" Type="http://schemas.openxmlformats.org/officeDocument/2006/relationships/tags" Target="../tags/tag777.xml"/><Relationship Id="rId38" Type="http://schemas.openxmlformats.org/officeDocument/2006/relationships/tags" Target="../tags/tag782.xml"/><Relationship Id="rId46" Type="http://schemas.openxmlformats.org/officeDocument/2006/relationships/tags" Target="../tags/tag790.xml"/><Relationship Id="rId59" Type="http://schemas.openxmlformats.org/officeDocument/2006/relationships/tags" Target="../tags/tag803.xml"/><Relationship Id="rId67" Type="http://schemas.openxmlformats.org/officeDocument/2006/relationships/tags" Target="../tags/tag811.xml"/><Relationship Id="rId20" Type="http://schemas.openxmlformats.org/officeDocument/2006/relationships/tags" Target="../tags/tag764.xml"/><Relationship Id="rId41" Type="http://schemas.openxmlformats.org/officeDocument/2006/relationships/tags" Target="../tags/tag785.xml"/><Relationship Id="rId54" Type="http://schemas.openxmlformats.org/officeDocument/2006/relationships/tags" Target="../tags/tag798.xml"/><Relationship Id="rId62" Type="http://schemas.openxmlformats.org/officeDocument/2006/relationships/tags" Target="../tags/tag806.xml"/><Relationship Id="rId70" Type="http://schemas.openxmlformats.org/officeDocument/2006/relationships/tags" Target="../tags/tag814.xml"/><Relationship Id="rId1" Type="http://schemas.openxmlformats.org/officeDocument/2006/relationships/tags" Target="../tags/tag745.xml"/><Relationship Id="rId6" Type="http://schemas.openxmlformats.org/officeDocument/2006/relationships/tags" Target="../tags/tag750.xml"/><Relationship Id="rId15" Type="http://schemas.openxmlformats.org/officeDocument/2006/relationships/tags" Target="../tags/tag759.xml"/><Relationship Id="rId23" Type="http://schemas.openxmlformats.org/officeDocument/2006/relationships/tags" Target="../tags/tag767.xml"/><Relationship Id="rId28" Type="http://schemas.openxmlformats.org/officeDocument/2006/relationships/tags" Target="../tags/tag772.xml"/><Relationship Id="rId36" Type="http://schemas.openxmlformats.org/officeDocument/2006/relationships/tags" Target="../tags/tag780.xml"/><Relationship Id="rId49" Type="http://schemas.openxmlformats.org/officeDocument/2006/relationships/tags" Target="../tags/tag793.xml"/><Relationship Id="rId57" Type="http://schemas.openxmlformats.org/officeDocument/2006/relationships/tags" Target="../tags/tag801.xml"/><Relationship Id="rId10" Type="http://schemas.openxmlformats.org/officeDocument/2006/relationships/tags" Target="../tags/tag754.xml"/><Relationship Id="rId31" Type="http://schemas.openxmlformats.org/officeDocument/2006/relationships/tags" Target="../tags/tag775.xml"/><Relationship Id="rId44" Type="http://schemas.openxmlformats.org/officeDocument/2006/relationships/tags" Target="../tags/tag788.xml"/><Relationship Id="rId52" Type="http://schemas.openxmlformats.org/officeDocument/2006/relationships/tags" Target="../tags/tag796.xml"/><Relationship Id="rId60" Type="http://schemas.openxmlformats.org/officeDocument/2006/relationships/tags" Target="../tags/tag804.xml"/><Relationship Id="rId65" Type="http://schemas.openxmlformats.org/officeDocument/2006/relationships/tags" Target="../tags/tag809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748.xml"/><Relationship Id="rId9" Type="http://schemas.openxmlformats.org/officeDocument/2006/relationships/tags" Target="../tags/tag753.xml"/><Relationship Id="rId13" Type="http://schemas.openxmlformats.org/officeDocument/2006/relationships/tags" Target="../tags/tag757.xml"/><Relationship Id="rId18" Type="http://schemas.openxmlformats.org/officeDocument/2006/relationships/tags" Target="../tags/tag762.xml"/><Relationship Id="rId39" Type="http://schemas.openxmlformats.org/officeDocument/2006/relationships/tags" Target="../tags/tag783.xml"/><Relationship Id="rId34" Type="http://schemas.openxmlformats.org/officeDocument/2006/relationships/tags" Target="../tags/tag778.xml"/><Relationship Id="rId50" Type="http://schemas.openxmlformats.org/officeDocument/2006/relationships/tags" Target="../tags/tag794.xml"/><Relationship Id="rId55" Type="http://schemas.openxmlformats.org/officeDocument/2006/relationships/tags" Target="../tags/tag799.xml"/><Relationship Id="rId7" Type="http://schemas.openxmlformats.org/officeDocument/2006/relationships/tags" Target="../tags/tag751.xml"/><Relationship Id="rId71" Type="http://schemas.openxmlformats.org/officeDocument/2006/relationships/tags" Target="../tags/tag8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9" Type="http://schemas.openxmlformats.org/officeDocument/2006/relationships/tags" Target="../tags/tag150.xml"/><Relationship Id="rId21" Type="http://schemas.openxmlformats.org/officeDocument/2006/relationships/tags" Target="../tags/tag132.xml"/><Relationship Id="rId34" Type="http://schemas.openxmlformats.org/officeDocument/2006/relationships/tags" Target="../tags/tag145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tags" Target="../tags/tag140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tags" Target="../tags/tag143.xml"/><Relationship Id="rId37" Type="http://schemas.openxmlformats.org/officeDocument/2006/relationships/tags" Target="../tags/tag148.xml"/><Relationship Id="rId40" Type="http://schemas.openxmlformats.org/officeDocument/2006/relationships/tags" Target="../tags/tag151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36" Type="http://schemas.openxmlformats.org/officeDocument/2006/relationships/tags" Target="../tags/tag147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35" Type="http://schemas.openxmlformats.org/officeDocument/2006/relationships/tags" Target="../tags/tag146.xml"/><Relationship Id="rId8" Type="http://schemas.openxmlformats.org/officeDocument/2006/relationships/tags" Target="../tags/tag119.xml"/><Relationship Id="rId3" Type="http://schemas.openxmlformats.org/officeDocument/2006/relationships/tags" Target="../tags/tag114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tags" Target="../tags/tag144.xml"/><Relationship Id="rId38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268.xml"/><Relationship Id="rId21" Type="http://schemas.openxmlformats.org/officeDocument/2006/relationships/tags" Target="../tags/tag172.xml"/><Relationship Id="rId42" Type="http://schemas.openxmlformats.org/officeDocument/2006/relationships/tags" Target="../tags/tag193.xml"/><Relationship Id="rId63" Type="http://schemas.openxmlformats.org/officeDocument/2006/relationships/tags" Target="../tags/tag214.xml"/><Relationship Id="rId84" Type="http://schemas.openxmlformats.org/officeDocument/2006/relationships/tags" Target="../tags/tag235.xml"/><Relationship Id="rId138" Type="http://schemas.openxmlformats.org/officeDocument/2006/relationships/slideLayout" Target="../slideLayouts/slideLayout2.xml"/><Relationship Id="rId16" Type="http://schemas.openxmlformats.org/officeDocument/2006/relationships/tags" Target="../tags/tag167.xml"/><Relationship Id="rId107" Type="http://schemas.openxmlformats.org/officeDocument/2006/relationships/tags" Target="../tags/tag258.xml"/><Relationship Id="rId11" Type="http://schemas.openxmlformats.org/officeDocument/2006/relationships/tags" Target="../tags/tag162.xml"/><Relationship Id="rId32" Type="http://schemas.openxmlformats.org/officeDocument/2006/relationships/tags" Target="../tags/tag183.xml"/><Relationship Id="rId37" Type="http://schemas.openxmlformats.org/officeDocument/2006/relationships/tags" Target="../tags/tag188.xml"/><Relationship Id="rId53" Type="http://schemas.openxmlformats.org/officeDocument/2006/relationships/tags" Target="../tags/tag204.xml"/><Relationship Id="rId58" Type="http://schemas.openxmlformats.org/officeDocument/2006/relationships/tags" Target="../tags/tag209.xml"/><Relationship Id="rId74" Type="http://schemas.openxmlformats.org/officeDocument/2006/relationships/tags" Target="../tags/tag225.xml"/><Relationship Id="rId79" Type="http://schemas.openxmlformats.org/officeDocument/2006/relationships/tags" Target="../tags/tag230.xml"/><Relationship Id="rId102" Type="http://schemas.openxmlformats.org/officeDocument/2006/relationships/tags" Target="../tags/tag253.xml"/><Relationship Id="rId123" Type="http://schemas.openxmlformats.org/officeDocument/2006/relationships/tags" Target="../tags/tag274.xml"/><Relationship Id="rId128" Type="http://schemas.openxmlformats.org/officeDocument/2006/relationships/tags" Target="../tags/tag279.xml"/><Relationship Id="rId5" Type="http://schemas.openxmlformats.org/officeDocument/2006/relationships/tags" Target="../tags/tag156.xml"/><Relationship Id="rId90" Type="http://schemas.openxmlformats.org/officeDocument/2006/relationships/tags" Target="../tags/tag241.xml"/><Relationship Id="rId95" Type="http://schemas.openxmlformats.org/officeDocument/2006/relationships/tags" Target="../tags/tag246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43" Type="http://schemas.openxmlformats.org/officeDocument/2006/relationships/tags" Target="../tags/tag194.xml"/><Relationship Id="rId48" Type="http://schemas.openxmlformats.org/officeDocument/2006/relationships/tags" Target="../tags/tag199.xml"/><Relationship Id="rId64" Type="http://schemas.openxmlformats.org/officeDocument/2006/relationships/tags" Target="../tags/tag215.xml"/><Relationship Id="rId69" Type="http://schemas.openxmlformats.org/officeDocument/2006/relationships/tags" Target="../tags/tag220.xml"/><Relationship Id="rId113" Type="http://schemas.openxmlformats.org/officeDocument/2006/relationships/tags" Target="../tags/tag264.xml"/><Relationship Id="rId118" Type="http://schemas.openxmlformats.org/officeDocument/2006/relationships/tags" Target="../tags/tag269.xml"/><Relationship Id="rId134" Type="http://schemas.openxmlformats.org/officeDocument/2006/relationships/tags" Target="../tags/tag285.xml"/><Relationship Id="rId139" Type="http://schemas.openxmlformats.org/officeDocument/2006/relationships/notesSlide" Target="../notesSlides/notesSlide1.xml"/><Relationship Id="rId80" Type="http://schemas.openxmlformats.org/officeDocument/2006/relationships/tags" Target="../tags/tag231.xml"/><Relationship Id="rId85" Type="http://schemas.openxmlformats.org/officeDocument/2006/relationships/tags" Target="../tags/tag236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33" Type="http://schemas.openxmlformats.org/officeDocument/2006/relationships/tags" Target="../tags/tag184.xml"/><Relationship Id="rId38" Type="http://schemas.openxmlformats.org/officeDocument/2006/relationships/tags" Target="../tags/tag189.xml"/><Relationship Id="rId59" Type="http://schemas.openxmlformats.org/officeDocument/2006/relationships/tags" Target="../tags/tag210.xml"/><Relationship Id="rId103" Type="http://schemas.openxmlformats.org/officeDocument/2006/relationships/tags" Target="../tags/tag254.xml"/><Relationship Id="rId108" Type="http://schemas.openxmlformats.org/officeDocument/2006/relationships/tags" Target="../tags/tag259.xml"/><Relationship Id="rId124" Type="http://schemas.openxmlformats.org/officeDocument/2006/relationships/tags" Target="../tags/tag275.xml"/><Relationship Id="rId129" Type="http://schemas.openxmlformats.org/officeDocument/2006/relationships/tags" Target="../tags/tag280.xml"/><Relationship Id="rId54" Type="http://schemas.openxmlformats.org/officeDocument/2006/relationships/tags" Target="../tags/tag205.xml"/><Relationship Id="rId70" Type="http://schemas.openxmlformats.org/officeDocument/2006/relationships/tags" Target="../tags/tag221.xml"/><Relationship Id="rId75" Type="http://schemas.openxmlformats.org/officeDocument/2006/relationships/tags" Target="../tags/tag226.xml"/><Relationship Id="rId91" Type="http://schemas.openxmlformats.org/officeDocument/2006/relationships/tags" Target="../tags/tag242.xml"/><Relationship Id="rId96" Type="http://schemas.openxmlformats.org/officeDocument/2006/relationships/tags" Target="../tags/tag247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49" Type="http://schemas.openxmlformats.org/officeDocument/2006/relationships/tags" Target="../tags/tag200.xml"/><Relationship Id="rId114" Type="http://schemas.openxmlformats.org/officeDocument/2006/relationships/tags" Target="../tags/tag265.xml"/><Relationship Id="rId119" Type="http://schemas.openxmlformats.org/officeDocument/2006/relationships/tags" Target="../tags/tag270.xml"/><Relationship Id="rId44" Type="http://schemas.openxmlformats.org/officeDocument/2006/relationships/tags" Target="../tags/tag195.xml"/><Relationship Id="rId60" Type="http://schemas.openxmlformats.org/officeDocument/2006/relationships/tags" Target="../tags/tag211.xml"/><Relationship Id="rId65" Type="http://schemas.openxmlformats.org/officeDocument/2006/relationships/tags" Target="../tags/tag216.xml"/><Relationship Id="rId81" Type="http://schemas.openxmlformats.org/officeDocument/2006/relationships/tags" Target="../tags/tag232.xml"/><Relationship Id="rId86" Type="http://schemas.openxmlformats.org/officeDocument/2006/relationships/tags" Target="../tags/tag237.xml"/><Relationship Id="rId130" Type="http://schemas.openxmlformats.org/officeDocument/2006/relationships/tags" Target="../tags/tag281.xml"/><Relationship Id="rId135" Type="http://schemas.openxmlformats.org/officeDocument/2006/relationships/tags" Target="../tags/tag286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39" Type="http://schemas.openxmlformats.org/officeDocument/2006/relationships/tags" Target="../tags/tag190.xml"/><Relationship Id="rId109" Type="http://schemas.openxmlformats.org/officeDocument/2006/relationships/tags" Target="../tags/tag260.xml"/><Relationship Id="rId34" Type="http://schemas.openxmlformats.org/officeDocument/2006/relationships/tags" Target="../tags/tag185.xml"/><Relationship Id="rId50" Type="http://schemas.openxmlformats.org/officeDocument/2006/relationships/tags" Target="../tags/tag201.xml"/><Relationship Id="rId55" Type="http://schemas.openxmlformats.org/officeDocument/2006/relationships/tags" Target="../tags/tag206.xml"/><Relationship Id="rId76" Type="http://schemas.openxmlformats.org/officeDocument/2006/relationships/tags" Target="../tags/tag227.xml"/><Relationship Id="rId97" Type="http://schemas.openxmlformats.org/officeDocument/2006/relationships/tags" Target="../tags/tag248.xml"/><Relationship Id="rId104" Type="http://schemas.openxmlformats.org/officeDocument/2006/relationships/tags" Target="../tags/tag255.xml"/><Relationship Id="rId120" Type="http://schemas.openxmlformats.org/officeDocument/2006/relationships/tags" Target="../tags/tag271.xml"/><Relationship Id="rId125" Type="http://schemas.openxmlformats.org/officeDocument/2006/relationships/tags" Target="../tags/tag276.xml"/><Relationship Id="rId7" Type="http://schemas.openxmlformats.org/officeDocument/2006/relationships/tags" Target="../tags/tag158.xml"/><Relationship Id="rId71" Type="http://schemas.openxmlformats.org/officeDocument/2006/relationships/tags" Target="../tags/tag222.xml"/><Relationship Id="rId92" Type="http://schemas.openxmlformats.org/officeDocument/2006/relationships/tags" Target="../tags/tag243.xml"/><Relationship Id="rId2" Type="http://schemas.openxmlformats.org/officeDocument/2006/relationships/tags" Target="../tags/tag153.xml"/><Relationship Id="rId29" Type="http://schemas.openxmlformats.org/officeDocument/2006/relationships/tags" Target="../tags/tag180.xml"/><Relationship Id="rId24" Type="http://schemas.openxmlformats.org/officeDocument/2006/relationships/tags" Target="../tags/tag175.xml"/><Relationship Id="rId40" Type="http://schemas.openxmlformats.org/officeDocument/2006/relationships/tags" Target="../tags/tag191.xml"/><Relationship Id="rId45" Type="http://schemas.openxmlformats.org/officeDocument/2006/relationships/tags" Target="../tags/tag196.xml"/><Relationship Id="rId66" Type="http://schemas.openxmlformats.org/officeDocument/2006/relationships/tags" Target="../tags/tag217.xml"/><Relationship Id="rId87" Type="http://schemas.openxmlformats.org/officeDocument/2006/relationships/tags" Target="../tags/tag238.xml"/><Relationship Id="rId110" Type="http://schemas.openxmlformats.org/officeDocument/2006/relationships/tags" Target="../tags/tag261.xml"/><Relationship Id="rId115" Type="http://schemas.openxmlformats.org/officeDocument/2006/relationships/tags" Target="../tags/tag266.xml"/><Relationship Id="rId131" Type="http://schemas.openxmlformats.org/officeDocument/2006/relationships/tags" Target="../tags/tag282.xml"/><Relationship Id="rId136" Type="http://schemas.openxmlformats.org/officeDocument/2006/relationships/tags" Target="../tags/tag287.xml"/><Relationship Id="rId61" Type="http://schemas.openxmlformats.org/officeDocument/2006/relationships/tags" Target="../tags/tag212.xml"/><Relationship Id="rId82" Type="http://schemas.openxmlformats.org/officeDocument/2006/relationships/tags" Target="../tags/tag233.xml"/><Relationship Id="rId19" Type="http://schemas.openxmlformats.org/officeDocument/2006/relationships/tags" Target="../tags/tag170.xml"/><Relationship Id="rId14" Type="http://schemas.openxmlformats.org/officeDocument/2006/relationships/tags" Target="../tags/tag165.xml"/><Relationship Id="rId30" Type="http://schemas.openxmlformats.org/officeDocument/2006/relationships/tags" Target="../tags/tag181.xml"/><Relationship Id="rId35" Type="http://schemas.openxmlformats.org/officeDocument/2006/relationships/tags" Target="../tags/tag186.xml"/><Relationship Id="rId56" Type="http://schemas.openxmlformats.org/officeDocument/2006/relationships/tags" Target="../tags/tag207.xml"/><Relationship Id="rId77" Type="http://schemas.openxmlformats.org/officeDocument/2006/relationships/tags" Target="../tags/tag228.xml"/><Relationship Id="rId100" Type="http://schemas.openxmlformats.org/officeDocument/2006/relationships/tags" Target="../tags/tag251.xml"/><Relationship Id="rId105" Type="http://schemas.openxmlformats.org/officeDocument/2006/relationships/tags" Target="../tags/tag256.xml"/><Relationship Id="rId126" Type="http://schemas.openxmlformats.org/officeDocument/2006/relationships/tags" Target="../tags/tag277.xml"/><Relationship Id="rId8" Type="http://schemas.openxmlformats.org/officeDocument/2006/relationships/tags" Target="../tags/tag159.xml"/><Relationship Id="rId51" Type="http://schemas.openxmlformats.org/officeDocument/2006/relationships/tags" Target="../tags/tag202.xml"/><Relationship Id="rId72" Type="http://schemas.openxmlformats.org/officeDocument/2006/relationships/tags" Target="../tags/tag223.xml"/><Relationship Id="rId93" Type="http://schemas.openxmlformats.org/officeDocument/2006/relationships/tags" Target="../tags/tag244.xml"/><Relationship Id="rId98" Type="http://schemas.openxmlformats.org/officeDocument/2006/relationships/tags" Target="../tags/tag249.xml"/><Relationship Id="rId121" Type="http://schemas.openxmlformats.org/officeDocument/2006/relationships/tags" Target="../tags/tag272.xml"/><Relationship Id="rId3" Type="http://schemas.openxmlformats.org/officeDocument/2006/relationships/tags" Target="../tags/tag154.xml"/><Relationship Id="rId25" Type="http://schemas.openxmlformats.org/officeDocument/2006/relationships/tags" Target="../tags/tag176.xml"/><Relationship Id="rId46" Type="http://schemas.openxmlformats.org/officeDocument/2006/relationships/tags" Target="../tags/tag197.xml"/><Relationship Id="rId67" Type="http://schemas.openxmlformats.org/officeDocument/2006/relationships/tags" Target="../tags/tag218.xml"/><Relationship Id="rId116" Type="http://schemas.openxmlformats.org/officeDocument/2006/relationships/tags" Target="../tags/tag267.xml"/><Relationship Id="rId137" Type="http://schemas.openxmlformats.org/officeDocument/2006/relationships/tags" Target="../tags/tag288.xml"/><Relationship Id="rId20" Type="http://schemas.openxmlformats.org/officeDocument/2006/relationships/tags" Target="../tags/tag171.xml"/><Relationship Id="rId41" Type="http://schemas.openxmlformats.org/officeDocument/2006/relationships/tags" Target="../tags/tag192.xml"/><Relationship Id="rId62" Type="http://schemas.openxmlformats.org/officeDocument/2006/relationships/tags" Target="../tags/tag213.xml"/><Relationship Id="rId83" Type="http://schemas.openxmlformats.org/officeDocument/2006/relationships/tags" Target="../tags/tag234.xml"/><Relationship Id="rId88" Type="http://schemas.openxmlformats.org/officeDocument/2006/relationships/tags" Target="../tags/tag239.xml"/><Relationship Id="rId111" Type="http://schemas.openxmlformats.org/officeDocument/2006/relationships/tags" Target="../tags/tag262.xml"/><Relationship Id="rId132" Type="http://schemas.openxmlformats.org/officeDocument/2006/relationships/tags" Target="../tags/tag283.xml"/><Relationship Id="rId15" Type="http://schemas.openxmlformats.org/officeDocument/2006/relationships/tags" Target="../tags/tag166.xml"/><Relationship Id="rId36" Type="http://schemas.openxmlformats.org/officeDocument/2006/relationships/tags" Target="../tags/tag187.xml"/><Relationship Id="rId57" Type="http://schemas.openxmlformats.org/officeDocument/2006/relationships/tags" Target="../tags/tag208.xml"/><Relationship Id="rId106" Type="http://schemas.openxmlformats.org/officeDocument/2006/relationships/tags" Target="../tags/tag257.xml"/><Relationship Id="rId127" Type="http://schemas.openxmlformats.org/officeDocument/2006/relationships/tags" Target="../tags/tag278.xml"/><Relationship Id="rId10" Type="http://schemas.openxmlformats.org/officeDocument/2006/relationships/tags" Target="../tags/tag161.xml"/><Relationship Id="rId31" Type="http://schemas.openxmlformats.org/officeDocument/2006/relationships/tags" Target="../tags/tag182.xml"/><Relationship Id="rId52" Type="http://schemas.openxmlformats.org/officeDocument/2006/relationships/tags" Target="../tags/tag203.xml"/><Relationship Id="rId73" Type="http://schemas.openxmlformats.org/officeDocument/2006/relationships/tags" Target="../tags/tag224.xml"/><Relationship Id="rId78" Type="http://schemas.openxmlformats.org/officeDocument/2006/relationships/tags" Target="../tags/tag229.xml"/><Relationship Id="rId94" Type="http://schemas.openxmlformats.org/officeDocument/2006/relationships/tags" Target="../tags/tag245.xml"/><Relationship Id="rId99" Type="http://schemas.openxmlformats.org/officeDocument/2006/relationships/tags" Target="../tags/tag250.xml"/><Relationship Id="rId101" Type="http://schemas.openxmlformats.org/officeDocument/2006/relationships/tags" Target="../tags/tag252.xml"/><Relationship Id="rId122" Type="http://schemas.openxmlformats.org/officeDocument/2006/relationships/tags" Target="../tags/tag273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26" Type="http://schemas.openxmlformats.org/officeDocument/2006/relationships/tags" Target="../tags/tag177.xml"/><Relationship Id="rId47" Type="http://schemas.openxmlformats.org/officeDocument/2006/relationships/tags" Target="../tags/tag198.xml"/><Relationship Id="rId68" Type="http://schemas.openxmlformats.org/officeDocument/2006/relationships/tags" Target="../tags/tag219.xml"/><Relationship Id="rId89" Type="http://schemas.openxmlformats.org/officeDocument/2006/relationships/tags" Target="../tags/tag240.xml"/><Relationship Id="rId112" Type="http://schemas.openxmlformats.org/officeDocument/2006/relationships/tags" Target="../tags/tag263.xml"/><Relationship Id="rId133" Type="http://schemas.openxmlformats.org/officeDocument/2006/relationships/tags" Target="../tags/tag28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405.xml"/><Relationship Id="rId21" Type="http://schemas.openxmlformats.org/officeDocument/2006/relationships/tags" Target="../tags/tag309.xml"/><Relationship Id="rId42" Type="http://schemas.openxmlformats.org/officeDocument/2006/relationships/tags" Target="../tags/tag330.xml"/><Relationship Id="rId63" Type="http://schemas.openxmlformats.org/officeDocument/2006/relationships/tags" Target="../tags/tag351.xml"/><Relationship Id="rId84" Type="http://schemas.openxmlformats.org/officeDocument/2006/relationships/tags" Target="../tags/tag372.xml"/><Relationship Id="rId138" Type="http://schemas.openxmlformats.org/officeDocument/2006/relationships/tags" Target="../tags/tag426.xml"/><Relationship Id="rId159" Type="http://schemas.openxmlformats.org/officeDocument/2006/relationships/tags" Target="../tags/tag447.xml"/><Relationship Id="rId170" Type="http://schemas.openxmlformats.org/officeDocument/2006/relationships/tags" Target="../tags/tag458.xml"/><Relationship Id="rId191" Type="http://schemas.openxmlformats.org/officeDocument/2006/relationships/tags" Target="../tags/tag479.xml"/><Relationship Id="rId107" Type="http://schemas.openxmlformats.org/officeDocument/2006/relationships/tags" Target="../tags/tag395.xml"/><Relationship Id="rId11" Type="http://schemas.openxmlformats.org/officeDocument/2006/relationships/tags" Target="../tags/tag299.xml"/><Relationship Id="rId32" Type="http://schemas.openxmlformats.org/officeDocument/2006/relationships/tags" Target="../tags/tag320.xml"/><Relationship Id="rId53" Type="http://schemas.openxmlformats.org/officeDocument/2006/relationships/tags" Target="../tags/tag341.xml"/><Relationship Id="rId74" Type="http://schemas.openxmlformats.org/officeDocument/2006/relationships/tags" Target="../tags/tag362.xml"/><Relationship Id="rId128" Type="http://schemas.openxmlformats.org/officeDocument/2006/relationships/tags" Target="../tags/tag416.xml"/><Relationship Id="rId149" Type="http://schemas.openxmlformats.org/officeDocument/2006/relationships/tags" Target="../tags/tag437.xml"/><Relationship Id="rId5" Type="http://schemas.openxmlformats.org/officeDocument/2006/relationships/tags" Target="../tags/tag293.xml"/><Relationship Id="rId95" Type="http://schemas.openxmlformats.org/officeDocument/2006/relationships/tags" Target="../tags/tag383.xml"/><Relationship Id="rId160" Type="http://schemas.openxmlformats.org/officeDocument/2006/relationships/tags" Target="../tags/tag448.xml"/><Relationship Id="rId181" Type="http://schemas.openxmlformats.org/officeDocument/2006/relationships/tags" Target="../tags/tag469.xml"/><Relationship Id="rId22" Type="http://schemas.openxmlformats.org/officeDocument/2006/relationships/tags" Target="../tags/tag310.xml"/><Relationship Id="rId43" Type="http://schemas.openxmlformats.org/officeDocument/2006/relationships/tags" Target="../tags/tag331.xml"/><Relationship Id="rId64" Type="http://schemas.openxmlformats.org/officeDocument/2006/relationships/tags" Target="../tags/tag352.xml"/><Relationship Id="rId118" Type="http://schemas.openxmlformats.org/officeDocument/2006/relationships/tags" Target="../tags/tag406.xml"/><Relationship Id="rId139" Type="http://schemas.openxmlformats.org/officeDocument/2006/relationships/tags" Target="../tags/tag427.xml"/><Relationship Id="rId85" Type="http://schemas.openxmlformats.org/officeDocument/2006/relationships/tags" Target="../tags/tag373.xml"/><Relationship Id="rId150" Type="http://schemas.openxmlformats.org/officeDocument/2006/relationships/tags" Target="../tags/tag438.xml"/><Relationship Id="rId171" Type="http://schemas.openxmlformats.org/officeDocument/2006/relationships/tags" Target="../tags/tag459.xml"/><Relationship Id="rId192" Type="http://schemas.openxmlformats.org/officeDocument/2006/relationships/tags" Target="../tags/tag480.xml"/><Relationship Id="rId12" Type="http://schemas.openxmlformats.org/officeDocument/2006/relationships/tags" Target="../tags/tag300.xml"/><Relationship Id="rId33" Type="http://schemas.openxmlformats.org/officeDocument/2006/relationships/tags" Target="../tags/tag321.xml"/><Relationship Id="rId108" Type="http://schemas.openxmlformats.org/officeDocument/2006/relationships/tags" Target="../tags/tag396.xml"/><Relationship Id="rId129" Type="http://schemas.openxmlformats.org/officeDocument/2006/relationships/tags" Target="../tags/tag417.xml"/><Relationship Id="rId54" Type="http://schemas.openxmlformats.org/officeDocument/2006/relationships/tags" Target="../tags/tag342.xml"/><Relationship Id="rId75" Type="http://schemas.openxmlformats.org/officeDocument/2006/relationships/tags" Target="../tags/tag363.xml"/><Relationship Id="rId96" Type="http://schemas.openxmlformats.org/officeDocument/2006/relationships/tags" Target="../tags/tag384.xml"/><Relationship Id="rId140" Type="http://schemas.openxmlformats.org/officeDocument/2006/relationships/tags" Target="../tags/tag428.xml"/><Relationship Id="rId161" Type="http://schemas.openxmlformats.org/officeDocument/2006/relationships/tags" Target="../tags/tag449.xml"/><Relationship Id="rId182" Type="http://schemas.openxmlformats.org/officeDocument/2006/relationships/tags" Target="../tags/tag470.xml"/><Relationship Id="rId6" Type="http://schemas.openxmlformats.org/officeDocument/2006/relationships/tags" Target="../tags/tag294.xml"/><Relationship Id="rId23" Type="http://schemas.openxmlformats.org/officeDocument/2006/relationships/tags" Target="../tags/tag311.xml"/><Relationship Id="rId119" Type="http://schemas.openxmlformats.org/officeDocument/2006/relationships/tags" Target="../tags/tag407.xml"/><Relationship Id="rId44" Type="http://schemas.openxmlformats.org/officeDocument/2006/relationships/tags" Target="../tags/tag332.xml"/><Relationship Id="rId65" Type="http://schemas.openxmlformats.org/officeDocument/2006/relationships/tags" Target="../tags/tag353.xml"/><Relationship Id="rId86" Type="http://schemas.openxmlformats.org/officeDocument/2006/relationships/tags" Target="../tags/tag374.xml"/><Relationship Id="rId130" Type="http://schemas.openxmlformats.org/officeDocument/2006/relationships/tags" Target="../tags/tag418.xml"/><Relationship Id="rId151" Type="http://schemas.openxmlformats.org/officeDocument/2006/relationships/tags" Target="../tags/tag439.xml"/><Relationship Id="rId172" Type="http://schemas.openxmlformats.org/officeDocument/2006/relationships/tags" Target="../tags/tag460.xml"/><Relationship Id="rId193" Type="http://schemas.openxmlformats.org/officeDocument/2006/relationships/tags" Target="../tags/tag481.xml"/><Relationship Id="rId13" Type="http://schemas.openxmlformats.org/officeDocument/2006/relationships/tags" Target="../tags/tag301.xml"/><Relationship Id="rId109" Type="http://schemas.openxmlformats.org/officeDocument/2006/relationships/tags" Target="../tags/tag397.xml"/><Relationship Id="rId34" Type="http://schemas.openxmlformats.org/officeDocument/2006/relationships/tags" Target="../tags/tag322.xml"/><Relationship Id="rId55" Type="http://schemas.openxmlformats.org/officeDocument/2006/relationships/tags" Target="../tags/tag343.xml"/><Relationship Id="rId76" Type="http://schemas.openxmlformats.org/officeDocument/2006/relationships/tags" Target="../tags/tag364.xml"/><Relationship Id="rId97" Type="http://schemas.openxmlformats.org/officeDocument/2006/relationships/tags" Target="../tags/tag385.xml"/><Relationship Id="rId120" Type="http://schemas.openxmlformats.org/officeDocument/2006/relationships/tags" Target="../tags/tag408.xml"/><Relationship Id="rId141" Type="http://schemas.openxmlformats.org/officeDocument/2006/relationships/tags" Target="../tags/tag429.xml"/><Relationship Id="rId7" Type="http://schemas.openxmlformats.org/officeDocument/2006/relationships/tags" Target="../tags/tag295.xml"/><Relationship Id="rId162" Type="http://schemas.openxmlformats.org/officeDocument/2006/relationships/tags" Target="../tags/tag450.xml"/><Relationship Id="rId183" Type="http://schemas.openxmlformats.org/officeDocument/2006/relationships/tags" Target="../tags/tag471.xml"/><Relationship Id="rId2" Type="http://schemas.openxmlformats.org/officeDocument/2006/relationships/tags" Target="../tags/tag290.xml"/><Relationship Id="rId29" Type="http://schemas.openxmlformats.org/officeDocument/2006/relationships/tags" Target="../tags/tag317.xml"/><Relationship Id="rId24" Type="http://schemas.openxmlformats.org/officeDocument/2006/relationships/tags" Target="../tags/tag312.xml"/><Relationship Id="rId40" Type="http://schemas.openxmlformats.org/officeDocument/2006/relationships/tags" Target="../tags/tag328.xml"/><Relationship Id="rId45" Type="http://schemas.openxmlformats.org/officeDocument/2006/relationships/tags" Target="../tags/tag333.xml"/><Relationship Id="rId66" Type="http://schemas.openxmlformats.org/officeDocument/2006/relationships/tags" Target="../tags/tag354.xml"/><Relationship Id="rId87" Type="http://schemas.openxmlformats.org/officeDocument/2006/relationships/tags" Target="../tags/tag375.xml"/><Relationship Id="rId110" Type="http://schemas.openxmlformats.org/officeDocument/2006/relationships/tags" Target="../tags/tag398.xml"/><Relationship Id="rId115" Type="http://schemas.openxmlformats.org/officeDocument/2006/relationships/tags" Target="../tags/tag403.xml"/><Relationship Id="rId131" Type="http://schemas.openxmlformats.org/officeDocument/2006/relationships/tags" Target="../tags/tag419.xml"/><Relationship Id="rId136" Type="http://schemas.openxmlformats.org/officeDocument/2006/relationships/tags" Target="../tags/tag424.xml"/><Relationship Id="rId157" Type="http://schemas.openxmlformats.org/officeDocument/2006/relationships/tags" Target="../tags/tag445.xml"/><Relationship Id="rId178" Type="http://schemas.openxmlformats.org/officeDocument/2006/relationships/tags" Target="../tags/tag466.xml"/><Relationship Id="rId61" Type="http://schemas.openxmlformats.org/officeDocument/2006/relationships/tags" Target="../tags/tag349.xml"/><Relationship Id="rId82" Type="http://schemas.openxmlformats.org/officeDocument/2006/relationships/tags" Target="../tags/tag370.xml"/><Relationship Id="rId152" Type="http://schemas.openxmlformats.org/officeDocument/2006/relationships/tags" Target="../tags/tag440.xml"/><Relationship Id="rId173" Type="http://schemas.openxmlformats.org/officeDocument/2006/relationships/tags" Target="../tags/tag461.xml"/><Relationship Id="rId194" Type="http://schemas.openxmlformats.org/officeDocument/2006/relationships/tags" Target="../tags/tag482.xml"/><Relationship Id="rId199" Type="http://schemas.openxmlformats.org/officeDocument/2006/relationships/tags" Target="../tags/tag487.xml"/><Relationship Id="rId19" Type="http://schemas.openxmlformats.org/officeDocument/2006/relationships/tags" Target="../tags/tag307.xml"/><Relationship Id="rId14" Type="http://schemas.openxmlformats.org/officeDocument/2006/relationships/tags" Target="../tags/tag302.xml"/><Relationship Id="rId30" Type="http://schemas.openxmlformats.org/officeDocument/2006/relationships/tags" Target="../tags/tag318.xml"/><Relationship Id="rId35" Type="http://schemas.openxmlformats.org/officeDocument/2006/relationships/tags" Target="../tags/tag323.xml"/><Relationship Id="rId56" Type="http://schemas.openxmlformats.org/officeDocument/2006/relationships/tags" Target="../tags/tag344.xml"/><Relationship Id="rId77" Type="http://schemas.openxmlformats.org/officeDocument/2006/relationships/tags" Target="../tags/tag365.xml"/><Relationship Id="rId100" Type="http://schemas.openxmlformats.org/officeDocument/2006/relationships/tags" Target="../tags/tag388.xml"/><Relationship Id="rId105" Type="http://schemas.openxmlformats.org/officeDocument/2006/relationships/tags" Target="../tags/tag393.xml"/><Relationship Id="rId126" Type="http://schemas.openxmlformats.org/officeDocument/2006/relationships/tags" Target="../tags/tag414.xml"/><Relationship Id="rId147" Type="http://schemas.openxmlformats.org/officeDocument/2006/relationships/tags" Target="../tags/tag435.xml"/><Relationship Id="rId168" Type="http://schemas.openxmlformats.org/officeDocument/2006/relationships/tags" Target="../tags/tag456.xml"/><Relationship Id="rId8" Type="http://schemas.openxmlformats.org/officeDocument/2006/relationships/tags" Target="../tags/tag296.xml"/><Relationship Id="rId51" Type="http://schemas.openxmlformats.org/officeDocument/2006/relationships/tags" Target="../tags/tag339.xml"/><Relationship Id="rId72" Type="http://schemas.openxmlformats.org/officeDocument/2006/relationships/tags" Target="../tags/tag360.xml"/><Relationship Id="rId93" Type="http://schemas.openxmlformats.org/officeDocument/2006/relationships/tags" Target="../tags/tag381.xml"/><Relationship Id="rId98" Type="http://schemas.openxmlformats.org/officeDocument/2006/relationships/tags" Target="../tags/tag386.xml"/><Relationship Id="rId121" Type="http://schemas.openxmlformats.org/officeDocument/2006/relationships/tags" Target="../tags/tag409.xml"/><Relationship Id="rId142" Type="http://schemas.openxmlformats.org/officeDocument/2006/relationships/tags" Target="../tags/tag430.xml"/><Relationship Id="rId163" Type="http://schemas.openxmlformats.org/officeDocument/2006/relationships/tags" Target="../tags/tag451.xml"/><Relationship Id="rId184" Type="http://schemas.openxmlformats.org/officeDocument/2006/relationships/tags" Target="../tags/tag472.xml"/><Relationship Id="rId189" Type="http://schemas.openxmlformats.org/officeDocument/2006/relationships/tags" Target="../tags/tag477.xml"/><Relationship Id="rId3" Type="http://schemas.openxmlformats.org/officeDocument/2006/relationships/tags" Target="../tags/tag291.xml"/><Relationship Id="rId25" Type="http://schemas.openxmlformats.org/officeDocument/2006/relationships/tags" Target="../tags/tag313.xml"/><Relationship Id="rId46" Type="http://schemas.openxmlformats.org/officeDocument/2006/relationships/tags" Target="../tags/tag334.xml"/><Relationship Id="rId67" Type="http://schemas.openxmlformats.org/officeDocument/2006/relationships/tags" Target="../tags/tag355.xml"/><Relationship Id="rId116" Type="http://schemas.openxmlformats.org/officeDocument/2006/relationships/tags" Target="../tags/tag404.xml"/><Relationship Id="rId137" Type="http://schemas.openxmlformats.org/officeDocument/2006/relationships/tags" Target="../tags/tag425.xml"/><Relationship Id="rId158" Type="http://schemas.openxmlformats.org/officeDocument/2006/relationships/tags" Target="../tags/tag446.xml"/><Relationship Id="rId20" Type="http://schemas.openxmlformats.org/officeDocument/2006/relationships/tags" Target="../tags/tag308.xml"/><Relationship Id="rId41" Type="http://schemas.openxmlformats.org/officeDocument/2006/relationships/tags" Target="../tags/tag329.xml"/><Relationship Id="rId62" Type="http://schemas.openxmlformats.org/officeDocument/2006/relationships/tags" Target="../tags/tag350.xml"/><Relationship Id="rId83" Type="http://schemas.openxmlformats.org/officeDocument/2006/relationships/tags" Target="../tags/tag371.xml"/><Relationship Id="rId88" Type="http://schemas.openxmlformats.org/officeDocument/2006/relationships/tags" Target="../tags/tag376.xml"/><Relationship Id="rId111" Type="http://schemas.openxmlformats.org/officeDocument/2006/relationships/tags" Target="../tags/tag399.xml"/><Relationship Id="rId132" Type="http://schemas.openxmlformats.org/officeDocument/2006/relationships/tags" Target="../tags/tag420.xml"/><Relationship Id="rId153" Type="http://schemas.openxmlformats.org/officeDocument/2006/relationships/tags" Target="../tags/tag441.xml"/><Relationship Id="rId174" Type="http://schemas.openxmlformats.org/officeDocument/2006/relationships/tags" Target="../tags/tag462.xml"/><Relationship Id="rId179" Type="http://schemas.openxmlformats.org/officeDocument/2006/relationships/tags" Target="../tags/tag467.xml"/><Relationship Id="rId195" Type="http://schemas.openxmlformats.org/officeDocument/2006/relationships/tags" Target="../tags/tag483.xml"/><Relationship Id="rId190" Type="http://schemas.openxmlformats.org/officeDocument/2006/relationships/tags" Target="../tags/tag478.xml"/><Relationship Id="rId15" Type="http://schemas.openxmlformats.org/officeDocument/2006/relationships/tags" Target="../tags/tag303.xml"/><Relationship Id="rId36" Type="http://schemas.openxmlformats.org/officeDocument/2006/relationships/tags" Target="../tags/tag324.xml"/><Relationship Id="rId57" Type="http://schemas.openxmlformats.org/officeDocument/2006/relationships/tags" Target="../tags/tag345.xml"/><Relationship Id="rId106" Type="http://schemas.openxmlformats.org/officeDocument/2006/relationships/tags" Target="../tags/tag394.xml"/><Relationship Id="rId127" Type="http://schemas.openxmlformats.org/officeDocument/2006/relationships/tags" Target="../tags/tag415.xml"/><Relationship Id="rId10" Type="http://schemas.openxmlformats.org/officeDocument/2006/relationships/tags" Target="../tags/tag298.xml"/><Relationship Id="rId31" Type="http://schemas.openxmlformats.org/officeDocument/2006/relationships/tags" Target="../tags/tag319.xml"/><Relationship Id="rId52" Type="http://schemas.openxmlformats.org/officeDocument/2006/relationships/tags" Target="../tags/tag340.xml"/><Relationship Id="rId73" Type="http://schemas.openxmlformats.org/officeDocument/2006/relationships/tags" Target="../tags/tag361.xml"/><Relationship Id="rId78" Type="http://schemas.openxmlformats.org/officeDocument/2006/relationships/tags" Target="../tags/tag366.xml"/><Relationship Id="rId94" Type="http://schemas.openxmlformats.org/officeDocument/2006/relationships/tags" Target="../tags/tag382.xml"/><Relationship Id="rId99" Type="http://schemas.openxmlformats.org/officeDocument/2006/relationships/tags" Target="../tags/tag387.xml"/><Relationship Id="rId101" Type="http://schemas.openxmlformats.org/officeDocument/2006/relationships/tags" Target="../tags/tag389.xml"/><Relationship Id="rId122" Type="http://schemas.openxmlformats.org/officeDocument/2006/relationships/tags" Target="../tags/tag410.xml"/><Relationship Id="rId143" Type="http://schemas.openxmlformats.org/officeDocument/2006/relationships/tags" Target="../tags/tag431.xml"/><Relationship Id="rId148" Type="http://schemas.openxmlformats.org/officeDocument/2006/relationships/tags" Target="../tags/tag436.xml"/><Relationship Id="rId164" Type="http://schemas.openxmlformats.org/officeDocument/2006/relationships/tags" Target="../tags/tag452.xml"/><Relationship Id="rId169" Type="http://schemas.openxmlformats.org/officeDocument/2006/relationships/tags" Target="../tags/tag457.xml"/><Relationship Id="rId185" Type="http://schemas.openxmlformats.org/officeDocument/2006/relationships/tags" Target="../tags/tag473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80" Type="http://schemas.openxmlformats.org/officeDocument/2006/relationships/tags" Target="../tags/tag468.xml"/><Relationship Id="rId26" Type="http://schemas.openxmlformats.org/officeDocument/2006/relationships/tags" Target="../tags/tag314.xml"/><Relationship Id="rId47" Type="http://schemas.openxmlformats.org/officeDocument/2006/relationships/tags" Target="../tags/tag335.xml"/><Relationship Id="rId68" Type="http://schemas.openxmlformats.org/officeDocument/2006/relationships/tags" Target="../tags/tag356.xml"/><Relationship Id="rId89" Type="http://schemas.openxmlformats.org/officeDocument/2006/relationships/tags" Target="../tags/tag377.xml"/><Relationship Id="rId112" Type="http://schemas.openxmlformats.org/officeDocument/2006/relationships/tags" Target="../tags/tag400.xml"/><Relationship Id="rId133" Type="http://schemas.openxmlformats.org/officeDocument/2006/relationships/tags" Target="../tags/tag421.xml"/><Relationship Id="rId154" Type="http://schemas.openxmlformats.org/officeDocument/2006/relationships/tags" Target="../tags/tag442.xml"/><Relationship Id="rId175" Type="http://schemas.openxmlformats.org/officeDocument/2006/relationships/tags" Target="../tags/tag463.xml"/><Relationship Id="rId196" Type="http://schemas.openxmlformats.org/officeDocument/2006/relationships/tags" Target="../tags/tag484.xml"/><Relationship Id="rId200" Type="http://schemas.openxmlformats.org/officeDocument/2006/relationships/tags" Target="../tags/tag488.xml"/><Relationship Id="rId16" Type="http://schemas.openxmlformats.org/officeDocument/2006/relationships/tags" Target="../tags/tag304.xml"/><Relationship Id="rId37" Type="http://schemas.openxmlformats.org/officeDocument/2006/relationships/tags" Target="../tags/tag325.xml"/><Relationship Id="rId58" Type="http://schemas.openxmlformats.org/officeDocument/2006/relationships/tags" Target="../tags/tag346.xml"/><Relationship Id="rId79" Type="http://schemas.openxmlformats.org/officeDocument/2006/relationships/tags" Target="../tags/tag367.xml"/><Relationship Id="rId102" Type="http://schemas.openxmlformats.org/officeDocument/2006/relationships/tags" Target="../tags/tag390.xml"/><Relationship Id="rId123" Type="http://schemas.openxmlformats.org/officeDocument/2006/relationships/tags" Target="../tags/tag411.xml"/><Relationship Id="rId144" Type="http://schemas.openxmlformats.org/officeDocument/2006/relationships/tags" Target="../tags/tag432.xml"/><Relationship Id="rId90" Type="http://schemas.openxmlformats.org/officeDocument/2006/relationships/tags" Target="../tags/tag378.xml"/><Relationship Id="rId165" Type="http://schemas.openxmlformats.org/officeDocument/2006/relationships/tags" Target="../tags/tag453.xml"/><Relationship Id="rId186" Type="http://schemas.openxmlformats.org/officeDocument/2006/relationships/tags" Target="../tags/tag474.xml"/><Relationship Id="rId27" Type="http://schemas.openxmlformats.org/officeDocument/2006/relationships/tags" Target="../tags/tag315.xml"/><Relationship Id="rId48" Type="http://schemas.openxmlformats.org/officeDocument/2006/relationships/tags" Target="../tags/tag336.xml"/><Relationship Id="rId69" Type="http://schemas.openxmlformats.org/officeDocument/2006/relationships/tags" Target="../tags/tag357.xml"/><Relationship Id="rId113" Type="http://schemas.openxmlformats.org/officeDocument/2006/relationships/tags" Target="../tags/tag401.xml"/><Relationship Id="rId134" Type="http://schemas.openxmlformats.org/officeDocument/2006/relationships/tags" Target="../tags/tag422.xml"/><Relationship Id="rId80" Type="http://schemas.openxmlformats.org/officeDocument/2006/relationships/tags" Target="../tags/tag368.xml"/><Relationship Id="rId155" Type="http://schemas.openxmlformats.org/officeDocument/2006/relationships/tags" Target="../tags/tag443.xml"/><Relationship Id="rId176" Type="http://schemas.openxmlformats.org/officeDocument/2006/relationships/tags" Target="../tags/tag464.xml"/><Relationship Id="rId197" Type="http://schemas.openxmlformats.org/officeDocument/2006/relationships/tags" Target="../tags/tag485.xml"/><Relationship Id="rId201" Type="http://schemas.openxmlformats.org/officeDocument/2006/relationships/slideLayout" Target="../slideLayouts/slideLayout2.xml"/><Relationship Id="rId17" Type="http://schemas.openxmlformats.org/officeDocument/2006/relationships/tags" Target="../tags/tag305.xml"/><Relationship Id="rId38" Type="http://schemas.openxmlformats.org/officeDocument/2006/relationships/tags" Target="../tags/tag326.xml"/><Relationship Id="rId59" Type="http://schemas.openxmlformats.org/officeDocument/2006/relationships/tags" Target="../tags/tag347.xml"/><Relationship Id="rId103" Type="http://schemas.openxmlformats.org/officeDocument/2006/relationships/tags" Target="../tags/tag391.xml"/><Relationship Id="rId124" Type="http://schemas.openxmlformats.org/officeDocument/2006/relationships/tags" Target="../tags/tag412.xml"/><Relationship Id="rId70" Type="http://schemas.openxmlformats.org/officeDocument/2006/relationships/tags" Target="../tags/tag358.xml"/><Relationship Id="rId91" Type="http://schemas.openxmlformats.org/officeDocument/2006/relationships/tags" Target="../tags/tag379.xml"/><Relationship Id="rId145" Type="http://schemas.openxmlformats.org/officeDocument/2006/relationships/tags" Target="../tags/tag433.xml"/><Relationship Id="rId166" Type="http://schemas.openxmlformats.org/officeDocument/2006/relationships/tags" Target="../tags/tag454.xml"/><Relationship Id="rId187" Type="http://schemas.openxmlformats.org/officeDocument/2006/relationships/tags" Target="../tags/tag475.xml"/><Relationship Id="rId1" Type="http://schemas.openxmlformats.org/officeDocument/2006/relationships/tags" Target="../tags/tag289.xml"/><Relationship Id="rId28" Type="http://schemas.openxmlformats.org/officeDocument/2006/relationships/tags" Target="../tags/tag316.xml"/><Relationship Id="rId49" Type="http://schemas.openxmlformats.org/officeDocument/2006/relationships/tags" Target="../tags/tag337.xml"/><Relationship Id="rId114" Type="http://schemas.openxmlformats.org/officeDocument/2006/relationships/tags" Target="../tags/tag402.xml"/><Relationship Id="rId60" Type="http://schemas.openxmlformats.org/officeDocument/2006/relationships/tags" Target="../tags/tag348.xml"/><Relationship Id="rId81" Type="http://schemas.openxmlformats.org/officeDocument/2006/relationships/tags" Target="../tags/tag369.xml"/><Relationship Id="rId135" Type="http://schemas.openxmlformats.org/officeDocument/2006/relationships/tags" Target="../tags/tag423.xml"/><Relationship Id="rId156" Type="http://schemas.openxmlformats.org/officeDocument/2006/relationships/tags" Target="../tags/tag444.xml"/><Relationship Id="rId177" Type="http://schemas.openxmlformats.org/officeDocument/2006/relationships/tags" Target="../tags/tag465.xml"/><Relationship Id="rId198" Type="http://schemas.openxmlformats.org/officeDocument/2006/relationships/tags" Target="../tags/tag486.xml"/><Relationship Id="rId18" Type="http://schemas.openxmlformats.org/officeDocument/2006/relationships/tags" Target="../tags/tag306.xml"/><Relationship Id="rId39" Type="http://schemas.openxmlformats.org/officeDocument/2006/relationships/tags" Target="../tags/tag327.xml"/><Relationship Id="rId50" Type="http://schemas.openxmlformats.org/officeDocument/2006/relationships/tags" Target="../tags/tag338.xml"/><Relationship Id="rId104" Type="http://schemas.openxmlformats.org/officeDocument/2006/relationships/tags" Target="../tags/tag392.xml"/><Relationship Id="rId125" Type="http://schemas.openxmlformats.org/officeDocument/2006/relationships/tags" Target="../tags/tag413.xml"/><Relationship Id="rId146" Type="http://schemas.openxmlformats.org/officeDocument/2006/relationships/tags" Target="../tags/tag434.xml"/><Relationship Id="rId167" Type="http://schemas.openxmlformats.org/officeDocument/2006/relationships/tags" Target="../tags/tag455.xml"/><Relationship Id="rId188" Type="http://schemas.openxmlformats.org/officeDocument/2006/relationships/tags" Target="../tags/tag476.xml"/><Relationship Id="rId71" Type="http://schemas.openxmlformats.org/officeDocument/2006/relationships/tags" Target="../tags/tag359.xml"/><Relationship Id="rId92" Type="http://schemas.openxmlformats.org/officeDocument/2006/relationships/tags" Target="../tags/tag3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605.xml"/><Relationship Id="rId21" Type="http://schemas.openxmlformats.org/officeDocument/2006/relationships/tags" Target="../tags/tag509.xml"/><Relationship Id="rId42" Type="http://schemas.openxmlformats.org/officeDocument/2006/relationships/tags" Target="../tags/tag530.xml"/><Relationship Id="rId63" Type="http://schemas.openxmlformats.org/officeDocument/2006/relationships/tags" Target="../tags/tag551.xml"/><Relationship Id="rId84" Type="http://schemas.openxmlformats.org/officeDocument/2006/relationships/tags" Target="../tags/tag572.xml"/><Relationship Id="rId138" Type="http://schemas.openxmlformats.org/officeDocument/2006/relationships/tags" Target="../tags/tag626.xml"/><Relationship Id="rId159" Type="http://schemas.openxmlformats.org/officeDocument/2006/relationships/tags" Target="../tags/tag647.xml"/><Relationship Id="rId170" Type="http://schemas.openxmlformats.org/officeDocument/2006/relationships/tags" Target="../tags/tag658.xml"/><Relationship Id="rId191" Type="http://schemas.openxmlformats.org/officeDocument/2006/relationships/tags" Target="../tags/tag679.xml"/><Relationship Id="rId205" Type="http://schemas.openxmlformats.org/officeDocument/2006/relationships/tags" Target="../tags/tag693.xml"/><Relationship Id="rId226" Type="http://schemas.openxmlformats.org/officeDocument/2006/relationships/tags" Target="../tags/tag714.xml"/><Relationship Id="rId247" Type="http://schemas.openxmlformats.org/officeDocument/2006/relationships/tags" Target="../tags/tag735.xml"/><Relationship Id="rId107" Type="http://schemas.openxmlformats.org/officeDocument/2006/relationships/tags" Target="../tags/tag595.xml"/><Relationship Id="rId11" Type="http://schemas.openxmlformats.org/officeDocument/2006/relationships/tags" Target="../tags/tag499.xml"/><Relationship Id="rId32" Type="http://schemas.openxmlformats.org/officeDocument/2006/relationships/tags" Target="../tags/tag520.xml"/><Relationship Id="rId53" Type="http://schemas.openxmlformats.org/officeDocument/2006/relationships/tags" Target="../tags/tag541.xml"/><Relationship Id="rId74" Type="http://schemas.openxmlformats.org/officeDocument/2006/relationships/tags" Target="../tags/tag562.xml"/><Relationship Id="rId128" Type="http://schemas.openxmlformats.org/officeDocument/2006/relationships/tags" Target="../tags/tag616.xml"/><Relationship Id="rId149" Type="http://schemas.openxmlformats.org/officeDocument/2006/relationships/tags" Target="../tags/tag637.xml"/><Relationship Id="rId5" Type="http://schemas.openxmlformats.org/officeDocument/2006/relationships/tags" Target="../tags/tag493.xml"/><Relationship Id="rId95" Type="http://schemas.openxmlformats.org/officeDocument/2006/relationships/tags" Target="../tags/tag583.xml"/><Relationship Id="rId160" Type="http://schemas.openxmlformats.org/officeDocument/2006/relationships/tags" Target="../tags/tag648.xml"/><Relationship Id="rId181" Type="http://schemas.openxmlformats.org/officeDocument/2006/relationships/tags" Target="../tags/tag669.xml"/><Relationship Id="rId216" Type="http://schemas.openxmlformats.org/officeDocument/2006/relationships/tags" Target="../tags/tag704.xml"/><Relationship Id="rId237" Type="http://schemas.openxmlformats.org/officeDocument/2006/relationships/tags" Target="../tags/tag725.xml"/><Relationship Id="rId22" Type="http://schemas.openxmlformats.org/officeDocument/2006/relationships/tags" Target="../tags/tag510.xml"/><Relationship Id="rId43" Type="http://schemas.openxmlformats.org/officeDocument/2006/relationships/tags" Target="../tags/tag531.xml"/><Relationship Id="rId64" Type="http://schemas.openxmlformats.org/officeDocument/2006/relationships/tags" Target="../tags/tag552.xml"/><Relationship Id="rId118" Type="http://schemas.openxmlformats.org/officeDocument/2006/relationships/tags" Target="../tags/tag606.xml"/><Relationship Id="rId139" Type="http://schemas.openxmlformats.org/officeDocument/2006/relationships/tags" Target="../tags/tag627.xml"/><Relationship Id="rId85" Type="http://schemas.openxmlformats.org/officeDocument/2006/relationships/tags" Target="../tags/tag573.xml"/><Relationship Id="rId150" Type="http://schemas.openxmlformats.org/officeDocument/2006/relationships/tags" Target="../tags/tag638.xml"/><Relationship Id="rId171" Type="http://schemas.openxmlformats.org/officeDocument/2006/relationships/tags" Target="../tags/tag659.xml"/><Relationship Id="rId192" Type="http://schemas.openxmlformats.org/officeDocument/2006/relationships/tags" Target="../tags/tag680.xml"/><Relationship Id="rId206" Type="http://schemas.openxmlformats.org/officeDocument/2006/relationships/tags" Target="../tags/tag694.xml"/><Relationship Id="rId227" Type="http://schemas.openxmlformats.org/officeDocument/2006/relationships/tags" Target="../tags/tag715.xml"/><Relationship Id="rId248" Type="http://schemas.openxmlformats.org/officeDocument/2006/relationships/tags" Target="../tags/tag736.xml"/><Relationship Id="rId12" Type="http://schemas.openxmlformats.org/officeDocument/2006/relationships/tags" Target="../tags/tag500.xml"/><Relationship Id="rId33" Type="http://schemas.openxmlformats.org/officeDocument/2006/relationships/tags" Target="../tags/tag521.xml"/><Relationship Id="rId108" Type="http://schemas.openxmlformats.org/officeDocument/2006/relationships/tags" Target="../tags/tag596.xml"/><Relationship Id="rId129" Type="http://schemas.openxmlformats.org/officeDocument/2006/relationships/tags" Target="../tags/tag617.xml"/><Relationship Id="rId54" Type="http://schemas.openxmlformats.org/officeDocument/2006/relationships/tags" Target="../tags/tag542.xml"/><Relationship Id="rId75" Type="http://schemas.openxmlformats.org/officeDocument/2006/relationships/tags" Target="../tags/tag563.xml"/><Relationship Id="rId96" Type="http://schemas.openxmlformats.org/officeDocument/2006/relationships/tags" Target="../tags/tag584.xml"/><Relationship Id="rId140" Type="http://schemas.openxmlformats.org/officeDocument/2006/relationships/tags" Target="../tags/tag628.xml"/><Relationship Id="rId161" Type="http://schemas.openxmlformats.org/officeDocument/2006/relationships/tags" Target="../tags/tag649.xml"/><Relationship Id="rId182" Type="http://schemas.openxmlformats.org/officeDocument/2006/relationships/tags" Target="../tags/tag670.xml"/><Relationship Id="rId217" Type="http://schemas.openxmlformats.org/officeDocument/2006/relationships/tags" Target="../tags/tag705.xml"/><Relationship Id="rId6" Type="http://schemas.openxmlformats.org/officeDocument/2006/relationships/tags" Target="../tags/tag494.xml"/><Relationship Id="rId238" Type="http://schemas.openxmlformats.org/officeDocument/2006/relationships/tags" Target="../tags/tag726.xml"/><Relationship Id="rId23" Type="http://schemas.openxmlformats.org/officeDocument/2006/relationships/tags" Target="../tags/tag511.xml"/><Relationship Id="rId119" Type="http://schemas.openxmlformats.org/officeDocument/2006/relationships/tags" Target="../tags/tag607.xml"/><Relationship Id="rId44" Type="http://schemas.openxmlformats.org/officeDocument/2006/relationships/tags" Target="../tags/tag532.xml"/><Relationship Id="rId65" Type="http://schemas.openxmlformats.org/officeDocument/2006/relationships/tags" Target="../tags/tag553.xml"/><Relationship Id="rId86" Type="http://schemas.openxmlformats.org/officeDocument/2006/relationships/tags" Target="../tags/tag574.xml"/><Relationship Id="rId130" Type="http://schemas.openxmlformats.org/officeDocument/2006/relationships/tags" Target="../tags/tag618.xml"/><Relationship Id="rId151" Type="http://schemas.openxmlformats.org/officeDocument/2006/relationships/tags" Target="../tags/tag639.xml"/><Relationship Id="rId172" Type="http://schemas.openxmlformats.org/officeDocument/2006/relationships/tags" Target="../tags/tag660.xml"/><Relationship Id="rId193" Type="http://schemas.openxmlformats.org/officeDocument/2006/relationships/tags" Target="../tags/tag681.xml"/><Relationship Id="rId207" Type="http://schemas.openxmlformats.org/officeDocument/2006/relationships/tags" Target="../tags/tag695.xml"/><Relationship Id="rId228" Type="http://schemas.openxmlformats.org/officeDocument/2006/relationships/tags" Target="../tags/tag716.xml"/><Relationship Id="rId249" Type="http://schemas.openxmlformats.org/officeDocument/2006/relationships/tags" Target="../tags/tag737.xml"/><Relationship Id="rId13" Type="http://schemas.openxmlformats.org/officeDocument/2006/relationships/tags" Target="../tags/tag501.xml"/><Relationship Id="rId109" Type="http://schemas.openxmlformats.org/officeDocument/2006/relationships/tags" Target="../tags/tag597.xml"/><Relationship Id="rId34" Type="http://schemas.openxmlformats.org/officeDocument/2006/relationships/tags" Target="../tags/tag522.xml"/><Relationship Id="rId55" Type="http://schemas.openxmlformats.org/officeDocument/2006/relationships/tags" Target="../tags/tag543.xml"/><Relationship Id="rId76" Type="http://schemas.openxmlformats.org/officeDocument/2006/relationships/tags" Target="../tags/tag564.xml"/><Relationship Id="rId97" Type="http://schemas.openxmlformats.org/officeDocument/2006/relationships/tags" Target="../tags/tag585.xml"/><Relationship Id="rId120" Type="http://schemas.openxmlformats.org/officeDocument/2006/relationships/tags" Target="../tags/tag608.xml"/><Relationship Id="rId141" Type="http://schemas.openxmlformats.org/officeDocument/2006/relationships/tags" Target="../tags/tag629.xml"/><Relationship Id="rId7" Type="http://schemas.openxmlformats.org/officeDocument/2006/relationships/tags" Target="../tags/tag495.xml"/><Relationship Id="rId162" Type="http://schemas.openxmlformats.org/officeDocument/2006/relationships/tags" Target="../tags/tag650.xml"/><Relationship Id="rId183" Type="http://schemas.openxmlformats.org/officeDocument/2006/relationships/tags" Target="../tags/tag671.xml"/><Relationship Id="rId218" Type="http://schemas.openxmlformats.org/officeDocument/2006/relationships/tags" Target="../tags/tag706.xml"/><Relationship Id="rId239" Type="http://schemas.openxmlformats.org/officeDocument/2006/relationships/tags" Target="../tags/tag727.xml"/><Relationship Id="rId250" Type="http://schemas.openxmlformats.org/officeDocument/2006/relationships/tags" Target="../tags/tag738.xml"/><Relationship Id="rId24" Type="http://schemas.openxmlformats.org/officeDocument/2006/relationships/tags" Target="../tags/tag512.xml"/><Relationship Id="rId45" Type="http://schemas.openxmlformats.org/officeDocument/2006/relationships/tags" Target="../tags/tag533.xml"/><Relationship Id="rId66" Type="http://schemas.openxmlformats.org/officeDocument/2006/relationships/tags" Target="../tags/tag554.xml"/><Relationship Id="rId87" Type="http://schemas.openxmlformats.org/officeDocument/2006/relationships/tags" Target="../tags/tag575.xml"/><Relationship Id="rId110" Type="http://schemas.openxmlformats.org/officeDocument/2006/relationships/tags" Target="../tags/tag598.xml"/><Relationship Id="rId131" Type="http://schemas.openxmlformats.org/officeDocument/2006/relationships/tags" Target="../tags/tag619.xml"/><Relationship Id="rId152" Type="http://schemas.openxmlformats.org/officeDocument/2006/relationships/tags" Target="../tags/tag640.xml"/><Relationship Id="rId173" Type="http://schemas.openxmlformats.org/officeDocument/2006/relationships/tags" Target="../tags/tag661.xml"/><Relationship Id="rId194" Type="http://schemas.openxmlformats.org/officeDocument/2006/relationships/tags" Target="../tags/tag682.xml"/><Relationship Id="rId208" Type="http://schemas.openxmlformats.org/officeDocument/2006/relationships/tags" Target="../tags/tag696.xml"/><Relationship Id="rId229" Type="http://schemas.openxmlformats.org/officeDocument/2006/relationships/tags" Target="../tags/tag717.xml"/><Relationship Id="rId240" Type="http://schemas.openxmlformats.org/officeDocument/2006/relationships/tags" Target="../tags/tag728.xml"/><Relationship Id="rId14" Type="http://schemas.openxmlformats.org/officeDocument/2006/relationships/tags" Target="../tags/tag502.xml"/><Relationship Id="rId35" Type="http://schemas.openxmlformats.org/officeDocument/2006/relationships/tags" Target="../tags/tag523.xml"/><Relationship Id="rId56" Type="http://schemas.openxmlformats.org/officeDocument/2006/relationships/tags" Target="../tags/tag544.xml"/><Relationship Id="rId77" Type="http://schemas.openxmlformats.org/officeDocument/2006/relationships/tags" Target="../tags/tag565.xml"/><Relationship Id="rId100" Type="http://schemas.openxmlformats.org/officeDocument/2006/relationships/tags" Target="../tags/tag588.xml"/><Relationship Id="rId8" Type="http://schemas.openxmlformats.org/officeDocument/2006/relationships/tags" Target="../tags/tag496.xml"/><Relationship Id="rId98" Type="http://schemas.openxmlformats.org/officeDocument/2006/relationships/tags" Target="../tags/tag586.xml"/><Relationship Id="rId121" Type="http://schemas.openxmlformats.org/officeDocument/2006/relationships/tags" Target="../tags/tag609.xml"/><Relationship Id="rId142" Type="http://schemas.openxmlformats.org/officeDocument/2006/relationships/tags" Target="../tags/tag630.xml"/><Relationship Id="rId163" Type="http://schemas.openxmlformats.org/officeDocument/2006/relationships/tags" Target="../tags/tag651.xml"/><Relationship Id="rId184" Type="http://schemas.openxmlformats.org/officeDocument/2006/relationships/tags" Target="../tags/tag672.xml"/><Relationship Id="rId219" Type="http://schemas.openxmlformats.org/officeDocument/2006/relationships/tags" Target="../tags/tag707.xml"/><Relationship Id="rId230" Type="http://schemas.openxmlformats.org/officeDocument/2006/relationships/tags" Target="../tags/tag718.xml"/><Relationship Id="rId251" Type="http://schemas.openxmlformats.org/officeDocument/2006/relationships/tags" Target="../tags/tag739.xml"/><Relationship Id="rId25" Type="http://schemas.openxmlformats.org/officeDocument/2006/relationships/tags" Target="../tags/tag513.xml"/><Relationship Id="rId46" Type="http://schemas.openxmlformats.org/officeDocument/2006/relationships/tags" Target="../tags/tag534.xml"/><Relationship Id="rId67" Type="http://schemas.openxmlformats.org/officeDocument/2006/relationships/tags" Target="../tags/tag555.xml"/><Relationship Id="rId88" Type="http://schemas.openxmlformats.org/officeDocument/2006/relationships/tags" Target="../tags/tag576.xml"/><Relationship Id="rId111" Type="http://schemas.openxmlformats.org/officeDocument/2006/relationships/tags" Target="../tags/tag599.xml"/><Relationship Id="rId132" Type="http://schemas.openxmlformats.org/officeDocument/2006/relationships/tags" Target="../tags/tag620.xml"/><Relationship Id="rId153" Type="http://schemas.openxmlformats.org/officeDocument/2006/relationships/tags" Target="../tags/tag641.xml"/><Relationship Id="rId174" Type="http://schemas.openxmlformats.org/officeDocument/2006/relationships/tags" Target="../tags/tag662.xml"/><Relationship Id="rId195" Type="http://schemas.openxmlformats.org/officeDocument/2006/relationships/tags" Target="../tags/tag683.xml"/><Relationship Id="rId209" Type="http://schemas.openxmlformats.org/officeDocument/2006/relationships/tags" Target="../tags/tag697.xml"/><Relationship Id="rId220" Type="http://schemas.openxmlformats.org/officeDocument/2006/relationships/tags" Target="../tags/tag708.xml"/><Relationship Id="rId241" Type="http://schemas.openxmlformats.org/officeDocument/2006/relationships/tags" Target="../tags/tag729.xml"/><Relationship Id="rId15" Type="http://schemas.openxmlformats.org/officeDocument/2006/relationships/tags" Target="../tags/tag503.xml"/><Relationship Id="rId36" Type="http://schemas.openxmlformats.org/officeDocument/2006/relationships/tags" Target="../tags/tag524.xml"/><Relationship Id="rId57" Type="http://schemas.openxmlformats.org/officeDocument/2006/relationships/tags" Target="../tags/tag545.xml"/><Relationship Id="rId78" Type="http://schemas.openxmlformats.org/officeDocument/2006/relationships/tags" Target="../tags/tag566.xml"/><Relationship Id="rId99" Type="http://schemas.openxmlformats.org/officeDocument/2006/relationships/tags" Target="../tags/tag587.xml"/><Relationship Id="rId101" Type="http://schemas.openxmlformats.org/officeDocument/2006/relationships/tags" Target="../tags/tag589.xml"/><Relationship Id="rId122" Type="http://schemas.openxmlformats.org/officeDocument/2006/relationships/tags" Target="../tags/tag610.xml"/><Relationship Id="rId143" Type="http://schemas.openxmlformats.org/officeDocument/2006/relationships/tags" Target="../tags/tag631.xml"/><Relationship Id="rId164" Type="http://schemas.openxmlformats.org/officeDocument/2006/relationships/tags" Target="../tags/tag652.xml"/><Relationship Id="rId185" Type="http://schemas.openxmlformats.org/officeDocument/2006/relationships/tags" Target="../tags/tag673.xml"/><Relationship Id="rId9" Type="http://schemas.openxmlformats.org/officeDocument/2006/relationships/tags" Target="../tags/tag497.xml"/><Relationship Id="rId210" Type="http://schemas.openxmlformats.org/officeDocument/2006/relationships/tags" Target="../tags/tag698.xml"/><Relationship Id="rId26" Type="http://schemas.openxmlformats.org/officeDocument/2006/relationships/tags" Target="../tags/tag514.xml"/><Relationship Id="rId231" Type="http://schemas.openxmlformats.org/officeDocument/2006/relationships/tags" Target="../tags/tag719.xml"/><Relationship Id="rId252" Type="http://schemas.openxmlformats.org/officeDocument/2006/relationships/tags" Target="../tags/tag740.xml"/><Relationship Id="rId47" Type="http://schemas.openxmlformats.org/officeDocument/2006/relationships/tags" Target="../tags/tag535.xml"/><Relationship Id="rId68" Type="http://schemas.openxmlformats.org/officeDocument/2006/relationships/tags" Target="../tags/tag556.xml"/><Relationship Id="rId89" Type="http://schemas.openxmlformats.org/officeDocument/2006/relationships/tags" Target="../tags/tag577.xml"/><Relationship Id="rId112" Type="http://schemas.openxmlformats.org/officeDocument/2006/relationships/tags" Target="../tags/tag600.xml"/><Relationship Id="rId133" Type="http://schemas.openxmlformats.org/officeDocument/2006/relationships/tags" Target="../tags/tag621.xml"/><Relationship Id="rId154" Type="http://schemas.openxmlformats.org/officeDocument/2006/relationships/tags" Target="../tags/tag642.xml"/><Relationship Id="rId175" Type="http://schemas.openxmlformats.org/officeDocument/2006/relationships/tags" Target="../tags/tag663.xml"/><Relationship Id="rId196" Type="http://schemas.openxmlformats.org/officeDocument/2006/relationships/tags" Target="../tags/tag684.xml"/><Relationship Id="rId200" Type="http://schemas.openxmlformats.org/officeDocument/2006/relationships/tags" Target="../tags/tag688.xml"/><Relationship Id="rId16" Type="http://schemas.openxmlformats.org/officeDocument/2006/relationships/tags" Target="../tags/tag504.xml"/><Relationship Id="rId221" Type="http://schemas.openxmlformats.org/officeDocument/2006/relationships/tags" Target="../tags/tag709.xml"/><Relationship Id="rId242" Type="http://schemas.openxmlformats.org/officeDocument/2006/relationships/tags" Target="../tags/tag730.xml"/><Relationship Id="rId37" Type="http://schemas.openxmlformats.org/officeDocument/2006/relationships/tags" Target="../tags/tag525.xml"/><Relationship Id="rId58" Type="http://schemas.openxmlformats.org/officeDocument/2006/relationships/tags" Target="../tags/tag546.xml"/><Relationship Id="rId79" Type="http://schemas.openxmlformats.org/officeDocument/2006/relationships/tags" Target="../tags/tag567.xml"/><Relationship Id="rId102" Type="http://schemas.openxmlformats.org/officeDocument/2006/relationships/tags" Target="../tags/tag590.xml"/><Relationship Id="rId123" Type="http://schemas.openxmlformats.org/officeDocument/2006/relationships/tags" Target="../tags/tag611.xml"/><Relationship Id="rId144" Type="http://schemas.openxmlformats.org/officeDocument/2006/relationships/tags" Target="../tags/tag632.xml"/><Relationship Id="rId90" Type="http://schemas.openxmlformats.org/officeDocument/2006/relationships/tags" Target="../tags/tag578.xml"/><Relationship Id="rId165" Type="http://schemas.openxmlformats.org/officeDocument/2006/relationships/tags" Target="../tags/tag653.xml"/><Relationship Id="rId186" Type="http://schemas.openxmlformats.org/officeDocument/2006/relationships/tags" Target="../tags/tag674.xml"/><Relationship Id="rId211" Type="http://schemas.openxmlformats.org/officeDocument/2006/relationships/tags" Target="../tags/tag699.xml"/><Relationship Id="rId232" Type="http://schemas.openxmlformats.org/officeDocument/2006/relationships/tags" Target="../tags/tag720.xml"/><Relationship Id="rId253" Type="http://schemas.openxmlformats.org/officeDocument/2006/relationships/tags" Target="../tags/tag741.xml"/><Relationship Id="rId27" Type="http://schemas.openxmlformats.org/officeDocument/2006/relationships/tags" Target="../tags/tag515.xml"/><Relationship Id="rId48" Type="http://schemas.openxmlformats.org/officeDocument/2006/relationships/tags" Target="../tags/tag536.xml"/><Relationship Id="rId69" Type="http://schemas.openxmlformats.org/officeDocument/2006/relationships/tags" Target="../tags/tag557.xml"/><Relationship Id="rId113" Type="http://schemas.openxmlformats.org/officeDocument/2006/relationships/tags" Target="../tags/tag601.xml"/><Relationship Id="rId134" Type="http://schemas.openxmlformats.org/officeDocument/2006/relationships/tags" Target="../tags/tag622.xml"/><Relationship Id="rId80" Type="http://schemas.openxmlformats.org/officeDocument/2006/relationships/tags" Target="../tags/tag568.xml"/><Relationship Id="rId155" Type="http://schemas.openxmlformats.org/officeDocument/2006/relationships/tags" Target="../tags/tag643.xml"/><Relationship Id="rId176" Type="http://schemas.openxmlformats.org/officeDocument/2006/relationships/tags" Target="../tags/tag664.xml"/><Relationship Id="rId197" Type="http://schemas.openxmlformats.org/officeDocument/2006/relationships/tags" Target="../tags/tag685.xml"/><Relationship Id="rId201" Type="http://schemas.openxmlformats.org/officeDocument/2006/relationships/tags" Target="../tags/tag689.xml"/><Relationship Id="rId222" Type="http://schemas.openxmlformats.org/officeDocument/2006/relationships/tags" Target="../tags/tag710.xml"/><Relationship Id="rId243" Type="http://schemas.openxmlformats.org/officeDocument/2006/relationships/tags" Target="../tags/tag731.xml"/><Relationship Id="rId17" Type="http://schemas.openxmlformats.org/officeDocument/2006/relationships/tags" Target="../tags/tag505.xml"/><Relationship Id="rId38" Type="http://schemas.openxmlformats.org/officeDocument/2006/relationships/tags" Target="../tags/tag526.xml"/><Relationship Id="rId59" Type="http://schemas.openxmlformats.org/officeDocument/2006/relationships/tags" Target="../tags/tag547.xml"/><Relationship Id="rId103" Type="http://schemas.openxmlformats.org/officeDocument/2006/relationships/tags" Target="../tags/tag591.xml"/><Relationship Id="rId124" Type="http://schemas.openxmlformats.org/officeDocument/2006/relationships/tags" Target="../tags/tag612.xml"/><Relationship Id="rId70" Type="http://schemas.openxmlformats.org/officeDocument/2006/relationships/tags" Target="../tags/tag558.xml"/><Relationship Id="rId91" Type="http://schemas.openxmlformats.org/officeDocument/2006/relationships/tags" Target="../tags/tag579.xml"/><Relationship Id="rId145" Type="http://schemas.openxmlformats.org/officeDocument/2006/relationships/tags" Target="../tags/tag633.xml"/><Relationship Id="rId166" Type="http://schemas.openxmlformats.org/officeDocument/2006/relationships/tags" Target="../tags/tag654.xml"/><Relationship Id="rId187" Type="http://schemas.openxmlformats.org/officeDocument/2006/relationships/tags" Target="../tags/tag675.xml"/><Relationship Id="rId1" Type="http://schemas.openxmlformats.org/officeDocument/2006/relationships/tags" Target="../tags/tag489.xml"/><Relationship Id="rId212" Type="http://schemas.openxmlformats.org/officeDocument/2006/relationships/tags" Target="../tags/tag700.xml"/><Relationship Id="rId233" Type="http://schemas.openxmlformats.org/officeDocument/2006/relationships/tags" Target="../tags/tag721.xml"/><Relationship Id="rId254" Type="http://schemas.openxmlformats.org/officeDocument/2006/relationships/tags" Target="../tags/tag742.xml"/><Relationship Id="rId28" Type="http://schemas.openxmlformats.org/officeDocument/2006/relationships/tags" Target="../tags/tag516.xml"/><Relationship Id="rId49" Type="http://schemas.openxmlformats.org/officeDocument/2006/relationships/tags" Target="../tags/tag537.xml"/><Relationship Id="rId114" Type="http://schemas.openxmlformats.org/officeDocument/2006/relationships/tags" Target="../tags/tag602.xml"/><Relationship Id="rId60" Type="http://schemas.openxmlformats.org/officeDocument/2006/relationships/tags" Target="../tags/tag548.xml"/><Relationship Id="rId81" Type="http://schemas.openxmlformats.org/officeDocument/2006/relationships/tags" Target="../tags/tag569.xml"/><Relationship Id="rId135" Type="http://schemas.openxmlformats.org/officeDocument/2006/relationships/tags" Target="../tags/tag623.xml"/><Relationship Id="rId156" Type="http://schemas.openxmlformats.org/officeDocument/2006/relationships/tags" Target="../tags/tag644.xml"/><Relationship Id="rId177" Type="http://schemas.openxmlformats.org/officeDocument/2006/relationships/tags" Target="../tags/tag665.xml"/><Relationship Id="rId198" Type="http://schemas.openxmlformats.org/officeDocument/2006/relationships/tags" Target="../tags/tag686.xml"/><Relationship Id="rId202" Type="http://schemas.openxmlformats.org/officeDocument/2006/relationships/tags" Target="../tags/tag690.xml"/><Relationship Id="rId223" Type="http://schemas.openxmlformats.org/officeDocument/2006/relationships/tags" Target="../tags/tag711.xml"/><Relationship Id="rId244" Type="http://schemas.openxmlformats.org/officeDocument/2006/relationships/tags" Target="../tags/tag732.xml"/><Relationship Id="rId18" Type="http://schemas.openxmlformats.org/officeDocument/2006/relationships/tags" Target="../tags/tag506.xml"/><Relationship Id="rId39" Type="http://schemas.openxmlformats.org/officeDocument/2006/relationships/tags" Target="../tags/tag527.xml"/><Relationship Id="rId50" Type="http://schemas.openxmlformats.org/officeDocument/2006/relationships/tags" Target="../tags/tag538.xml"/><Relationship Id="rId104" Type="http://schemas.openxmlformats.org/officeDocument/2006/relationships/tags" Target="../tags/tag592.xml"/><Relationship Id="rId125" Type="http://schemas.openxmlformats.org/officeDocument/2006/relationships/tags" Target="../tags/tag613.xml"/><Relationship Id="rId146" Type="http://schemas.openxmlformats.org/officeDocument/2006/relationships/tags" Target="../tags/tag634.xml"/><Relationship Id="rId167" Type="http://schemas.openxmlformats.org/officeDocument/2006/relationships/tags" Target="../tags/tag655.xml"/><Relationship Id="rId188" Type="http://schemas.openxmlformats.org/officeDocument/2006/relationships/tags" Target="../tags/tag676.xml"/><Relationship Id="rId71" Type="http://schemas.openxmlformats.org/officeDocument/2006/relationships/tags" Target="../tags/tag559.xml"/><Relationship Id="rId92" Type="http://schemas.openxmlformats.org/officeDocument/2006/relationships/tags" Target="../tags/tag580.xml"/><Relationship Id="rId213" Type="http://schemas.openxmlformats.org/officeDocument/2006/relationships/tags" Target="../tags/tag701.xml"/><Relationship Id="rId234" Type="http://schemas.openxmlformats.org/officeDocument/2006/relationships/tags" Target="../tags/tag722.xml"/><Relationship Id="rId2" Type="http://schemas.openxmlformats.org/officeDocument/2006/relationships/tags" Target="../tags/tag490.xml"/><Relationship Id="rId29" Type="http://schemas.openxmlformats.org/officeDocument/2006/relationships/tags" Target="../tags/tag517.xml"/><Relationship Id="rId255" Type="http://schemas.openxmlformats.org/officeDocument/2006/relationships/tags" Target="../tags/tag743.xml"/><Relationship Id="rId40" Type="http://schemas.openxmlformats.org/officeDocument/2006/relationships/tags" Target="../tags/tag528.xml"/><Relationship Id="rId115" Type="http://schemas.openxmlformats.org/officeDocument/2006/relationships/tags" Target="../tags/tag603.xml"/><Relationship Id="rId136" Type="http://schemas.openxmlformats.org/officeDocument/2006/relationships/tags" Target="../tags/tag624.xml"/><Relationship Id="rId157" Type="http://schemas.openxmlformats.org/officeDocument/2006/relationships/tags" Target="../tags/tag645.xml"/><Relationship Id="rId178" Type="http://schemas.openxmlformats.org/officeDocument/2006/relationships/tags" Target="../tags/tag666.xml"/><Relationship Id="rId61" Type="http://schemas.openxmlformats.org/officeDocument/2006/relationships/tags" Target="../tags/tag549.xml"/><Relationship Id="rId82" Type="http://schemas.openxmlformats.org/officeDocument/2006/relationships/tags" Target="../tags/tag570.xml"/><Relationship Id="rId199" Type="http://schemas.openxmlformats.org/officeDocument/2006/relationships/tags" Target="../tags/tag687.xml"/><Relationship Id="rId203" Type="http://schemas.openxmlformats.org/officeDocument/2006/relationships/tags" Target="../tags/tag691.xml"/><Relationship Id="rId19" Type="http://schemas.openxmlformats.org/officeDocument/2006/relationships/tags" Target="../tags/tag507.xml"/><Relationship Id="rId224" Type="http://schemas.openxmlformats.org/officeDocument/2006/relationships/tags" Target="../tags/tag712.xml"/><Relationship Id="rId245" Type="http://schemas.openxmlformats.org/officeDocument/2006/relationships/tags" Target="../tags/tag733.xml"/><Relationship Id="rId30" Type="http://schemas.openxmlformats.org/officeDocument/2006/relationships/tags" Target="../tags/tag518.xml"/><Relationship Id="rId105" Type="http://schemas.openxmlformats.org/officeDocument/2006/relationships/tags" Target="../tags/tag593.xml"/><Relationship Id="rId126" Type="http://schemas.openxmlformats.org/officeDocument/2006/relationships/tags" Target="../tags/tag614.xml"/><Relationship Id="rId147" Type="http://schemas.openxmlformats.org/officeDocument/2006/relationships/tags" Target="../tags/tag635.xml"/><Relationship Id="rId168" Type="http://schemas.openxmlformats.org/officeDocument/2006/relationships/tags" Target="../tags/tag656.xml"/><Relationship Id="rId51" Type="http://schemas.openxmlformats.org/officeDocument/2006/relationships/tags" Target="../tags/tag539.xml"/><Relationship Id="rId72" Type="http://schemas.openxmlformats.org/officeDocument/2006/relationships/tags" Target="../tags/tag560.xml"/><Relationship Id="rId93" Type="http://schemas.openxmlformats.org/officeDocument/2006/relationships/tags" Target="../tags/tag581.xml"/><Relationship Id="rId189" Type="http://schemas.openxmlformats.org/officeDocument/2006/relationships/tags" Target="../tags/tag677.xml"/><Relationship Id="rId3" Type="http://schemas.openxmlformats.org/officeDocument/2006/relationships/tags" Target="../tags/tag491.xml"/><Relationship Id="rId214" Type="http://schemas.openxmlformats.org/officeDocument/2006/relationships/tags" Target="../tags/tag702.xml"/><Relationship Id="rId235" Type="http://schemas.openxmlformats.org/officeDocument/2006/relationships/tags" Target="../tags/tag723.xml"/><Relationship Id="rId256" Type="http://schemas.openxmlformats.org/officeDocument/2006/relationships/tags" Target="../tags/tag744.xml"/><Relationship Id="rId116" Type="http://schemas.openxmlformats.org/officeDocument/2006/relationships/tags" Target="../tags/tag604.xml"/><Relationship Id="rId137" Type="http://schemas.openxmlformats.org/officeDocument/2006/relationships/tags" Target="../tags/tag625.xml"/><Relationship Id="rId158" Type="http://schemas.openxmlformats.org/officeDocument/2006/relationships/tags" Target="../tags/tag646.xml"/><Relationship Id="rId20" Type="http://schemas.openxmlformats.org/officeDocument/2006/relationships/tags" Target="../tags/tag508.xml"/><Relationship Id="rId41" Type="http://schemas.openxmlformats.org/officeDocument/2006/relationships/tags" Target="../tags/tag529.xml"/><Relationship Id="rId62" Type="http://schemas.openxmlformats.org/officeDocument/2006/relationships/tags" Target="../tags/tag550.xml"/><Relationship Id="rId83" Type="http://schemas.openxmlformats.org/officeDocument/2006/relationships/tags" Target="../tags/tag571.xml"/><Relationship Id="rId179" Type="http://schemas.openxmlformats.org/officeDocument/2006/relationships/tags" Target="../tags/tag667.xml"/><Relationship Id="rId190" Type="http://schemas.openxmlformats.org/officeDocument/2006/relationships/tags" Target="../tags/tag678.xml"/><Relationship Id="rId204" Type="http://schemas.openxmlformats.org/officeDocument/2006/relationships/tags" Target="../tags/tag692.xml"/><Relationship Id="rId225" Type="http://schemas.openxmlformats.org/officeDocument/2006/relationships/tags" Target="../tags/tag713.xml"/><Relationship Id="rId246" Type="http://schemas.openxmlformats.org/officeDocument/2006/relationships/tags" Target="../tags/tag734.xml"/><Relationship Id="rId106" Type="http://schemas.openxmlformats.org/officeDocument/2006/relationships/tags" Target="../tags/tag594.xml"/><Relationship Id="rId127" Type="http://schemas.openxmlformats.org/officeDocument/2006/relationships/tags" Target="../tags/tag615.xml"/><Relationship Id="rId10" Type="http://schemas.openxmlformats.org/officeDocument/2006/relationships/tags" Target="../tags/tag498.xml"/><Relationship Id="rId31" Type="http://schemas.openxmlformats.org/officeDocument/2006/relationships/tags" Target="../tags/tag519.xml"/><Relationship Id="rId52" Type="http://schemas.openxmlformats.org/officeDocument/2006/relationships/tags" Target="../tags/tag540.xml"/><Relationship Id="rId73" Type="http://schemas.openxmlformats.org/officeDocument/2006/relationships/tags" Target="../tags/tag561.xml"/><Relationship Id="rId94" Type="http://schemas.openxmlformats.org/officeDocument/2006/relationships/tags" Target="../tags/tag582.xml"/><Relationship Id="rId148" Type="http://schemas.openxmlformats.org/officeDocument/2006/relationships/tags" Target="../tags/tag636.xml"/><Relationship Id="rId169" Type="http://schemas.openxmlformats.org/officeDocument/2006/relationships/tags" Target="../tags/tag657.xml"/><Relationship Id="rId4" Type="http://schemas.openxmlformats.org/officeDocument/2006/relationships/tags" Target="../tags/tag492.xml"/><Relationship Id="rId180" Type="http://schemas.openxmlformats.org/officeDocument/2006/relationships/tags" Target="../tags/tag668.xml"/><Relationship Id="rId215" Type="http://schemas.openxmlformats.org/officeDocument/2006/relationships/tags" Target="../tags/tag703.xml"/><Relationship Id="rId236" Type="http://schemas.openxmlformats.org/officeDocument/2006/relationships/tags" Target="../tags/tag724.xml"/><Relationship Id="rId257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1570736" y="3022600"/>
            <a:ext cx="7550341" cy="195195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4274" tIns="52138" rIns="104274" bIns="52138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20700" defTabSz="1042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63688" defTabSz="1042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4800">
                <a:solidFill>
                  <a:schemeClr val="bg1"/>
                </a:solidFill>
                <a:latin typeface="Chalkboard" charset="0"/>
                <a:cs typeface="+mn-cs"/>
              </a:rPr>
              <a:t>Ailettes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4800">
                <a:solidFill>
                  <a:schemeClr val="bg1"/>
                </a:solidFill>
                <a:latin typeface="Chalkboard" charset="0"/>
                <a:cs typeface="+mn-cs"/>
              </a:rPr>
              <a:t>Quadripôles thermiques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3888385" y="1579563"/>
            <a:ext cx="2915043" cy="49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4274" tIns="52138" rIns="104274" bIns="52138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20700" defTabSz="1042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63688" defTabSz="1042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500">
                <a:latin typeface="Chalkboard" charset="0"/>
                <a:cs typeface="+mn-cs"/>
              </a:rPr>
              <a:t>Transferts avancés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3877335" y="5517688"/>
            <a:ext cx="2794267" cy="45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20700" defTabSz="1042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63688" defTabSz="1042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2300">
                <a:latin typeface="Chalkboard" charset="0"/>
                <a:cs typeface="+mn-cs"/>
              </a:rPr>
              <a:t>Olivier LOUISNARD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C6E59-F947-829D-2205-E0140157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Quadripôles</a:t>
            </a:r>
          </a:p>
        </p:txBody>
      </p:sp>
      <p:sp>
        <p:nvSpPr>
          <p:cNvPr id="42" name="Flèche vers la droite 41">
            <a:extLst>
              <a:ext uri="{FF2B5EF4-FFF2-40B4-BE49-F238E27FC236}">
                <a16:creationId xmlns:a16="http://schemas.microsoft.com/office/drawing/2014/main" id="{57AB8616-77A9-BDD4-15EB-F4AC9204F8E7}"/>
              </a:ext>
            </a:extLst>
          </p:cNvPr>
          <p:cNvSpPr/>
          <p:nvPr/>
        </p:nvSpPr>
        <p:spPr>
          <a:xfrm rot="19761034">
            <a:off x="4167351" y="1686093"/>
            <a:ext cx="527448" cy="297312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>
              <a:rot lat="0" lon="20099966" rev="0"/>
            </a:camera>
            <a:lightRig rig="contrasting" dir="t"/>
          </a:scene3d>
          <a:sp3d extrusionH="203200" contourW="12700">
            <a:extrusionClr>
              <a:schemeClr val="bg2"/>
            </a:extrusionClr>
            <a:contourClr>
              <a:schemeClr val="bg2">
                <a:lumMod val="1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9"/>
          </a:p>
        </p:txBody>
      </p:sp>
      <p:grpSp>
        <p:nvGrpSpPr>
          <p:cNvPr id="87" name="Groupe 86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&#10;$&#10;&#10;&#10;\end{document}&#10;" title="IguanaTex Vector Display">
            <a:extLst>
              <a:ext uri="{FF2B5EF4-FFF2-40B4-BE49-F238E27FC236}">
                <a16:creationId xmlns:a16="http://schemas.microsoft.com/office/drawing/2014/main" id="{D6A7C683-F10B-FCC4-F0D2-4B1D7BEF965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584700" y="1333500"/>
            <a:ext cx="210088" cy="345600"/>
            <a:chOff x="7287846" y="3016926"/>
            <a:chExt cx="241047" cy="349247"/>
          </a:xfrm>
        </p:grpSpPr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E0B2100F-9463-2F87-D21B-11F4DE167CD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418913" y="3016926"/>
              <a:ext cx="37325" cy="33178"/>
            </a:xfrm>
            <a:custGeom>
              <a:avLst/>
              <a:gdLst>
                <a:gd name="connsiteX0" fmla="*/ 37406 w 37325"/>
                <a:gd name="connsiteY0" fmla="*/ 16650 h 33178"/>
                <a:gd name="connsiteX1" fmla="*/ 18917 w 37325"/>
                <a:gd name="connsiteY1" fmla="*/ 60 h 33178"/>
                <a:gd name="connsiteX2" fmla="*/ 80 w 37325"/>
                <a:gd name="connsiteY2" fmla="*/ 16650 h 33178"/>
                <a:gd name="connsiteX3" fmla="*/ 18569 w 37325"/>
                <a:gd name="connsiteY3" fmla="*/ 33239 h 33178"/>
                <a:gd name="connsiteX4" fmla="*/ 37406 w 37325"/>
                <a:gd name="connsiteY4" fmla="*/ 16650 h 3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25" h="33178">
                  <a:moveTo>
                    <a:pt x="37406" y="16650"/>
                  </a:moveTo>
                  <a:cubicBezTo>
                    <a:pt x="37406" y="8198"/>
                    <a:pt x="29383" y="60"/>
                    <a:pt x="18917" y="60"/>
                  </a:cubicBezTo>
                  <a:cubicBezTo>
                    <a:pt x="7057" y="60"/>
                    <a:pt x="80" y="8824"/>
                    <a:pt x="80" y="16650"/>
                  </a:cubicBezTo>
                  <a:cubicBezTo>
                    <a:pt x="80" y="25101"/>
                    <a:pt x="8103" y="33239"/>
                    <a:pt x="18569" y="33239"/>
                  </a:cubicBezTo>
                  <a:cubicBezTo>
                    <a:pt x="30429" y="33239"/>
                    <a:pt x="37406" y="24475"/>
                    <a:pt x="37406" y="16650"/>
                  </a:cubicBezTo>
                  <a:close/>
                </a:path>
              </a:pathLst>
            </a:custGeom>
            <a:solidFill>
              <a:srgbClr val="000000"/>
            </a:solidFill>
            <a:ln w="2976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4DC3AB81-8E32-64FA-99CE-64E35A140DB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287846" y="3084779"/>
              <a:ext cx="241047" cy="281394"/>
            </a:xfrm>
            <a:custGeom>
              <a:avLst/>
              <a:gdLst>
                <a:gd name="connsiteX0" fmla="*/ 135775 w 241047"/>
                <a:gd name="connsiteY0" fmla="*/ 218855 h 281394"/>
                <a:gd name="connsiteX1" fmla="*/ 241124 w 241047"/>
                <a:gd name="connsiteY1" fmla="*/ 84262 h 281394"/>
                <a:gd name="connsiteX2" fmla="*/ 152170 w 241047"/>
                <a:gd name="connsiteY2" fmla="*/ 63 h 281394"/>
                <a:gd name="connsiteX3" fmla="*/ 77 w 241047"/>
                <a:gd name="connsiteY3" fmla="*/ 144046 h 281394"/>
                <a:gd name="connsiteX4" fmla="*/ 89379 w 241047"/>
                <a:gd name="connsiteY4" fmla="*/ 227620 h 281394"/>
                <a:gd name="connsiteX5" fmla="*/ 123565 w 241047"/>
                <a:gd name="connsiteY5" fmla="*/ 222924 h 281394"/>
                <a:gd name="connsiteX6" fmla="*/ 122170 w 241047"/>
                <a:gd name="connsiteY6" fmla="*/ 247026 h 281394"/>
                <a:gd name="connsiteX7" fmla="*/ 151124 w 241047"/>
                <a:gd name="connsiteY7" fmla="*/ 281457 h 281394"/>
                <a:gd name="connsiteX8" fmla="*/ 209380 w 241047"/>
                <a:gd name="connsiteY8" fmla="*/ 220733 h 281394"/>
                <a:gd name="connsiteX9" fmla="*/ 205542 w 241047"/>
                <a:gd name="connsiteY9" fmla="*/ 217603 h 281394"/>
                <a:gd name="connsiteX10" fmla="*/ 201356 w 241047"/>
                <a:gd name="connsiteY10" fmla="*/ 221046 h 281394"/>
                <a:gd name="connsiteX11" fmla="*/ 160542 w 241047"/>
                <a:gd name="connsiteY11" fmla="*/ 251095 h 281394"/>
                <a:gd name="connsiteX12" fmla="*/ 135775 w 241047"/>
                <a:gd name="connsiteY12" fmla="*/ 218855 h 281394"/>
                <a:gd name="connsiteX13" fmla="*/ 69844 w 241047"/>
                <a:gd name="connsiteY13" fmla="*/ 216351 h 281394"/>
                <a:gd name="connsiteX14" fmla="*/ 30774 w 241047"/>
                <a:gd name="connsiteY14" fmla="*/ 154063 h 281394"/>
                <a:gd name="connsiteX15" fmla="*/ 66356 w 241047"/>
                <a:gd name="connsiteY15" fmla="*/ 54213 h 281394"/>
                <a:gd name="connsiteX16" fmla="*/ 150077 w 241047"/>
                <a:gd name="connsiteY16" fmla="*/ 7888 h 281394"/>
                <a:gd name="connsiteX17" fmla="*/ 210426 w 241047"/>
                <a:gd name="connsiteY17" fmla="*/ 74246 h 281394"/>
                <a:gd name="connsiteX18" fmla="*/ 134031 w 241047"/>
                <a:gd name="connsiteY18" fmla="*/ 208213 h 281394"/>
                <a:gd name="connsiteX19" fmla="*/ 103333 w 241047"/>
                <a:gd name="connsiteY19" fmla="*/ 174408 h 281394"/>
                <a:gd name="connsiteX20" fmla="*/ 67751 w 241047"/>
                <a:gd name="connsiteY20" fmla="*/ 206335 h 281394"/>
                <a:gd name="connsiteX21" fmla="*/ 69844 w 241047"/>
                <a:gd name="connsiteY21" fmla="*/ 216351 h 281394"/>
                <a:gd name="connsiteX22" fmla="*/ 91472 w 241047"/>
                <a:gd name="connsiteY22" fmla="*/ 219794 h 281394"/>
                <a:gd name="connsiteX23" fmla="*/ 75426 w 241047"/>
                <a:gd name="connsiteY23" fmla="*/ 206335 h 281394"/>
                <a:gd name="connsiteX24" fmla="*/ 103333 w 241047"/>
                <a:gd name="connsiteY24" fmla="*/ 181294 h 281394"/>
                <a:gd name="connsiteX25" fmla="*/ 124612 w 241047"/>
                <a:gd name="connsiteY25" fmla="*/ 207900 h 281394"/>
                <a:gd name="connsiteX26" fmla="*/ 120775 w 241047"/>
                <a:gd name="connsiteY26" fmla="*/ 214160 h 281394"/>
                <a:gd name="connsiteX27" fmla="*/ 91472 w 241047"/>
                <a:gd name="connsiteY27" fmla="*/ 219794 h 28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1047" h="281394">
                  <a:moveTo>
                    <a:pt x="135775" y="218855"/>
                  </a:moveTo>
                  <a:cubicBezTo>
                    <a:pt x="189845" y="200388"/>
                    <a:pt x="241124" y="144672"/>
                    <a:pt x="241124" y="84262"/>
                  </a:cubicBezTo>
                  <a:cubicBezTo>
                    <a:pt x="241124" y="33868"/>
                    <a:pt x="204147" y="63"/>
                    <a:pt x="152170" y="63"/>
                  </a:cubicBezTo>
                  <a:cubicBezTo>
                    <a:pt x="76821" y="63"/>
                    <a:pt x="77" y="71116"/>
                    <a:pt x="77" y="144046"/>
                  </a:cubicBezTo>
                  <a:cubicBezTo>
                    <a:pt x="77" y="196006"/>
                    <a:pt x="39147" y="227620"/>
                    <a:pt x="89379" y="227620"/>
                  </a:cubicBezTo>
                  <a:cubicBezTo>
                    <a:pt x="98100" y="227620"/>
                    <a:pt x="109961" y="226368"/>
                    <a:pt x="123565" y="222924"/>
                  </a:cubicBezTo>
                  <a:cubicBezTo>
                    <a:pt x="122170" y="242331"/>
                    <a:pt x="122170" y="242957"/>
                    <a:pt x="122170" y="247026"/>
                  </a:cubicBezTo>
                  <a:cubicBezTo>
                    <a:pt x="122170" y="257042"/>
                    <a:pt x="122170" y="281457"/>
                    <a:pt x="151124" y="281457"/>
                  </a:cubicBezTo>
                  <a:cubicBezTo>
                    <a:pt x="192635" y="281457"/>
                    <a:pt x="209380" y="224177"/>
                    <a:pt x="209380" y="220733"/>
                  </a:cubicBezTo>
                  <a:cubicBezTo>
                    <a:pt x="209380" y="218542"/>
                    <a:pt x="206938" y="217603"/>
                    <a:pt x="205542" y="217603"/>
                  </a:cubicBezTo>
                  <a:cubicBezTo>
                    <a:pt x="202752" y="217603"/>
                    <a:pt x="202054" y="219168"/>
                    <a:pt x="201356" y="221046"/>
                  </a:cubicBezTo>
                  <a:cubicBezTo>
                    <a:pt x="192984" y="243270"/>
                    <a:pt x="172752" y="251095"/>
                    <a:pt x="160542" y="251095"/>
                  </a:cubicBezTo>
                  <a:cubicBezTo>
                    <a:pt x="144496" y="251095"/>
                    <a:pt x="139263" y="242644"/>
                    <a:pt x="135775" y="218855"/>
                  </a:cubicBezTo>
                  <a:close/>
                  <a:moveTo>
                    <a:pt x="69844" y="216351"/>
                  </a:moveTo>
                  <a:cubicBezTo>
                    <a:pt x="42635" y="206648"/>
                    <a:pt x="30774" y="182233"/>
                    <a:pt x="30774" y="154063"/>
                  </a:cubicBezTo>
                  <a:cubicBezTo>
                    <a:pt x="30774" y="132465"/>
                    <a:pt x="39844" y="88018"/>
                    <a:pt x="66356" y="54213"/>
                  </a:cubicBezTo>
                  <a:cubicBezTo>
                    <a:pt x="91821" y="22286"/>
                    <a:pt x="124612" y="7888"/>
                    <a:pt x="150077" y="7888"/>
                  </a:cubicBezTo>
                  <a:cubicBezTo>
                    <a:pt x="184961" y="7888"/>
                    <a:pt x="210426" y="32303"/>
                    <a:pt x="210426" y="74246"/>
                  </a:cubicBezTo>
                  <a:cubicBezTo>
                    <a:pt x="210426" y="105546"/>
                    <a:pt x="192635" y="178790"/>
                    <a:pt x="134031" y="208213"/>
                  </a:cubicBezTo>
                  <a:cubicBezTo>
                    <a:pt x="132286" y="197258"/>
                    <a:pt x="128798" y="174408"/>
                    <a:pt x="103333" y="174408"/>
                  </a:cubicBezTo>
                  <a:cubicBezTo>
                    <a:pt x="84844" y="174408"/>
                    <a:pt x="67751" y="190059"/>
                    <a:pt x="67751" y="206335"/>
                  </a:cubicBezTo>
                  <a:cubicBezTo>
                    <a:pt x="67751" y="212595"/>
                    <a:pt x="69844" y="216038"/>
                    <a:pt x="69844" y="216351"/>
                  </a:cubicBezTo>
                  <a:close/>
                  <a:moveTo>
                    <a:pt x="91472" y="219794"/>
                  </a:moveTo>
                  <a:cubicBezTo>
                    <a:pt x="86589" y="219794"/>
                    <a:pt x="75426" y="219794"/>
                    <a:pt x="75426" y="206335"/>
                  </a:cubicBezTo>
                  <a:cubicBezTo>
                    <a:pt x="75426" y="193815"/>
                    <a:pt x="88682" y="181294"/>
                    <a:pt x="103333" y="181294"/>
                  </a:cubicBezTo>
                  <a:cubicBezTo>
                    <a:pt x="117984" y="181294"/>
                    <a:pt x="124612" y="188807"/>
                    <a:pt x="124612" y="207900"/>
                  </a:cubicBezTo>
                  <a:cubicBezTo>
                    <a:pt x="124612" y="212595"/>
                    <a:pt x="124263" y="212908"/>
                    <a:pt x="120775" y="214160"/>
                  </a:cubicBezTo>
                  <a:cubicBezTo>
                    <a:pt x="111705" y="217603"/>
                    <a:pt x="101240" y="219794"/>
                    <a:pt x="91472" y="219794"/>
                  </a:cubicBezTo>
                  <a:close/>
                </a:path>
              </a:pathLst>
            </a:custGeom>
            <a:solidFill>
              <a:srgbClr val="000000"/>
            </a:solidFill>
            <a:ln w="2976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8F7E1104-804D-B487-939E-2B0EA5D4B7B8}"/>
              </a:ext>
            </a:extLst>
          </p:cNvPr>
          <p:cNvSpPr/>
          <p:nvPr/>
        </p:nvSpPr>
        <p:spPr>
          <a:xfrm rot="19942952">
            <a:off x="4015238" y="1534374"/>
            <a:ext cx="235829" cy="865990"/>
          </a:xfrm>
          <a:prstGeom prst="ellipse">
            <a:avLst/>
          </a:prstGeom>
          <a:solidFill>
            <a:srgbClr val="0070C0">
              <a:alpha val="82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9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Forme libre 34">
            <a:extLst>
              <a:ext uri="{FF2B5EF4-FFF2-40B4-BE49-F238E27FC236}">
                <a16:creationId xmlns:a16="http://schemas.microsoft.com/office/drawing/2014/main" id="{3DDDC190-2BF3-4640-FDAA-C081262AEB42}"/>
              </a:ext>
            </a:extLst>
          </p:cNvPr>
          <p:cNvSpPr/>
          <p:nvPr/>
        </p:nvSpPr>
        <p:spPr>
          <a:xfrm rot="21177926">
            <a:off x="3438667" y="1594993"/>
            <a:ext cx="884353" cy="973290"/>
          </a:xfrm>
          <a:custGeom>
            <a:avLst/>
            <a:gdLst>
              <a:gd name="connsiteX0" fmla="*/ 256424 w 1666059"/>
              <a:gd name="connsiteY0" fmla="*/ 549726 h 2046084"/>
              <a:gd name="connsiteX1" fmla="*/ 973116 w 1666059"/>
              <a:gd name="connsiteY1" fmla="*/ 18386 h 2046084"/>
              <a:gd name="connsiteX2" fmla="*/ 973116 w 1666059"/>
              <a:gd name="connsiteY2" fmla="*/ 166667 h 2046084"/>
              <a:gd name="connsiteX3" fmla="*/ 1059613 w 1666059"/>
              <a:gd name="connsiteY3" fmla="*/ 599153 h 2046084"/>
              <a:gd name="connsiteX4" fmla="*/ 1282035 w 1666059"/>
              <a:gd name="connsiteY4" fmla="*/ 1142850 h 2046084"/>
              <a:gd name="connsiteX5" fmla="*/ 1504456 w 1666059"/>
              <a:gd name="connsiteY5" fmla="*/ 1464126 h 2046084"/>
              <a:gd name="connsiteX6" fmla="*/ 1665094 w 1666059"/>
              <a:gd name="connsiteY6" fmla="*/ 1575337 h 2046084"/>
              <a:gd name="connsiteX7" fmla="*/ 1430316 w 1666059"/>
              <a:gd name="connsiteY7" fmla="*/ 1748332 h 2046084"/>
              <a:gd name="connsiteX8" fmla="*/ 936045 w 1666059"/>
              <a:gd name="connsiteY8" fmla="*/ 1995467 h 2046084"/>
              <a:gd name="connsiteX9" fmla="*/ 34002 w 1666059"/>
              <a:gd name="connsiteY9" fmla="*/ 660937 h 2046084"/>
              <a:gd name="connsiteX10" fmla="*/ 256424 w 1666059"/>
              <a:gd name="connsiteY10" fmla="*/ 549726 h 2046084"/>
              <a:gd name="connsiteX0" fmla="*/ 256424 w 1666059"/>
              <a:gd name="connsiteY0" fmla="*/ 551925 h 2048283"/>
              <a:gd name="connsiteX1" fmla="*/ 973116 w 1666059"/>
              <a:gd name="connsiteY1" fmla="*/ 20585 h 2048283"/>
              <a:gd name="connsiteX2" fmla="*/ 1306749 w 1666059"/>
              <a:gd name="connsiteY2" fmla="*/ 156510 h 2048283"/>
              <a:gd name="connsiteX3" fmla="*/ 1059613 w 1666059"/>
              <a:gd name="connsiteY3" fmla="*/ 601352 h 2048283"/>
              <a:gd name="connsiteX4" fmla="*/ 1282035 w 1666059"/>
              <a:gd name="connsiteY4" fmla="*/ 1145049 h 2048283"/>
              <a:gd name="connsiteX5" fmla="*/ 1504456 w 1666059"/>
              <a:gd name="connsiteY5" fmla="*/ 1466325 h 2048283"/>
              <a:gd name="connsiteX6" fmla="*/ 1665094 w 1666059"/>
              <a:gd name="connsiteY6" fmla="*/ 1577536 h 2048283"/>
              <a:gd name="connsiteX7" fmla="*/ 1430316 w 1666059"/>
              <a:gd name="connsiteY7" fmla="*/ 1750531 h 2048283"/>
              <a:gd name="connsiteX8" fmla="*/ 936045 w 1666059"/>
              <a:gd name="connsiteY8" fmla="*/ 1997666 h 2048283"/>
              <a:gd name="connsiteX9" fmla="*/ 34002 w 1666059"/>
              <a:gd name="connsiteY9" fmla="*/ 663136 h 2048283"/>
              <a:gd name="connsiteX10" fmla="*/ 256424 w 1666059"/>
              <a:gd name="connsiteY10" fmla="*/ 551925 h 2048283"/>
              <a:gd name="connsiteX0" fmla="*/ 256424 w 1666059"/>
              <a:gd name="connsiteY0" fmla="*/ 550025 h 2046383"/>
              <a:gd name="connsiteX1" fmla="*/ 973116 w 1666059"/>
              <a:gd name="connsiteY1" fmla="*/ 18685 h 2046383"/>
              <a:gd name="connsiteX2" fmla="*/ 1306749 w 1666059"/>
              <a:gd name="connsiteY2" fmla="*/ 154610 h 2046383"/>
              <a:gd name="connsiteX3" fmla="*/ 1516813 w 1666059"/>
              <a:gd name="connsiteY3" fmla="*/ 488241 h 2046383"/>
              <a:gd name="connsiteX4" fmla="*/ 1282035 w 1666059"/>
              <a:gd name="connsiteY4" fmla="*/ 1143149 h 2046383"/>
              <a:gd name="connsiteX5" fmla="*/ 1504456 w 1666059"/>
              <a:gd name="connsiteY5" fmla="*/ 1464425 h 2046383"/>
              <a:gd name="connsiteX6" fmla="*/ 1665094 w 1666059"/>
              <a:gd name="connsiteY6" fmla="*/ 1575636 h 2046383"/>
              <a:gd name="connsiteX7" fmla="*/ 1430316 w 1666059"/>
              <a:gd name="connsiteY7" fmla="*/ 1748631 h 2046383"/>
              <a:gd name="connsiteX8" fmla="*/ 936045 w 1666059"/>
              <a:gd name="connsiteY8" fmla="*/ 1995766 h 2046383"/>
              <a:gd name="connsiteX9" fmla="*/ 34002 w 1666059"/>
              <a:gd name="connsiteY9" fmla="*/ 661236 h 2046383"/>
              <a:gd name="connsiteX10" fmla="*/ 256424 w 1666059"/>
              <a:gd name="connsiteY10" fmla="*/ 550025 h 2046383"/>
              <a:gd name="connsiteX0" fmla="*/ 256424 w 1726901"/>
              <a:gd name="connsiteY0" fmla="*/ 550025 h 2046383"/>
              <a:gd name="connsiteX1" fmla="*/ 973116 w 1726901"/>
              <a:gd name="connsiteY1" fmla="*/ 18685 h 2046383"/>
              <a:gd name="connsiteX2" fmla="*/ 1306749 w 1726901"/>
              <a:gd name="connsiteY2" fmla="*/ 154610 h 2046383"/>
              <a:gd name="connsiteX3" fmla="*/ 1516813 w 1726901"/>
              <a:gd name="connsiteY3" fmla="*/ 488241 h 2046383"/>
              <a:gd name="connsiteX4" fmla="*/ 1726879 w 1726901"/>
              <a:gd name="connsiteY4" fmla="*/ 1007224 h 2046383"/>
              <a:gd name="connsiteX5" fmla="*/ 1504456 w 1726901"/>
              <a:gd name="connsiteY5" fmla="*/ 1464425 h 2046383"/>
              <a:gd name="connsiteX6" fmla="*/ 1665094 w 1726901"/>
              <a:gd name="connsiteY6" fmla="*/ 1575636 h 2046383"/>
              <a:gd name="connsiteX7" fmla="*/ 1430316 w 1726901"/>
              <a:gd name="connsiteY7" fmla="*/ 1748631 h 2046383"/>
              <a:gd name="connsiteX8" fmla="*/ 936045 w 1726901"/>
              <a:gd name="connsiteY8" fmla="*/ 1995766 h 2046383"/>
              <a:gd name="connsiteX9" fmla="*/ 34002 w 1726901"/>
              <a:gd name="connsiteY9" fmla="*/ 661236 h 2046383"/>
              <a:gd name="connsiteX10" fmla="*/ 256424 w 1726901"/>
              <a:gd name="connsiteY10" fmla="*/ 550025 h 2046383"/>
              <a:gd name="connsiteX0" fmla="*/ 256424 w 1826936"/>
              <a:gd name="connsiteY0" fmla="*/ 550025 h 2046383"/>
              <a:gd name="connsiteX1" fmla="*/ 973116 w 1826936"/>
              <a:gd name="connsiteY1" fmla="*/ 18685 h 2046383"/>
              <a:gd name="connsiteX2" fmla="*/ 1306749 w 1826936"/>
              <a:gd name="connsiteY2" fmla="*/ 154610 h 2046383"/>
              <a:gd name="connsiteX3" fmla="*/ 1516813 w 1826936"/>
              <a:gd name="connsiteY3" fmla="*/ 488241 h 2046383"/>
              <a:gd name="connsiteX4" fmla="*/ 1726879 w 1826936"/>
              <a:gd name="connsiteY4" fmla="*/ 1007224 h 2046383"/>
              <a:gd name="connsiteX5" fmla="*/ 1825732 w 1826936"/>
              <a:gd name="connsiteY5" fmla="*/ 1377928 h 2046383"/>
              <a:gd name="connsiteX6" fmla="*/ 1665094 w 1826936"/>
              <a:gd name="connsiteY6" fmla="*/ 1575636 h 2046383"/>
              <a:gd name="connsiteX7" fmla="*/ 1430316 w 1826936"/>
              <a:gd name="connsiteY7" fmla="*/ 1748631 h 2046383"/>
              <a:gd name="connsiteX8" fmla="*/ 936045 w 1826936"/>
              <a:gd name="connsiteY8" fmla="*/ 1995766 h 2046383"/>
              <a:gd name="connsiteX9" fmla="*/ 34002 w 1826936"/>
              <a:gd name="connsiteY9" fmla="*/ 661236 h 2046383"/>
              <a:gd name="connsiteX10" fmla="*/ 256424 w 1826936"/>
              <a:gd name="connsiteY10" fmla="*/ 550025 h 2046383"/>
              <a:gd name="connsiteX0" fmla="*/ 246158 w 1816670"/>
              <a:gd name="connsiteY0" fmla="*/ 550025 h 2046383"/>
              <a:gd name="connsiteX1" fmla="*/ 962850 w 1816670"/>
              <a:gd name="connsiteY1" fmla="*/ 18685 h 2046383"/>
              <a:gd name="connsiteX2" fmla="*/ 1296483 w 1816670"/>
              <a:gd name="connsiteY2" fmla="*/ 154610 h 2046383"/>
              <a:gd name="connsiteX3" fmla="*/ 1506547 w 1816670"/>
              <a:gd name="connsiteY3" fmla="*/ 488241 h 2046383"/>
              <a:gd name="connsiteX4" fmla="*/ 1716613 w 1816670"/>
              <a:gd name="connsiteY4" fmla="*/ 1007224 h 2046383"/>
              <a:gd name="connsiteX5" fmla="*/ 1815466 w 1816670"/>
              <a:gd name="connsiteY5" fmla="*/ 1377928 h 2046383"/>
              <a:gd name="connsiteX6" fmla="*/ 1654828 w 1816670"/>
              <a:gd name="connsiteY6" fmla="*/ 1575636 h 2046383"/>
              <a:gd name="connsiteX7" fmla="*/ 1420050 w 1816670"/>
              <a:gd name="connsiteY7" fmla="*/ 1748631 h 2046383"/>
              <a:gd name="connsiteX8" fmla="*/ 925779 w 1816670"/>
              <a:gd name="connsiteY8" fmla="*/ 1995766 h 2046383"/>
              <a:gd name="connsiteX9" fmla="*/ 23736 w 1816670"/>
              <a:gd name="connsiteY9" fmla="*/ 661236 h 2046383"/>
              <a:gd name="connsiteX10" fmla="*/ 246158 w 1816670"/>
              <a:gd name="connsiteY10" fmla="*/ 550025 h 2046383"/>
              <a:gd name="connsiteX0" fmla="*/ 243650 w 1814162"/>
              <a:gd name="connsiteY0" fmla="*/ 550025 h 2046383"/>
              <a:gd name="connsiteX1" fmla="*/ 960342 w 1814162"/>
              <a:gd name="connsiteY1" fmla="*/ 18685 h 2046383"/>
              <a:gd name="connsiteX2" fmla="*/ 1293975 w 1814162"/>
              <a:gd name="connsiteY2" fmla="*/ 154610 h 2046383"/>
              <a:gd name="connsiteX3" fmla="*/ 1504039 w 1814162"/>
              <a:gd name="connsiteY3" fmla="*/ 488241 h 2046383"/>
              <a:gd name="connsiteX4" fmla="*/ 1714105 w 1814162"/>
              <a:gd name="connsiteY4" fmla="*/ 1007224 h 2046383"/>
              <a:gd name="connsiteX5" fmla="*/ 1812958 w 1814162"/>
              <a:gd name="connsiteY5" fmla="*/ 1377928 h 2046383"/>
              <a:gd name="connsiteX6" fmla="*/ 1652320 w 1814162"/>
              <a:gd name="connsiteY6" fmla="*/ 1575636 h 2046383"/>
              <a:gd name="connsiteX7" fmla="*/ 1417542 w 1814162"/>
              <a:gd name="connsiteY7" fmla="*/ 1748631 h 2046383"/>
              <a:gd name="connsiteX8" fmla="*/ 923271 w 1814162"/>
              <a:gd name="connsiteY8" fmla="*/ 1995766 h 2046383"/>
              <a:gd name="connsiteX9" fmla="*/ 21228 w 1814162"/>
              <a:gd name="connsiteY9" fmla="*/ 661236 h 2046383"/>
              <a:gd name="connsiteX10" fmla="*/ 243650 w 1814162"/>
              <a:gd name="connsiteY10" fmla="*/ 550025 h 2046383"/>
              <a:gd name="connsiteX0" fmla="*/ 243650 w 1814162"/>
              <a:gd name="connsiteY0" fmla="*/ 550025 h 2046383"/>
              <a:gd name="connsiteX1" fmla="*/ 960342 w 1814162"/>
              <a:gd name="connsiteY1" fmla="*/ 18685 h 2046383"/>
              <a:gd name="connsiteX2" fmla="*/ 1293975 w 1814162"/>
              <a:gd name="connsiteY2" fmla="*/ 154610 h 2046383"/>
              <a:gd name="connsiteX3" fmla="*/ 1504039 w 1814162"/>
              <a:gd name="connsiteY3" fmla="*/ 488241 h 2046383"/>
              <a:gd name="connsiteX4" fmla="*/ 1714105 w 1814162"/>
              <a:gd name="connsiteY4" fmla="*/ 1007224 h 2046383"/>
              <a:gd name="connsiteX5" fmla="*/ 1812958 w 1814162"/>
              <a:gd name="connsiteY5" fmla="*/ 1377928 h 2046383"/>
              <a:gd name="connsiteX6" fmla="*/ 1652320 w 1814162"/>
              <a:gd name="connsiteY6" fmla="*/ 1575636 h 2046383"/>
              <a:gd name="connsiteX7" fmla="*/ 1417542 w 1814162"/>
              <a:gd name="connsiteY7" fmla="*/ 1748631 h 2046383"/>
              <a:gd name="connsiteX8" fmla="*/ 923271 w 1814162"/>
              <a:gd name="connsiteY8" fmla="*/ 1995766 h 2046383"/>
              <a:gd name="connsiteX9" fmla="*/ 21228 w 1814162"/>
              <a:gd name="connsiteY9" fmla="*/ 661236 h 2046383"/>
              <a:gd name="connsiteX10" fmla="*/ 243650 w 1814162"/>
              <a:gd name="connsiteY10" fmla="*/ 550025 h 2046383"/>
              <a:gd name="connsiteX0" fmla="*/ 224628 w 1795140"/>
              <a:gd name="connsiteY0" fmla="*/ 550025 h 2046383"/>
              <a:gd name="connsiteX1" fmla="*/ 941320 w 1795140"/>
              <a:gd name="connsiteY1" fmla="*/ 18685 h 2046383"/>
              <a:gd name="connsiteX2" fmla="*/ 1274953 w 1795140"/>
              <a:gd name="connsiteY2" fmla="*/ 154610 h 2046383"/>
              <a:gd name="connsiteX3" fmla="*/ 1485017 w 1795140"/>
              <a:gd name="connsiteY3" fmla="*/ 488241 h 2046383"/>
              <a:gd name="connsiteX4" fmla="*/ 1695083 w 1795140"/>
              <a:gd name="connsiteY4" fmla="*/ 1007224 h 2046383"/>
              <a:gd name="connsiteX5" fmla="*/ 1793936 w 1795140"/>
              <a:gd name="connsiteY5" fmla="*/ 1377928 h 2046383"/>
              <a:gd name="connsiteX6" fmla="*/ 1633298 w 1795140"/>
              <a:gd name="connsiteY6" fmla="*/ 1575636 h 2046383"/>
              <a:gd name="connsiteX7" fmla="*/ 1398520 w 1795140"/>
              <a:gd name="connsiteY7" fmla="*/ 1748631 h 2046383"/>
              <a:gd name="connsiteX8" fmla="*/ 904249 w 1795140"/>
              <a:gd name="connsiteY8" fmla="*/ 1995766 h 2046383"/>
              <a:gd name="connsiteX9" fmla="*/ 2206 w 1795140"/>
              <a:gd name="connsiteY9" fmla="*/ 661236 h 2046383"/>
              <a:gd name="connsiteX10" fmla="*/ 224628 w 1795140"/>
              <a:gd name="connsiteY10" fmla="*/ 550025 h 2046383"/>
              <a:gd name="connsiteX0" fmla="*/ 2206 w 1795140"/>
              <a:gd name="connsiteY0" fmla="*/ 668484 h 2053631"/>
              <a:gd name="connsiteX1" fmla="*/ 941320 w 1795140"/>
              <a:gd name="connsiteY1" fmla="*/ 25933 h 2053631"/>
              <a:gd name="connsiteX2" fmla="*/ 1274953 w 1795140"/>
              <a:gd name="connsiteY2" fmla="*/ 161858 h 2053631"/>
              <a:gd name="connsiteX3" fmla="*/ 1485017 w 1795140"/>
              <a:gd name="connsiteY3" fmla="*/ 495489 h 2053631"/>
              <a:gd name="connsiteX4" fmla="*/ 1695083 w 1795140"/>
              <a:gd name="connsiteY4" fmla="*/ 1014472 h 2053631"/>
              <a:gd name="connsiteX5" fmla="*/ 1793936 w 1795140"/>
              <a:gd name="connsiteY5" fmla="*/ 1385176 h 2053631"/>
              <a:gd name="connsiteX6" fmla="*/ 1633298 w 1795140"/>
              <a:gd name="connsiteY6" fmla="*/ 1582884 h 2053631"/>
              <a:gd name="connsiteX7" fmla="*/ 1398520 w 1795140"/>
              <a:gd name="connsiteY7" fmla="*/ 1755879 h 2053631"/>
              <a:gd name="connsiteX8" fmla="*/ 904249 w 1795140"/>
              <a:gd name="connsiteY8" fmla="*/ 2003014 h 2053631"/>
              <a:gd name="connsiteX9" fmla="*/ 2206 w 1795140"/>
              <a:gd name="connsiteY9" fmla="*/ 668484 h 2053631"/>
              <a:gd name="connsiteX0" fmla="*/ 52625 w 1845559"/>
              <a:gd name="connsiteY0" fmla="*/ 668484 h 2053631"/>
              <a:gd name="connsiteX1" fmla="*/ 991739 w 1845559"/>
              <a:gd name="connsiteY1" fmla="*/ 25933 h 2053631"/>
              <a:gd name="connsiteX2" fmla="*/ 1325372 w 1845559"/>
              <a:gd name="connsiteY2" fmla="*/ 161858 h 2053631"/>
              <a:gd name="connsiteX3" fmla="*/ 1535436 w 1845559"/>
              <a:gd name="connsiteY3" fmla="*/ 495489 h 2053631"/>
              <a:gd name="connsiteX4" fmla="*/ 1745502 w 1845559"/>
              <a:gd name="connsiteY4" fmla="*/ 1014472 h 2053631"/>
              <a:gd name="connsiteX5" fmla="*/ 1844355 w 1845559"/>
              <a:gd name="connsiteY5" fmla="*/ 1385176 h 2053631"/>
              <a:gd name="connsiteX6" fmla="*/ 1683717 w 1845559"/>
              <a:gd name="connsiteY6" fmla="*/ 1582884 h 2053631"/>
              <a:gd name="connsiteX7" fmla="*/ 1448939 w 1845559"/>
              <a:gd name="connsiteY7" fmla="*/ 1755879 h 2053631"/>
              <a:gd name="connsiteX8" fmla="*/ 954668 w 1845559"/>
              <a:gd name="connsiteY8" fmla="*/ 2003014 h 2053631"/>
              <a:gd name="connsiteX9" fmla="*/ 52625 w 1845559"/>
              <a:gd name="connsiteY9" fmla="*/ 668484 h 2053631"/>
              <a:gd name="connsiteX0" fmla="*/ 52625 w 1845559"/>
              <a:gd name="connsiteY0" fmla="*/ 668484 h 2053631"/>
              <a:gd name="connsiteX1" fmla="*/ 991739 w 1845559"/>
              <a:gd name="connsiteY1" fmla="*/ 25933 h 2053631"/>
              <a:gd name="connsiteX2" fmla="*/ 1325372 w 1845559"/>
              <a:gd name="connsiteY2" fmla="*/ 161858 h 2053631"/>
              <a:gd name="connsiteX3" fmla="*/ 1535436 w 1845559"/>
              <a:gd name="connsiteY3" fmla="*/ 495489 h 2053631"/>
              <a:gd name="connsiteX4" fmla="*/ 1745502 w 1845559"/>
              <a:gd name="connsiteY4" fmla="*/ 1014472 h 2053631"/>
              <a:gd name="connsiteX5" fmla="*/ 1844355 w 1845559"/>
              <a:gd name="connsiteY5" fmla="*/ 1385176 h 2053631"/>
              <a:gd name="connsiteX6" fmla="*/ 1683717 w 1845559"/>
              <a:gd name="connsiteY6" fmla="*/ 1582884 h 2053631"/>
              <a:gd name="connsiteX7" fmla="*/ 1448939 w 1845559"/>
              <a:gd name="connsiteY7" fmla="*/ 1755879 h 2053631"/>
              <a:gd name="connsiteX8" fmla="*/ 954668 w 1845559"/>
              <a:gd name="connsiteY8" fmla="*/ 2003014 h 2053631"/>
              <a:gd name="connsiteX9" fmla="*/ 52625 w 1845559"/>
              <a:gd name="connsiteY9" fmla="*/ 668484 h 2053631"/>
              <a:gd name="connsiteX0" fmla="*/ 47807 w 1840741"/>
              <a:gd name="connsiteY0" fmla="*/ 668484 h 2053631"/>
              <a:gd name="connsiteX1" fmla="*/ 986921 w 1840741"/>
              <a:gd name="connsiteY1" fmla="*/ 25933 h 2053631"/>
              <a:gd name="connsiteX2" fmla="*/ 1320554 w 1840741"/>
              <a:gd name="connsiteY2" fmla="*/ 161858 h 2053631"/>
              <a:gd name="connsiteX3" fmla="*/ 1530618 w 1840741"/>
              <a:gd name="connsiteY3" fmla="*/ 495489 h 2053631"/>
              <a:gd name="connsiteX4" fmla="*/ 1740684 w 1840741"/>
              <a:gd name="connsiteY4" fmla="*/ 1014472 h 2053631"/>
              <a:gd name="connsiteX5" fmla="*/ 1839537 w 1840741"/>
              <a:gd name="connsiteY5" fmla="*/ 1385176 h 2053631"/>
              <a:gd name="connsiteX6" fmla="*/ 1678899 w 1840741"/>
              <a:gd name="connsiteY6" fmla="*/ 1582884 h 2053631"/>
              <a:gd name="connsiteX7" fmla="*/ 1444121 w 1840741"/>
              <a:gd name="connsiteY7" fmla="*/ 1755879 h 2053631"/>
              <a:gd name="connsiteX8" fmla="*/ 949850 w 1840741"/>
              <a:gd name="connsiteY8" fmla="*/ 2003014 h 2053631"/>
              <a:gd name="connsiteX9" fmla="*/ 47807 w 1840741"/>
              <a:gd name="connsiteY9" fmla="*/ 668484 h 2053631"/>
              <a:gd name="connsiteX0" fmla="*/ 47807 w 1840741"/>
              <a:gd name="connsiteY0" fmla="*/ 668484 h 2053631"/>
              <a:gd name="connsiteX1" fmla="*/ 986921 w 1840741"/>
              <a:gd name="connsiteY1" fmla="*/ 25933 h 2053631"/>
              <a:gd name="connsiteX2" fmla="*/ 1320554 w 1840741"/>
              <a:gd name="connsiteY2" fmla="*/ 161858 h 2053631"/>
              <a:gd name="connsiteX3" fmla="*/ 1530618 w 1840741"/>
              <a:gd name="connsiteY3" fmla="*/ 495489 h 2053631"/>
              <a:gd name="connsiteX4" fmla="*/ 1740684 w 1840741"/>
              <a:gd name="connsiteY4" fmla="*/ 1014472 h 2053631"/>
              <a:gd name="connsiteX5" fmla="*/ 1839537 w 1840741"/>
              <a:gd name="connsiteY5" fmla="*/ 1385176 h 2053631"/>
              <a:gd name="connsiteX6" fmla="*/ 1678899 w 1840741"/>
              <a:gd name="connsiteY6" fmla="*/ 1582884 h 2053631"/>
              <a:gd name="connsiteX7" fmla="*/ 1444121 w 1840741"/>
              <a:gd name="connsiteY7" fmla="*/ 1755879 h 2053631"/>
              <a:gd name="connsiteX8" fmla="*/ 949850 w 1840741"/>
              <a:gd name="connsiteY8" fmla="*/ 2003014 h 2053631"/>
              <a:gd name="connsiteX9" fmla="*/ 47807 w 1840741"/>
              <a:gd name="connsiteY9" fmla="*/ 668484 h 2053631"/>
              <a:gd name="connsiteX0" fmla="*/ 49398 w 1842332"/>
              <a:gd name="connsiteY0" fmla="*/ 668484 h 2053631"/>
              <a:gd name="connsiteX1" fmla="*/ 988512 w 1842332"/>
              <a:gd name="connsiteY1" fmla="*/ 25933 h 2053631"/>
              <a:gd name="connsiteX2" fmla="*/ 1322145 w 1842332"/>
              <a:gd name="connsiteY2" fmla="*/ 161858 h 2053631"/>
              <a:gd name="connsiteX3" fmla="*/ 1532209 w 1842332"/>
              <a:gd name="connsiteY3" fmla="*/ 495489 h 2053631"/>
              <a:gd name="connsiteX4" fmla="*/ 1742275 w 1842332"/>
              <a:gd name="connsiteY4" fmla="*/ 1014472 h 2053631"/>
              <a:gd name="connsiteX5" fmla="*/ 1841128 w 1842332"/>
              <a:gd name="connsiteY5" fmla="*/ 1385176 h 2053631"/>
              <a:gd name="connsiteX6" fmla="*/ 1680490 w 1842332"/>
              <a:gd name="connsiteY6" fmla="*/ 1582884 h 2053631"/>
              <a:gd name="connsiteX7" fmla="*/ 1445712 w 1842332"/>
              <a:gd name="connsiteY7" fmla="*/ 1755879 h 2053631"/>
              <a:gd name="connsiteX8" fmla="*/ 951441 w 1842332"/>
              <a:gd name="connsiteY8" fmla="*/ 2003014 h 2053631"/>
              <a:gd name="connsiteX9" fmla="*/ 49398 w 1842332"/>
              <a:gd name="connsiteY9" fmla="*/ 668484 h 2053631"/>
              <a:gd name="connsiteX0" fmla="*/ 49398 w 1842332"/>
              <a:gd name="connsiteY0" fmla="*/ 668484 h 2053631"/>
              <a:gd name="connsiteX1" fmla="*/ 988512 w 1842332"/>
              <a:gd name="connsiteY1" fmla="*/ 25933 h 2053631"/>
              <a:gd name="connsiteX2" fmla="*/ 1322145 w 1842332"/>
              <a:gd name="connsiteY2" fmla="*/ 161858 h 2053631"/>
              <a:gd name="connsiteX3" fmla="*/ 1532209 w 1842332"/>
              <a:gd name="connsiteY3" fmla="*/ 495489 h 2053631"/>
              <a:gd name="connsiteX4" fmla="*/ 1742275 w 1842332"/>
              <a:gd name="connsiteY4" fmla="*/ 1014472 h 2053631"/>
              <a:gd name="connsiteX5" fmla="*/ 1841128 w 1842332"/>
              <a:gd name="connsiteY5" fmla="*/ 1385176 h 2053631"/>
              <a:gd name="connsiteX6" fmla="*/ 1680490 w 1842332"/>
              <a:gd name="connsiteY6" fmla="*/ 1582884 h 2053631"/>
              <a:gd name="connsiteX7" fmla="*/ 1445712 w 1842332"/>
              <a:gd name="connsiteY7" fmla="*/ 1755879 h 2053631"/>
              <a:gd name="connsiteX8" fmla="*/ 951441 w 1842332"/>
              <a:gd name="connsiteY8" fmla="*/ 2003014 h 2053631"/>
              <a:gd name="connsiteX9" fmla="*/ 49398 w 1842332"/>
              <a:gd name="connsiteY9" fmla="*/ 668484 h 2053631"/>
              <a:gd name="connsiteX0" fmla="*/ 49398 w 1842332"/>
              <a:gd name="connsiteY0" fmla="*/ 668484 h 2053631"/>
              <a:gd name="connsiteX1" fmla="*/ 988512 w 1842332"/>
              <a:gd name="connsiteY1" fmla="*/ 25933 h 2053631"/>
              <a:gd name="connsiteX2" fmla="*/ 1322145 w 1842332"/>
              <a:gd name="connsiteY2" fmla="*/ 161858 h 2053631"/>
              <a:gd name="connsiteX3" fmla="*/ 1532209 w 1842332"/>
              <a:gd name="connsiteY3" fmla="*/ 495489 h 2053631"/>
              <a:gd name="connsiteX4" fmla="*/ 1742275 w 1842332"/>
              <a:gd name="connsiteY4" fmla="*/ 1014472 h 2053631"/>
              <a:gd name="connsiteX5" fmla="*/ 1841128 w 1842332"/>
              <a:gd name="connsiteY5" fmla="*/ 1385176 h 2053631"/>
              <a:gd name="connsiteX6" fmla="*/ 1680490 w 1842332"/>
              <a:gd name="connsiteY6" fmla="*/ 1582884 h 2053631"/>
              <a:gd name="connsiteX7" fmla="*/ 1445712 w 1842332"/>
              <a:gd name="connsiteY7" fmla="*/ 1755879 h 2053631"/>
              <a:gd name="connsiteX8" fmla="*/ 951441 w 1842332"/>
              <a:gd name="connsiteY8" fmla="*/ 2003014 h 2053631"/>
              <a:gd name="connsiteX9" fmla="*/ 49398 w 1842332"/>
              <a:gd name="connsiteY9" fmla="*/ 668484 h 2053631"/>
              <a:gd name="connsiteX0" fmla="*/ 49639 w 1836998"/>
              <a:gd name="connsiteY0" fmla="*/ 686325 h 2054745"/>
              <a:gd name="connsiteX1" fmla="*/ 983178 w 1836998"/>
              <a:gd name="connsiteY1" fmla="*/ 27047 h 2054745"/>
              <a:gd name="connsiteX2" fmla="*/ 1316811 w 1836998"/>
              <a:gd name="connsiteY2" fmla="*/ 162972 h 2054745"/>
              <a:gd name="connsiteX3" fmla="*/ 1526875 w 1836998"/>
              <a:gd name="connsiteY3" fmla="*/ 496603 h 2054745"/>
              <a:gd name="connsiteX4" fmla="*/ 1736941 w 1836998"/>
              <a:gd name="connsiteY4" fmla="*/ 1015586 h 2054745"/>
              <a:gd name="connsiteX5" fmla="*/ 1835794 w 1836998"/>
              <a:gd name="connsiteY5" fmla="*/ 1386290 h 2054745"/>
              <a:gd name="connsiteX6" fmla="*/ 1675156 w 1836998"/>
              <a:gd name="connsiteY6" fmla="*/ 1583998 h 2054745"/>
              <a:gd name="connsiteX7" fmla="*/ 1440378 w 1836998"/>
              <a:gd name="connsiteY7" fmla="*/ 1756993 h 2054745"/>
              <a:gd name="connsiteX8" fmla="*/ 946107 w 1836998"/>
              <a:gd name="connsiteY8" fmla="*/ 2004128 h 2054745"/>
              <a:gd name="connsiteX9" fmla="*/ 49639 w 1836998"/>
              <a:gd name="connsiteY9" fmla="*/ 686325 h 2054745"/>
              <a:gd name="connsiteX0" fmla="*/ 31520 w 1818879"/>
              <a:gd name="connsiteY0" fmla="*/ 686325 h 2054745"/>
              <a:gd name="connsiteX1" fmla="*/ 965059 w 1818879"/>
              <a:gd name="connsiteY1" fmla="*/ 27047 h 2054745"/>
              <a:gd name="connsiteX2" fmla="*/ 1298692 w 1818879"/>
              <a:gd name="connsiteY2" fmla="*/ 162972 h 2054745"/>
              <a:gd name="connsiteX3" fmla="*/ 1508756 w 1818879"/>
              <a:gd name="connsiteY3" fmla="*/ 496603 h 2054745"/>
              <a:gd name="connsiteX4" fmla="*/ 1718822 w 1818879"/>
              <a:gd name="connsiteY4" fmla="*/ 1015586 h 2054745"/>
              <a:gd name="connsiteX5" fmla="*/ 1817675 w 1818879"/>
              <a:gd name="connsiteY5" fmla="*/ 1386290 h 2054745"/>
              <a:gd name="connsiteX6" fmla="*/ 1657037 w 1818879"/>
              <a:gd name="connsiteY6" fmla="*/ 1583998 h 2054745"/>
              <a:gd name="connsiteX7" fmla="*/ 1422259 w 1818879"/>
              <a:gd name="connsiteY7" fmla="*/ 1756993 h 2054745"/>
              <a:gd name="connsiteX8" fmla="*/ 927988 w 1818879"/>
              <a:gd name="connsiteY8" fmla="*/ 2004128 h 2054745"/>
              <a:gd name="connsiteX9" fmla="*/ 31520 w 1818879"/>
              <a:gd name="connsiteY9" fmla="*/ 686325 h 2054745"/>
              <a:gd name="connsiteX0" fmla="*/ 31520 w 1818879"/>
              <a:gd name="connsiteY0" fmla="*/ 634750 h 2003170"/>
              <a:gd name="connsiteX1" fmla="*/ 898152 w 1818879"/>
              <a:gd name="connsiteY1" fmla="*/ 34945 h 2003170"/>
              <a:gd name="connsiteX2" fmla="*/ 1298692 w 1818879"/>
              <a:gd name="connsiteY2" fmla="*/ 111397 h 2003170"/>
              <a:gd name="connsiteX3" fmla="*/ 1508756 w 1818879"/>
              <a:gd name="connsiteY3" fmla="*/ 445028 h 2003170"/>
              <a:gd name="connsiteX4" fmla="*/ 1718822 w 1818879"/>
              <a:gd name="connsiteY4" fmla="*/ 964011 h 2003170"/>
              <a:gd name="connsiteX5" fmla="*/ 1817675 w 1818879"/>
              <a:gd name="connsiteY5" fmla="*/ 1334715 h 2003170"/>
              <a:gd name="connsiteX6" fmla="*/ 1657037 w 1818879"/>
              <a:gd name="connsiteY6" fmla="*/ 1532423 h 2003170"/>
              <a:gd name="connsiteX7" fmla="*/ 1422259 w 1818879"/>
              <a:gd name="connsiteY7" fmla="*/ 1705418 h 2003170"/>
              <a:gd name="connsiteX8" fmla="*/ 927988 w 1818879"/>
              <a:gd name="connsiteY8" fmla="*/ 1952553 h 2003170"/>
              <a:gd name="connsiteX9" fmla="*/ 31520 w 1818879"/>
              <a:gd name="connsiteY9" fmla="*/ 634750 h 2003170"/>
              <a:gd name="connsiteX0" fmla="*/ 31982 w 1804472"/>
              <a:gd name="connsiteY0" fmla="*/ 658677 h 2004795"/>
              <a:gd name="connsiteX1" fmla="*/ 883745 w 1804472"/>
              <a:gd name="connsiteY1" fmla="*/ 36570 h 2004795"/>
              <a:gd name="connsiteX2" fmla="*/ 1284285 w 1804472"/>
              <a:gd name="connsiteY2" fmla="*/ 113022 h 2004795"/>
              <a:gd name="connsiteX3" fmla="*/ 1494349 w 1804472"/>
              <a:gd name="connsiteY3" fmla="*/ 446653 h 2004795"/>
              <a:gd name="connsiteX4" fmla="*/ 1704415 w 1804472"/>
              <a:gd name="connsiteY4" fmla="*/ 965636 h 2004795"/>
              <a:gd name="connsiteX5" fmla="*/ 1803268 w 1804472"/>
              <a:gd name="connsiteY5" fmla="*/ 1336340 h 2004795"/>
              <a:gd name="connsiteX6" fmla="*/ 1642630 w 1804472"/>
              <a:gd name="connsiteY6" fmla="*/ 1534048 h 2004795"/>
              <a:gd name="connsiteX7" fmla="*/ 1407852 w 1804472"/>
              <a:gd name="connsiteY7" fmla="*/ 1707043 h 2004795"/>
              <a:gd name="connsiteX8" fmla="*/ 913581 w 1804472"/>
              <a:gd name="connsiteY8" fmla="*/ 1954178 h 2004795"/>
              <a:gd name="connsiteX9" fmla="*/ 31982 w 1804472"/>
              <a:gd name="connsiteY9" fmla="*/ 658677 h 2004795"/>
              <a:gd name="connsiteX0" fmla="*/ 31982 w 1804472"/>
              <a:gd name="connsiteY0" fmla="*/ 658677 h 2004795"/>
              <a:gd name="connsiteX1" fmla="*/ 883745 w 1804472"/>
              <a:gd name="connsiteY1" fmla="*/ 36570 h 2004795"/>
              <a:gd name="connsiteX2" fmla="*/ 1284285 w 1804472"/>
              <a:gd name="connsiteY2" fmla="*/ 113022 h 2004795"/>
              <a:gd name="connsiteX3" fmla="*/ 1494349 w 1804472"/>
              <a:gd name="connsiteY3" fmla="*/ 446653 h 2004795"/>
              <a:gd name="connsiteX4" fmla="*/ 1704415 w 1804472"/>
              <a:gd name="connsiteY4" fmla="*/ 965636 h 2004795"/>
              <a:gd name="connsiteX5" fmla="*/ 1803268 w 1804472"/>
              <a:gd name="connsiteY5" fmla="*/ 1336340 h 2004795"/>
              <a:gd name="connsiteX6" fmla="*/ 1642630 w 1804472"/>
              <a:gd name="connsiteY6" fmla="*/ 1534048 h 2004795"/>
              <a:gd name="connsiteX7" fmla="*/ 1407852 w 1804472"/>
              <a:gd name="connsiteY7" fmla="*/ 1707043 h 2004795"/>
              <a:gd name="connsiteX8" fmla="*/ 913581 w 1804472"/>
              <a:gd name="connsiteY8" fmla="*/ 1954178 h 2004795"/>
              <a:gd name="connsiteX9" fmla="*/ 31982 w 1804472"/>
              <a:gd name="connsiteY9" fmla="*/ 658677 h 2004795"/>
              <a:gd name="connsiteX0" fmla="*/ 31982 w 1804472"/>
              <a:gd name="connsiteY0" fmla="*/ 737000 h 2083118"/>
              <a:gd name="connsiteX1" fmla="*/ 1047296 w 1804472"/>
              <a:gd name="connsiteY1" fmla="*/ 25683 h 2083118"/>
              <a:gd name="connsiteX2" fmla="*/ 1284285 w 1804472"/>
              <a:gd name="connsiteY2" fmla="*/ 191345 h 2083118"/>
              <a:gd name="connsiteX3" fmla="*/ 1494349 w 1804472"/>
              <a:gd name="connsiteY3" fmla="*/ 524976 h 2083118"/>
              <a:gd name="connsiteX4" fmla="*/ 1704415 w 1804472"/>
              <a:gd name="connsiteY4" fmla="*/ 1043959 h 2083118"/>
              <a:gd name="connsiteX5" fmla="*/ 1803268 w 1804472"/>
              <a:gd name="connsiteY5" fmla="*/ 1414663 h 2083118"/>
              <a:gd name="connsiteX6" fmla="*/ 1642630 w 1804472"/>
              <a:gd name="connsiteY6" fmla="*/ 1612371 h 2083118"/>
              <a:gd name="connsiteX7" fmla="*/ 1407852 w 1804472"/>
              <a:gd name="connsiteY7" fmla="*/ 1785366 h 2083118"/>
              <a:gd name="connsiteX8" fmla="*/ 913581 w 1804472"/>
              <a:gd name="connsiteY8" fmla="*/ 2032501 h 2083118"/>
              <a:gd name="connsiteX9" fmla="*/ 31982 w 1804472"/>
              <a:gd name="connsiteY9" fmla="*/ 737000 h 2083118"/>
              <a:gd name="connsiteX0" fmla="*/ 31982 w 1804472"/>
              <a:gd name="connsiteY0" fmla="*/ 737000 h 2083118"/>
              <a:gd name="connsiteX1" fmla="*/ 1047296 w 1804472"/>
              <a:gd name="connsiteY1" fmla="*/ 25683 h 2083118"/>
              <a:gd name="connsiteX2" fmla="*/ 1284285 w 1804472"/>
              <a:gd name="connsiteY2" fmla="*/ 191345 h 2083118"/>
              <a:gd name="connsiteX3" fmla="*/ 1494349 w 1804472"/>
              <a:gd name="connsiteY3" fmla="*/ 524976 h 2083118"/>
              <a:gd name="connsiteX4" fmla="*/ 1704415 w 1804472"/>
              <a:gd name="connsiteY4" fmla="*/ 1043959 h 2083118"/>
              <a:gd name="connsiteX5" fmla="*/ 1803268 w 1804472"/>
              <a:gd name="connsiteY5" fmla="*/ 1414663 h 2083118"/>
              <a:gd name="connsiteX6" fmla="*/ 1642630 w 1804472"/>
              <a:gd name="connsiteY6" fmla="*/ 1612371 h 2083118"/>
              <a:gd name="connsiteX7" fmla="*/ 1407852 w 1804472"/>
              <a:gd name="connsiteY7" fmla="*/ 1785366 h 2083118"/>
              <a:gd name="connsiteX8" fmla="*/ 913581 w 1804472"/>
              <a:gd name="connsiteY8" fmla="*/ 2032501 h 2083118"/>
              <a:gd name="connsiteX9" fmla="*/ 31982 w 1804472"/>
              <a:gd name="connsiteY9" fmla="*/ 737000 h 2083118"/>
              <a:gd name="connsiteX0" fmla="*/ 31982 w 1804472"/>
              <a:gd name="connsiteY0" fmla="*/ 711317 h 2057435"/>
              <a:gd name="connsiteX1" fmla="*/ 1047296 w 1804472"/>
              <a:gd name="connsiteY1" fmla="*/ 0 h 2057435"/>
              <a:gd name="connsiteX2" fmla="*/ 1284285 w 1804472"/>
              <a:gd name="connsiteY2" fmla="*/ 165662 h 2057435"/>
              <a:gd name="connsiteX3" fmla="*/ 1494349 w 1804472"/>
              <a:gd name="connsiteY3" fmla="*/ 499293 h 2057435"/>
              <a:gd name="connsiteX4" fmla="*/ 1704415 w 1804472"/>
              <a:gd name="connsiteY4" fmla="*/ 1018276 h 2057435"/>
              <a:gd name="connsiteX5" fmla="*/ 1803268 w 1804472"/>
              <a:gd name="connsiteY5" fmla="*/ 1388980 h 2057435"/>
              <a:gd name="connsiteX6" fmla="*/ 1642630 w 1804472"/>
              <a:gd name="connsiteY6" fmla="*/ 1586688 h 2057435"/>
              <a:gd name="connsiteX7" fmla="*/ 1407852 w 1804472"/>
              <a:gd name="connsiteY7" fmla="*/ 1759683 h 2057435"/>
              <a:gd name="connsiteX8" fmla="*/ 913581 w 1804472"/>
              <a:gd name="connsiteY8" fmla="*/ 2006818 h 2057435"/>
              <a:gd name="connsiteX9" fmla="*/ 31982 w 1804472"/>
              <a:gd name="connsiteY9" fmla="*/ 711317 h 2057435"/>
              <a:gd name="connsiteX0" fmla="*/ 31982 w 1804472"/>
              <a:gd name="connsiteY0" fmla="*/ 711317 h 2057435"/>
              <a:gd name="connsiteX1" fmla="*/ 1047296 w 1804472"/>
              <a:gd name="connsiteY1" fmla="*/ 0 h 2057435"/>
              <a:gd name="connsiteX2" fmla="*/ 1284285 w 1804472"/>
              <a:gd name="connsiteY2" fmla="*/ 165662 h 2057435"/>
              <a:gd name="connsiteX3" fmla="*/ 1494349 w 1804472"/>
              <a:gd name="connsiteY3" fmla="*/ 499293 h 2057435"/>
              <a:gd name="connsiteX4" fmla="*/ 1704415 w 1804472"/>
              <a:gd name="connsiteY4" fmla="*/ 1018276 h 2057435"/>
              <a:gd name="connsiteX5" fmla="*/ 1803268 w 1804472"/>
              <a:gd name="connsiteY5" fmla="*/ 1388980 h 2057435"/>
              <a:gd name="connsiteX6" fmla="*/ 1642630 w 1804472"/>
              <a:gd name="connsiteY6" fmla="*/ 1586688 h 2057435"/>
              <a:gd name="connsiteX7" fmla="*/ 1407852 w 1804472"/>
              <a:gd name="connsiteY7" fmla="*/ 1759683 h 2057435"/>
              <a:gd name="connsiteX8" fmla="*/ 913581 w 1804472"/>
              <a:gd name="connsiteY8" fmla="*/ 2006818 h 2057435"/>
              <a:gd name="connsiteX9" fmla="*/ 31982 w 1804472"/>
              <a:gd name="connsiteY9" fmla="*/ 711317 h 2057435"/>
              <a:gd name="connsiteX0" fmla="*/ 31749 w 1811673"/>
              <a:gd name="connsiteY0" fmla="*/ 703882 h 2057435"/>
              <a:gd name="connsiteX1" fmla="*/ 1054497 w 1811673"/>
              <a:gd name="connsiteY1" fmla="*/ 0 h 2057435"/>
              <a:gd name="connsiteX2" fmla="*/ 1291486 w 1811673"/>
              <a:gd name="connsiteY2" fmla="*/ 165662 h 2057435"/>
              <a:gd name="connsiteX3" fmla="*/ 1501550 w 1811673"/>
              <a:gd name="connsiteY3" fmla="*/ 499293 h 2057435"/>
              <a:gd name="connsiteX4" fmla="*/ 1711616 w 1811673"/>
              <a:gd name="connsiteY4" fmla="*/ 1018276 h 2057435"/>
              <a:gd name="connsiteX5" fmla="*/ 1810469 w 1811673"/>
              <a:gd name="connsiteY5" fmla="*/ 1388980 h 2057435"/>
              <a:gd name="connsiteX6" fmla="*/ 1649831 w 1811673"/>
              <a:gd name="connsiteY6" fmla="*/ 1586688 h 2057435"/>
              <a:gd name="connsiteX7" fmla="*/ 1415053 w 1811673"/>
              <a:gd name="connsiteY7" fmla="*/ 1759683 h 2057435"/>
              <a:gd name="connsiteX8" fmla="*/ 920782 w 1811673"/>
              <a:gd name="connsiteY8" fmla="*/ 2006818 h 2057435"/>
              <a:gd name="connsiteX9" fmla="*/ 31749 w 1811673"/>
              <a:gd name="connsiteY9" fmla="*/ 703882 h 2057435"/>
              <a:gd name="connsiteX0" fmla="*/ 31749 w 1811673"/>
              <a:gd name="connsiteY0" fmla="*/ 703882 h 2057435"/>
              <a:gd name="connsiteX1" fmla="*/ 1054497 w 1811673"/>
              <a:gd name="connsiteY1" fmla="*/ 0 h 2057435"/>
              <a:gd name="connsiteX2" fmla="*/ 1291486 w 1811673"/>
              <a:gd name="connsiteY2" fmla="*/ 165662 h 2057435"/>
              <a:gd name="connsiteX3" fmla="*/ 1501550 w 1811673"/>
              <a:gd name="connsiteY3" fmla="*/ 499293 h 2057435"/>
              <a:gd name="connsiteX4" fmla="*/ 1711616 w 1811673"/>
              <a:gd name="connsiteY4" fmla="*/ 1018276 h 2057435"/>
              <a:gd name="connsiteX5" fmla="*/ 1810469 w 1811673"/>
              <a:gd name="connsiteY5" fmla="*/ 1388980 h 2057435"/>
              <a:gd name="connsiteX6" fmla="*/ 1649831 w 1811673"/>
              <a:gd name="connsiteY6" fmla="*/ 1586688 h 2057435"/>
              <a:gd name="connsiteX7" fmla="*/ 1415053 w 1811673"/>
              <a:gd name="connsiteY7" fmla="*/ 1759683 h 2057435"/>
              <a:gd name="connsiteX8" fmla="*/ 920782 w 1811673"/>
              <a:gd name="connsiteY8" fmla="*/ 2006818 h 2057435"/>
              <a:gd name="connsiteX9" fmla="*/ 31749 w 1811673"/>
              <a:gd name="connsiteY9" fmla="*/ 703882 h 2057435"/>
              <a:gd name="connsiteX0" fmla="*/ 31749 w 1811673"/>
              <a:gd name="connsiteY0" fmla="*/ 703882 h 2057435"/>
              <a:gd name="connsiteX1" fmla="*/ 1054497 w 1811673"/>
              <a:gd name="connsiteY1" fmla="*/ 0 h 2057435"/>
              <a:gd name="connsiteX2" fmla="*/ 1291486 w 1811673"/>
              <a:gd name="connsiteY2" fmla="*/ 165662 h 2057435"/>
              <a:gd name="connsiteX3" fmla="*/ 1501550 w 1811673"/>
              <a:gd name="connsiteY3" fmla="*/ 499293 h 2057435"/>
              <a:gd name="connsiteX4" fmla="*/ 1711616 w 1811673"/>
              <a:gd name="connsiteY4" fmla="*/ 1018276 h 2057435"/>
              <a:gd name="connsiteX5" fmla="*/ 1810469 w 1811673"/>
              <a:gd name="connsiteY5" fmla="*/ 1388980 h 2057435"/>
              <a:gd name="connsiteX6" fmla="*/ 1649831 w 1811673"/>
              <a:gd name="connsiteY6" fmla="*/ 1586688 h 2057435"/>
              <a:gd name="connsiteX7" fmla="*/ 1415053 w 1811673"/>
              <a:gd name="connsiteY7" fmla="*/ 1759683 h 2057435"/>
              <a:gd name="connsiteX8" fmla="*/ 920782 w 1811673"/>
              <a:gd name="connsiteY8" fmla="*/ 2006818 h 2057435"/>
              <a:gd name="connsiteX9" fmla="*/ 31749 w 1811673"/>
              <a:gd name="connsiteY9" fmla="*/ 703882 h 2057435"/>
              <a:gd name="connsiteX0" fmla="*/ 31749 w 1811673"/>
              <a:gd name="connsiteY0" fmla="*/ 703882 h 2057435"/>
              <a:gd name="connsiteX1" fmla="*/ 1054497 w 1811673"/>
              <a:gd name="connsiteY1" fmla="*/ 0 h 2057435"/>
              <a:gd name="connsiteX2" fmla="*/ 1328657 w 1811673"/>
              <a:gd name="connsiteY2" fmla="*/ 173096 h 2057435"/>
              <a:gd name="connsiteX3" fmla="*/ 1501550 w 1811673"/>
              <a:gd name="connsiteY3" fmla="*/ 499293 h 2057435"/>
              <a:gd name="connsiteX4" fmla="*/ 1711616 w 1811673"/>
              <a:gd name="connsiteY4" fmla="*/ 1018276 h 2057435"/>
              <a:gd name="connsiteX5" fmla="*/ 1810469 w 1811673"/>
              <a:gd name="connsiteY5" fmla="*/ 1388980 h 2057435"/>
              <a:gd name="connsiteX6" fmla="*/ 1649831 w 1811673"/>
              <a:gd name="connsiteY6" fmla="*/ 1586688 h 2057435"/>
              <a:gd name="connsiteX7" fmla="*/ 1415053 w 1811673"/>
              <a:gd name="connsiteY7" fmla="*/ 1759683 h 2057435"/>
              <a:gd name="connsiteX8" fmla="*/ 920782 w 1811673"/>
              <a:gd name="connsiteY8" fmla="*/ 2006818 h 2057435"/>
              <a:gd name="connsiteX9" fmla="*/ 31749 w 1811673"/>
              <a:gd name="connsiteY9" fmla="*/ 703882 h 2057435"/>
              <a:gd name="connsiteX0" fmla="*/ 31749 w 1811673"/>
              <a:gd name="connsiteY0" fmla="*/ 703882 h 2057435"/>
              <a:gd name="connsiteX1" fmla="*/ 1054497 w 1811673"/>
              <a:gd name="connsiteY1" fmla="*/ 0 h 2057435"/>
              <a:gd name="connsiteX2" fmla="*/ 1328657 w 1811673"/>
              <a:gd name="connsiteY2" fmla="*/ 173096 h 2057435"/>
              <a:gd name="connsiteX3" fmla="*/ 1501550 w 1811673"/>
              <a:gd name="connsiteY3" fmla="*/ 499293 h 2057435"/>
              <a:gd name="connsiteX4" fmla="*/ 1711616 w 1811673"/>
              <a:gd name="connsiteY4" fmla="*/ 1018276 h 2057435"/>
              <a:gd name="connsiteX5" fmla="*/ 1810469 w 1811673"/>
              <a:gd name="connsiteY5" fmla="*/ 1388980 h 2057435"/>
              <a:gd name="connsiteX6" fmla="*/ 1649831 w 1811673"/>
              <a:gd name="connsiteY6" fmla="*/ 1586688 h 2057435"/>
              <a:gd name="connsiteX7" fmla="*/ 1415053 w 1811673"/>
              <a:gd name="connsiteY7" fmla="*/ 1759683 h 2057435"/>
              <a:gd name="connsiteX8" fmla="*/ 920782 w 1811673"/>
              <a:gd name="connsiteY8" fmla="*/ 2006818 h 2057435"/>
              <a:gd name="connsiteX9" fmla="*/ 31749 w 1811673"/>
              <a:gd name="connsiteY9" fmla="*/ 703882 h 2057435"/>
              <a:gd name="connsiteX0" fmla="*/ 31749 w 1811673"/>
              <a:gd name="connsiteY0" fmla="*/ 703882 h 2006818"/>
              <a:gd name="connsiteX1" fmla="*/ 1054497 w 1811673"/>
              <a:gd name="connsiteY1" fmla="*/ 0 h 2006818"/>
              <a:gd name="connsiteX2" fmla="*/ 1328657 w 1811673"/>
              <a:gd name="connsiteY2" fmla="*/ 173096 h 2006818"/>
              <a:gd name="connsiteX3" fmla="*/ 1501550 w 1811673"/>
              <a:gd name="connsiteY3" fmla="*/ 499293 h 2006818"/>
              <a:gd name="connsiteX4" fmla="*/ 1711616 w 1811673"/>
              <a:gd name="connsiteY4" fmla="*/ 1018276 h 2006818"/>
              <a:gd name="connsiteX5" fmla="*/ 1810469 w 1811673"/>
              <a:gd name="connsiteY5" fmla="*/ 1388980 h 2006818"/>
              <a:gd name="connsiteX6" fmla="*/ 1649831 w 1811673"/>
              <a:gd name="connsiteY6" fmla="*/ 1586688 h 2006818"/>
              <a:gd name="connsiteX7" fmla="*/ 1415053 w 1811673"/>
              <a:gd name="connsiteY7" fmla="*/ 1759683 h 2006818"/>
              <a:gd name="connsiteX8" fmla="*/ 920782 w 1811673"/>
              <a:gd name="connsiteY8" fmla="*/ 2006818 h 2006818"/>
              <a:gd name="connsiteX9" fmla="*/ 31749 w 1811673"/>
              <a:gd name="connsiteY9" fmla="*/ 703882 h 2006818"/>
              <a:gd name="connsiteX0" fmla="*/ 31981 w 1811905"/>
              <a:gd name="connsiteY0" fmla="*/ 703882 h 1991950"/>
              <a:gd name="connsiteX1" fmla="*/ 1054729 w 1811905"/>
              <a:gd name="connsiteY1" fmla="*/ 0 h 1991950"/>
              <a:gd name="connsiteX2" fmla="*/ 1328889 w 1811905"/>
              <a:gd name="connsiteY2" fmla="*/ 173096 h 1991950"/>
              <a:gd name="connsiteX3" fmla="*/ 1501782 w 1811905"/>
              <a:gd name="connsiteY3" fmla="*/ 499293 h 1991950"/>
              <a:gd name="connsiteX4" fmla="*/ 1711848 w 1811905"/>
              <a:gd name="connsiteY4" fmla="*/ 1018276 h 1991950"/>
              <a:gd name="connsiteX5" fmla="*/ 1810701 w 1811905"/>
              <a:gd name="connsiteY5" fmla="*/ 1388980 h 1991950"/>
              <a:gd name="connsiteX6" fmla="*/ 1650063 w 1811905"/>
              <a:gd name="connsiteY6" fmla="*/ 1586688 h 1991950"/>
              <a:gd name="connsiteX7" fmla="*/ 1415285 w 1811905"/>
              <a:gd name="connsiteY7" fmla="*/ 1759683 h 1991950"/>
              <a:gd name="connsiteX8" fmla="*/ 913580 w 1811905"/>
              <a:gd name="connsiteY8" fmla="*/ 1991950 h 1991950"/>
              <a:gd name="connsiteX9" fmla="*/ 31981 w 1811905"/>
              <a:gd name="connsiteY9" fmla="*/ 703882 h 1991950"/>
              <a:gd name="connsiteX0" fmla="*/ 31981 w 1811844"/>
              <a:gd name="connsiteY0" fmla="*/ 703882 h 1991950"/>
              <a:gd name="connsiteX1" fmla="*/ 1054729 w 1811844"/>
              <a:gd name="connsiteY1" fmla="*/ 0 h 1991950"/>
              <a:gd name="connsiteX2" fmla="*/ 1328889 w 1811844"/>
              <a:gd name="connsiteY2" fmla="*/ 173096 h 1991950"/>
              <a:gd name="connsiteX3" fmla="*/ 1524085 w 1811844"/>
              <a:gd name="connsiteY3" fmla="*/ 506727 h 1991950"/>
              <a:gd name="connsiteX4" fmla="*/ 1711848 w 1811844"/>
              <a:gd name="connsiteY4" fmla="*/ 1018276 h 1991950"/>
              <a:gd name="connsiteX5" fmla="*/ 1810701 w 1811844"/>
              <a:gd name="connsiteY5" fmla="*/ 1388980 h 1991950"/>
              <a:gd name="connsiteX6" fmla="*/ 1650063 w 1811844"/>
              <a:gd name="connsiteY6" fmla="*/ 1586688 h 1991950"/>
              <a:gd name="connsiteX7" fmla="*/ 1415285 w 1811844"/>
              <a:gd name="connsiteY7" fmla="*/ 1759683 h 1991950"/>
              <a:gd name="connsiteX8" fmla="*/ 913580 w 1811844"/>
              <a:gd name="connsiteY8" fmla="*/ 1991950 h 1991950"/>
              <a:gd name="connsiteX9" fmla="*/ 31981 w 1811844"/>
              <a:gd name="connsiteY9" fmla="*/ 703882 h 1991950"/>
              <a:gd name="connsiteX0" fmla="*/ 31981 w 1811275"/>
              <a:gd name="connsiteY0" fmla="*/ 703882 h 1991950"/>
              <a:gd name="connsiteX1" fmla="*/ 1054729 w 1811275"/>
              <a:gd name="connsiteY1" fmla="*/ 0 h 1991950"/>
              <a:gd name="connsiteX2" fmla="*/ 1328889 w 1811275"/>
              <a:gd name="connsiteY2" fmla="*/ 173096 h 1991950"/>
              <a:gd name="connsiteX3" fmla="*/ 1524085 w 1811275"/>
              <a:gd name="connsiteY3" fmla="*/ 506727 h 1991950"/>
              <a:gd name="connsiteX4" fmla="*/ 1696980 w 1811275"/>
              <a:gd name="connsiteY4" fmla="*/ 929066 h 1991950"/>
              <a:gd name="connsiteX5" fmla="*/ 1810701 w 1811275"/>
              <a:gd name="connsiteY5" fmla="*/ 1388980 h 1991950"/>
              <a:gd name="connsiteX6" fmla="*/ 1650063 w 1811275"/>
              <a:gd name="connsiteY6" fmla="*/ 1586688 h 1991950"/>
              <a:gd name="connsiteX7" fmla="*/ 1415285 w 1811275"/>
              <a:gd name="connsiteY7" fmla="*/ 1759683 h 1991950"/>
              <a:gd name="connsiteX8" fmla="*/ 913580 w 1811275"/>
              <a:gd name="connsiteY8" fmla="*/ 1991950 h 1991950"/>
              <a:gd name="connsiteX9" fmla="*/ 31981 w 1811275"/>
              <a:gd name="connsiteY9" fmla="*/ 703882 h 1991950"/>
              <a:gd name="connsiteX0" fmla="*/ 31981 w 1811275"/>
              <a:gd name="connsiteY0" fmla="*/ 697532 h 1985600"/>
              <a:gd name="connsiteX1" fmla="*/ 1086479 w 1811275"/>
              <a:gd name="connsiteY1" fmla="*/ 0 h 1985600"/>
              <a:gd name="connsiteX2" fmla="*/ 1328889 w 1811275"/>
              <a:gd name="connsiteY2" fmla="*/ 166746 h 1985600"/>
              <a:gd name="connsiteX3" fmla="*/ 1524085 w 1811275"/>
              <a:gd name="connsiteY3" fmla="*/ 500377 h 1985600"/>
              <a:gd name="connsiteX4" fmla="*/ 1696980 w 1811275"/>
              <a:gd name="connsiteY4" fmla="*/ 922716 h 1985600"/>
              <a:gd name="connsiteX5" fmla="*/ 1810701 w 1811275"/>
              <a:gd name="connsiteY5" fmla="*/ 1382630 h 1985600"/>
              <a:gd name="connsiteX6" fmla="*/ 1650063 w 1811275"/>
              <a:gd name="connsiteY6" fmla="*/ 1580338 h 1985600"/>
              <a:gd name="connsiteX7" fmla="*/ 1415285 w 1811275"/>
              <a:gd name="connsiteY7" fmla="*/ 1753333 h 1985600"/>
              <a:gd name="connsiteX8" fmla="*/ 913580 w 1811275"/>
              <a:gd name="connsiteY8" fmla="*/ 1985600 h 1985600"/>
              <a:gd name="connsiteX9" fmla="*/ 31981 w 1811275"/>
              <a:gd name="connsiteY9" fmla="*/ 697532 h 1985600"/>
              <a:gd name="connsiteX0" fmla="*/ 31981 w 1811275"/>
              <a:gd name="connsiteY0" fmla="*/ 697532 h 1985600"/>
              <a:gd name="connsiteX1" fmla="*/ 1086479 w 1811275"/>
              <a:gd name="connsiteY1" fmla="*/ 0 h 1985600"/>
              <a:gd name="connsiteX2" fmla="*/ 1338414 w 1811275"/>
              <a:gd name="connsiteY2" fmla="*/ 157221 h 1985600"/>
              <a:gd name="connsiteX3" fmla="*/ 1524085 w 1811275"/>
              <a:gd name="connsiteY3" fmla="*/ 500377 h 1985600"/>
              <a:gd name="connsiteX4" fmla="*/ 1696980 w 1811275"/>
              <a:gd name="connsiteY4" fmla="*/ 922716 h 1985600"/>
              <a:gd name="connsiteX5" fmla="*/ 1810701 w 1811275"/>
              <a:gd name="connsiteY5" fmla="*/ 1382630 h 1985600"/>
              <a:gd name="connsiteX6" fmla="*/ 1650063 w 1811275"/>
              <a:gd name="connsiteY6" fmla="*/ 1580338 h 1985600"/>
              <a:gd name="connsiteX7" fmla="*/ 1415285 w 1811275"/>
              <a:gd name="connsiteY7" fmla="*/ 1753333 h 1985600"/>
              <a:gd name="connsiteX8" fmla="*/ 913580 w 1811275"/>
              <a:gd name="connsiteY8" fmla="*/ 1985600 h 1985600"/>
              <a:gd name="connsiteX9" fmla="*/ 31981 w 1811275"/>
              <a:gd name="connsiteY9" fmla="*/ 697532 h 1985600"/>
              <a:gd name="connsiteX0" fmla="*/ 31981 w 1811243"/>
              <a:gd name="connsiteY0" fmla="*/ 697532 h 1985600"/>
              <a:gd name="connsiteX1" fmla="*/ 1086479 w 1811243"/>
              <a:gd name="connsiteY1" fmla="*/ 0 h 1985600"/>
              <a:gd name="connsiteX2" fmla="*/ 1338414 w 1811243"/>
              <a:gd name="connsiteY2" fmla="*/ 157221 h 1985600"/>
              <a:gd name="connsiteX3" fmla="*/ 1552660 w 1811243"/>
              <a:gd name="connsiteY3" fmla="*/ 478152 h 1985600"/>
              <a:gd name="connsiteX4" fmla="*/ 1696980 w 1811243"/>
              <a:gd name="connsiteY4" fmla="*/ 922716 h 1985600"/>
              <a:gd name="connsiteX5" fmla="*/ 1810701 w 1811243"/>
              <a:gd name="connsiteY5" fmla="*/ 1382630 h 1985600"/>
              <a:gd name="connsiteX6" fmla="*/ 1650063 w 1811243"/>
              <a:gd name="connsiteY6" fmla="*/ 1580338 h 1985600"/>
              <a:gd name="connsiteX7" fmla="*/ 1415285 w 1811243"/>
              <a:gd name="connsiteY7" fmla="*/ 1753333 h 1985600"/>
              <a:gd name="connsiteX8" fmla="*/ 913580 w 1811243"/>
              <a:gd name="connsiteY8" fmla="*/ 1985600 h 1985600"/>
              <a:gd name="connsiteX9" fmla="*/ 31981 w 1811243"/>
              <a:gd name="connsiteY9" fmla="*/ 697532 h 1985600"/>
              <a:gd name="connsiteX0" fmla="*/ 31981 w 1812535"/>
              <a:gd name="connsiteY0" fmla="*/ 697532 h 1985600"/>
              <a:gd name="connsiteX1" fmla="*/ 1086479 w 1812535"/>
              <a:gd name="connsiteY1" fmla="*/ 0 h 1985600"/>
              <a:gd name="connsiteX2" fmla="*/ 1338414 w 1812535"/>
              <a:gd name="connsiteY2" fmla="*/ 157221 h 1985600"/>
              <a:gd name="connsiteX3" fmla="*/ 1552660 w 1812535"/>
              <a:gd name="connsiteY3" fmla="*/ 478152 h 1985600"/>
              <a:gd name="connsiteX4" fmla="*/ 1725555 w 1812535"/>
              <a:gd name="connsiteY4" fmla="*/ 871916 h 1985600"/>
              <a:gd name="connsiteX5" fmla="*/ 1810701 w 1812535"/>
              <a:gd name="connsiteY5" fmla="*/ 1382630 h 1985600"/>
              <a:gd name="connsiteX6" fmla="*/ 1650063 w 1812535"/>
              <a:gd name="connsiteY6" fmla="*/ 1580338 h 1985600"/>
              <a:gd name="connsiteX7" fmla="*/ 1415285 w 1812535"/>
              <a:gd name="connsiteY7" fmla="*/ 1753333 h 1985600"/>
              <a:gd name="connsiteX8" fmla="*/ 913580 w 1812535"/>
              <a:gd name="connsiteY8" fmla="*/ 1985600 h 1985600"/>
              <a:gd name="connsiteX9" fmla="*/ 31981 w 1812535"/>
              <a:gd name="connsiteY9" fmla="*/ 697532 h 1985600"/>
              <a:gd name="connsiteX0" fmla="*/ 31981 w 1812942"/>
              <a:gd name="connsiteY0" fmla="*/ 697532 h 1985600"/>
              <a:gd name="connsiteX1" fmla="*/ 1086479 w 1812942"/>
              <a:gd name="connsiteY1" fmla="*/ 0 h 1985600"/>
              <a:gd name="connsiteX2" fmla="*/ 1338414 w 1812942"/>
              <a:gd name="connsiteY2" fmla="*/ 157221 h 1985600"/>
              <a:gd name="connsiteX3" fmla="*/ 1552660 w 1812942"/>
              <a:gd name="connsiteY3" fmla="*/ 478152 h 1985600"/>
              <a:gd name="connsiteX4" fmla="*/ 1725555 w 1812942"/>
              <a:gd name="connsiteY4" fmla="*/ 871916 h 1985600"/>
              <a:gd name="connsiteX5" fmla="*/ 1810701 w 1812942"/>
              <a:gd name="connsiteY5" fmla="*/ 1382630 h 1985600"/>
              <a:gd name="connsiteX6" fmla="*/ 1650063 w 1812942"/>
              <a:gd name="connsiteY6" fmla="*/ 1580338 h 1985600"/>
              <a:gd name="connsiteX7" fmla="*/ 1415285 w 1812942"/>
              <a:gd name="connsiteY7" fmla="*/ 1753333 h 1985600"/>
              <a:gd name="connsiteX8" fmla="*/ 913580 w 1812942"/>
              <a:gd name="connsiteY8" fmla="*/ 1985600 h 1985600"/>
              <a:gd name="connsiteX9" fmla="*/ 31981 w 1812942"/>
              <a:gd name="connsiteY9" fmla="*/ 697532 h 1985600"/>
              <a:gd name="connsiteX0" fmla="*/ 31981 w 1812444"/>
              <a:gd name="connsiteY0" fmla="*/ 697532 h 1985600"/>
              <a:gd name="connsiteX1" fmla="*/ 1086479 w 1812444"/>
              <a:gd name="connsiteY1" fmla="*/ 0 h 1985600"/>
              <a:gd name="connsiteX2" fmla="*/ 1338414 w 1812444"/>
              <a:gd name="connsiteY2" fmla="*/ 157221 h 1985600"/>
              <a:gd name="connsiteX3" fmla="*/ 1552660 w 1812444"/>
              <a:gd name="connsiteY3" fmla="*/ 478152 h 1985600"/>
              <a:gd name="connsiteX4" fmla="*/ 1719205 w 1812444"/>
              <a:gd name="connsiteY4" fmla="*/ 875091 h 1985600"/>
              <a:gd name="connsiteX5" fmla="*/ 1810701 w 1812444"/>
              <a:gd name="connsiteY5" fmla="*/ 1382630 h 1985600"/>
              <a:gd name="connsiteX6" fmla="*/ 1650063 w 1812444"/>
              <a:gd name="connsiteY6" fmla="*/ 1580338 h 1985600"/>
              <a:gd name="connsiteX7" fmla="*/ 1415285 w 1812444"/>
              <a:gd name="connsiteY7" fmla="*/ 1753333 h 1985600"/>
              <a:gd name="connsiteX8" fmla="*/ 913580 w 1812444"/>
              <a:gd name="connsiteY8" fmla="*/ 1985600 h 1985600"/>
              <a:gd name="connsiteX9" fmla="*/ 31981 w 1812444"/>
              <a:gd name="connsiteY9" fmla="*/ 697532 h 1985600"/>
              <a:gd name="connsiteX0" fmla="*/ 31981 w 1811975"/>
              <a:gd name="connsiteY0" fmla="*/ 697532 h 1985600"/>
              <a:gd name="connsiteX1" fmla="*/ 1086479 w 1811975"/>
              <a:gd name="connsiteY1" fmla="*/ 0 h 1985600"/>
              <a:gd name="connsiteX2" fmla="*/ 1338414 w 1811975"/>
              <a:gd name="connsiteY2" fmla="*/ 157221 h 1985600"/>
              <a:gd name="connsiteX3" fmla="*/ 1552660 w 1811975"/>
              <a:gd name="connsiteY3" fmla="*/ 478152 h 1985600"/>
              <a:gd name="connsiteX4" fmla="*/ 1719205 w 1811975"/>
              <a:gd name="connsiteY4" fmla="*/ 875091 h 1985600"/>
              <a:gd name="connsiteX5" fmla="*/ 1810701 w 1811975"/>
              <a:gd name="connsiteY5" fmla="*/ 1382630 h 1985600"/>
              <a:gd name="connsiteX6" fmla="*/ 1650063 w 1811975"/>
              <a:gd name="connsiteY6" fmla="*/ 1580338 h 1985600"/>
              <a:gd name="connsiteX7" fmla="*/ 1415285 w 1811975"/>
              <a:gd name="connsiteY7" fmla="*/ 1753333 h 1985600"/>
              <a:gd name="connsiteX8" fmla="*/ 913580 w 1811975"/>
              <a:gd name="connsiteY8" fmla="*/ 1985600 h 1985600"/>
              <a:gd name="connsiteX9" fmla="*/ 31981 w 1811975"/>
              <a:gd name="connsiteY9" fmla="*/ 697532 h 1985600"/>
              <a:gd name="connsiteX0" fmla="*/ 31981 w 1821521"/>
              <a:gd name="connsiteY0" fmla="*/ 697532 h 1985600"/>
              <a:gd name="connsiteX1" fmla="*/ 1086479 w 1821521"/>
              <a:gd name="connsiteY1" fmla="*/ 0 h 1985600"/>
              <a:gd name="connsiteX2" fmla="*/ 1338414 w 1821521"/>
              <a:gd name="connsiteY2" fmla="*/ 157221 h 1985600"/>
              <a:gd name="connsiteX3" fmla="*/ 1552660 w 1821521"/>
              <a:gd name="connsiteY3" fmla="*/ 478152 h 1985600"/>
              <a:gd name="connsiteX4" fmla="*/ 1719205 w 1821521"/>
              <a:gd name="connsiteY4" fmla="*/ 875091 h 1985600"/>
              <a:gd name="connsiteX5" fmla="*/ 1820226 w 1821521"/>
              <a:gd name="connsiteY5" fmla="*/ 1398505 h 1985600"/>
              <a:gd name="connsiteX6" fmla="*/ 1650063 w 1821521"/>
              <a:gd name="connsiteY6" fmla="*/ 1580338 h 1985600"/>
              <a:gd name="connsiteX7" fmla="*/ 1415285 w 1821521"/>
              <a:gd name="connsiteY7" fmla="*/ 1753333 h 1985600"/>
              <a:gd name="connsiteX8" fmla="*/ 913580 w 1821521"/>
              <a:gd name="connsiteY8" fmla="*/ 1985600 h 1985600"/>
              <a:gd name="connsiteX9" fmla="*/ 31981 w 1821521"/>
              <a:gd name="connsiteY9" fmla="*/ 697532 h 1985600"/>
              <a:gd name="connsiteX0" fmla="*/ 31981 w 1823446"/>
              <a:gd name="connsiteY0" fmla="*/ 697532 h 1985600"/>
              <a:gd name="connsiteX1" fmla="*/ 1086479 w 1823446"/>
              <a:gd name="connsiteY1" fmla="*/ 0 h 1985600"/>
              <a:gd name="connsiteX2" fmla="*/ 1338414 w 1823446"/>
              <a:gd name="connsiteY2" fmla="*/ 157221 h 1985600"/>
              <a:gd name="connsiteX3" fmla="*/ 1552660 w 1823446"/>
              <a:gd name="connsiteY3" fmla="*/ 478152 h 1985600"/>
              <a:gd name="connsiteX4" fmla="*/ 1719205 w 1823446"/>
              <a:gd name="connsiteY4" fmla="*/ 875091 h 1985600"/>
              <a:gd name="connsiteX5" fmla="*/ 1820226 w 1823446"/>
              <a:gd name="connsiteY5" fmla="*/ 1398505 h 1985600"/>
              <a:gd name="connsiteX6" fmla="*/ 1761188 w 1823446"/>
              <a:gd name="connsiteY6" fmla="*/ 1564463 h 1985600"/>
              <a:gd name="connsiteX7" fmla="*/ 1415285 w 1823446"/>
              <a:gd name="connsiteY7" fmla="*/ 1753333 h 1985600"/>
              <a:gd name="connsiteX8" fmla="*/ 913580 w 1823446"/>
              <a:gd name="connsiteY8" fmla="*/ 1985600 h 1985600"/>
              <a:gd name="connsiteX9" fmla="*/ 31981 w 1823446"/>
              <a:gd name="connsiteY9" fmla="*/ 697532 h 1985600"/>
              <a:gd name="connsiteX0" fmla="*/ 31981 w 1822088"/>
              <a:gd name="connsiteY0" fmla="*/ 697532 h 1985600"/>
              <a:gd name="connsiteX1" fmla="*/ 1086479 w 1822088"/>
              <a:gd name="connsiteY1" fmla="*/ 0 h 1985600"/>
              <a:gd name="connsiteX2" fmla="*/ 1338414 w 1822088"/>
              <a:gd name="connsiteY2" fmla="*/ 157221 h 1985600"/>
              <a:gd name="connsiteX3" fmla="*/ 1552660 w 1822088"/>
              <a:gd name="connsiteY3" fmla="*/ 478152 h 1985600"/>
              <a:gd name="connsiteX4" fmla="*/ 1719205 w 1822088"/>
              <a:gd name="connsiteY4" fmla="*/ 875091 h 1985600"/>
              <a:gd name="connsiteX5" fmla="*/ 1820226 w 1822088"/>
              <a:gd name="connsiteY5" fmla="*/ 1398505 h 1985600"/>
              <a:gd name="connsiteX6" fmla="*/ 1761188 w 1822088"/>
              <a:gd name="connsiteY6" fmla="*/ 1564463 h 1985600"/>
              <a:gd name="connsiteX7" fmla="*/ 1415285 w 1822088"/>
              <a:gd name="connsiteY7" fmla="*/ 1753333 h 1985600"/>
              <a:gd name="connsiteX8" fmla="*/ 913580 w 1822088"/>
              <a:gd name="connsiteY8" fmla="*/ 1985600 h 1985600"/>
              <a:gd name="connsiteX9" fmla="*/ 31981 w 1822088"/>
              <a:gd name="connsiteY9" fmla="*/ 697532 h 1985600"/>
              <a:gd name="connsiteX0" fmla="*/ 31981 w 1821368"/>
              <a:gd name="connsiteY0" fmla="*/ 697532 h 1985600"/>
              <a:gd name="connsiteX1" fmla="*/ 1086479 w 1821368"/>
              <a:gd name="connsiteY1" fmla="*/ 0 h 1985600"/>
              <a:gd name="connsiteX2" fmla="*/ 1338414 w 1821368"/>
              <a:gd name="connsiteY2" fmla="*/ 157221 h 1985600"/>
              <a:gd name="connsiteX3" fmla="*/ 1552660 w 1821368"/>
              <a:gd name="connsiteY3" fmla="*/ 478152 h 1985600"/>
              <a:gd name="connsiteX4" fmla="*/ 1719205 w 1821368"/>
              <a:gd name="connsiteY4" fmla="*/ 875091 h 1985600"/>
              <a:gd name="connsiteX5" fmla="*/ 1820226 w 1821368"/>
              <a:gd name="connsiteY5" fmla="*/ 1398505 h 1985600"/>
              <a:gd name="connsiteX6" fmla="*/ 1754838 w 1821368"/>
              <a:gd name="connsiteY6" fmla="*/ 1554938 h 1985600"/>
              <a:gd name="connsiteX7" fmla="*/ 1415285 w 1821368"/>
              <a:gd name="connsiteY7" fmla="*/ 1753333 h 1985600"/>
              <a:gd name="connsiteX8" fmla="*/ 913580 w 1821368"/>
              <a:gd name="connsiteY8" fmla="*/ 1985600 h 1985600"/>
              <a:gd name="connsiteX9" fmla="*/ 31981 w 1821368"/>
              <a:gd name="connsiteY9" fmla="*/ 697532 h 1985600"/>
              <a:gd name="connsiteX0" fmla="*/ 31981 w 1813767"/>
              <a:gd name="connsiteY0" fmla="*/ 697532 h 1985600"/>
              <a:gd name="connsiteX1" fmla="*/ 1086479 w 1813767"/>
              <a:gd name="connsiteY1" fmla="*/ 0 h 1985600"/>
              <a:gd name="connsiteX2" fmla="*/ 1338414 w 1813767"/>
              <a:gd name="connsiteY2" fmla="*/ 157221 h 1985600"/>
              <a:gd name="connsiteX3" fmla="*/ 1552660 w 1813767"/>
              <a:gd name="connsiteY3" fmla="*/ 478152 h 1985600"/>
              <a:gd name="connsiteX4" fmla="*/ 1719205 w 1813767"/>
              <a:gd name="connsiteY4" fmla="*/ 875091 h 1985600"/>
              <a:gd name="connsiteX5" fmla="*/ 1810701 w 1813767"/>
              <a:gd name="connsiteY5" fmla="*/ 1258805 h 1985600"/>
              <a:gd name="connsiteX6" fmla="*/ 1754838 w 1813767"/>
              <a:gd name="connsiteY6" fmla="*/ 1554938 h 1985600"/>
              <a:gd name="connsiteX7" fmla="*/ 1415285 w 1813767"/>
              <a:gd name="connsiteY7" fmla="*/ 1753333 h 1985600"/>
              <a:gd name="connsiteX8" fmla="*/ 913580 w 1813767"/>
              <a:gd name="connsiteY8" fmla="*/ 1985600 h 1985600"/>
              <a:gd name="connsiteX9" fmla="*/ 31981 w 1813767"/>
              <a:gd name="connsiteY9" fmla="*/ 697532 h 1985600"/>
              <a:gd name="connsiteX0" fmla="*/ 31981 w 1821674"/>
              <a:gd name="connsiteY0" fmla="*/ 697532 h 1985600"/>
              <a:gd name="connsiteX1" fmla="*/ 1086479 w 1821674"/>
              <a:gd name="connsiteY1" fmla="*/ 0 h 1985600"/>
              <a:gd name="connsiteX2" fmla="*/ 1338414 w 1821674"/>
              <a:gd name="connsiteY2" fmla="*/ 157221 h 1985600"/>
              <a:gd name="connsiteX3" fmla="*/ 1552660 w 1821674"/>
              <a:gd name="connsiteY3" fmla="*/ 478152 h 1985600"/>
              <a:gd name="connsiteX4" fmla="*/ 1719205 w 1821674"/>
              <a:gd name="connsiteY4" fmla="*/ 875091 h 1985600"/>
              <a:gd name="connsiteX5" fmla="*/ 1810701 w 1821674"/>
              <a:gd name="connsiteY5" fmla="*/ 1258805 h 1985600"/>
              <a:gd name="connsiteX6" fmla="*/ 1813836 w 1821674"/>
              <a:gd name="connsiteY6" fmla="*/ 1256308 h 1985600"/>
              <a:gd name="connsiteX7" fmla="*/ 1754838 w 1821674"/>
              <a:gd name="connsiteY7" fmla="*/ 1554938 h 1985600"/>
              <a:gd name="connsiteX8" fmla="*/ 1415285 w 1821674"/>
              <a:gd name="connsiteY8" fmla="*/ 1753333 h 1985600"/>
              <a:gd name="connsiteX9" fmla="*/ 913580 w 1821674"/>
              <a:gd name="connsiteY9" fmla="*/ 1985600 h 1985600"/>
              <a:gd name="connsiteX10" fmla="*/ 31981 w 1821674"/>
              <a:gd name="connsiteY10" fmla="*/ 697532 h 1985600"/>
              <a:gd name="connsiteX0" fmla="*/ 31981 w 1825721"/>
              <a:gd name="connsiteY0" fmla="*/ 697532 h 1985600"/>
              <a:gd name="connsiteX1" fmla="*/ 1086479 w 1825721"/>
              <a:gd name="connsiteY1" fmla="*/ 0 h 1985600"/>
              <a:gd name="connsiteX2" fmla="*/ 1338414 w 1825721"/>
              <a:gd name="connsiteY2" fmla="*/ 157221 h 1985600"/>
              <a:gd name="connsiteX3" fmla="*/ 1552660 w 1825721"/>
              <a:gd name="connsiteY3" fmla="*/ 478152 h 1985600"/>
              <a:gd name="connsiteX4" fmla="*/ 1719205 w 1825721"/>
              <a:gd name="connsiteY4" fmla="*/ 875091 h 1985600"/>
              <a:gd name="connsiteX5" fmla="*/ 1810701 w 1825721"/>
              <a:gd name="connsiteY5" fmla="*/ 1258805 h 1985600"/>
              <a:gd name="connsiteX6" fmla="*/ 1820186 w 1825721"/>
              <a:gd name="connsiteY6" fmla="*/ 1449983 h 1985600"/>
              <a:gd name="connsiteX7" fmla="*/ 1754838 w 1825721"/>
              <a:gd name="connsiteY7" fmla="*/ 1554938 h 1985600"/>
              <a:gd name="connsiteX8" fmla="*/ 1415285 w 1825721"/>
              <a:gd name="connsiteY8" fmla="*/ 1753333 h 1985600"/>
              <a:gd name="connsiteX9" fmla="*/ 913580 w 1825721"/>
              <a:gd name="connsiteY9" fmla="*/ 1985600 h 1985600"/>
              <a:gd name="connsiteX10" fmla="*/ 31981 w 1825721"/>
              <a:gd name="connsiteY10" fmla="*/ 697532 h 1985600"/>
              <a:gd name="connsiteX0" fmla="*/ 31981 w 1825721"/>
              <a:gd name="connsiteY0" fmla="*/ 697532 h 1985600"/>
              <a:gd name="connsiteX1" fmla="*/ 1086479 w 1825721"/>
              <a:gd name="connsiteY1" fmla="*/ 0 h 1985600"/>
              <a:gd name="connsiteX2" fmla="*/ 1338414 w 1825721"/>
              <a:gd name="connsiteY2" fmla="*/ 157221 h 1985600"/>
              <a:gd name="connsiteX3" fmla="*/ 1337585 w 1825721"/>
              <a:gd name="connsiteY3" fmla="*/ 151408 h 1985600"/>
              <a:gd name="connsiteX4" fmla="*/ 1552660 w 1825721"/>
              <a:gd name="connsiteY4" fmla="*/ 478152 h 1985600"/>
              <a:gd name="connsiteX5" fmla="*/ 1719205 w 1825721"/>
              <a:gd name="connsiteY5" fmla="*/ 875091 h 1985600"/>
              <a:gd name="connsiteX6" fmla="*/ 1810701 w 1825721"/>
              <a:gd name="connsiteY6" fmla="*/ 1258805 h 1985600"/>
              <a:gd name="connsiteX7" fmla="*/ 1820186 w 1825721"/>
              <a:gd name="connsiteY7" fmla="*/ 1449983 h 1985600"/>
              <a:gd name="connsiteX8" fmla="*/ 1754838 w 1825721"/>
              <a:gd name="connsiteY8" fmla="*/ 1554938 h 1985600"/>
              <a:gd name="connsiteX9" fmla="*/ 1415285 w 1825721"/>
              <a:gd name="connsiteY9" fmla="*/ 1753333 h 1985600"/>
              <a:gd name="connsiteX10" fmla="*/ 913580 w 1825721"/>
              <a:gd name="connsiteY10" fmla="*/ 1985600 h 1985600"/>
              <a:gd name="connsiteX11" fmla="*/ 31981 w 1825721"/>
              <a:gd name="connsiteY11" fmla="*/ 697532 h 1985600"/>
              <a:gd name="connsiteX0" fmla="*/ 31981 w 1825721"/>
              <a:gd name="connsiteY0" fmla="*/ 697532 h 1985600"/>
              <a:gd name="connsiteX1" fmla="*/ 1086479 w 1825721"/>
              <a:gd name="connsiteY1" fmla="*/ 0 h 1985600"/>
              <a:gd name="connsiteX2" fmla="*/ 1338414 w 1825721"/>
              <a:gd name="connsiteY2" fmla="*/ 157221 h 1985600"/>
              <a:gd name="connsiteX3" fmla="*/ 1324885 w 1825721"/>
              <a:gd name="connsiteY3" fmla="*/ 268883 h 1985600"/>
              <a:gd name="connsiteX4" fmla="*/ 1552660 w 1825721"/>
              <a:gd name="connsiteY4" fmla="*/ 478152 h 1985600"/>
              <a:gd name="connsiteX5" fmla="*/ 1719205 w 1825721"/>
              <a:gd name="connsiteY5" fmla="*/ 875091 h 1985600"/>
              <a:gd name="connsiteX6" fmla="*/ 1810701 w 1825721"/>
              <a:gd name="connsiteY6" fmla="*/ 1258805 h 1985600"/>
              <a:gd name="connsiteX7" fmla="*/ 1820186 w 1825721"/>
              <a:gd name="connsiteY7" fmla="*/ 1449983 h 1985600"/>
              <a:gd name="connsiteX8" fmla="*/ 1754838 w 1825721"/>
              <a:gd name="connsiteY8" fmla="*/ 1554938 h 1985600"/>
              <a:gd name="connsiteX9" fmla="*/ 1415285 w 1825721"/>
              <a:gd name="connsiteY9" fmla="*/ 1753333 h 1985600"/>
              <a:gd name="connsiteX10" fmla="*/ 913580 w 1825721"/>
              <a:gd name="connsiteY10" fmla="*/ 1985600 h 1985600"/>
              <a:gd name="connsiteX11" fmla="*/ 31981 w 1825721"/>
              <a:gd name="connsiteY11" fmla="*/ 697532 h 1985600"/>
              <a:gd name="connsiteX0" fmla="*/ 31981 w 1825721"/>
              <a:gd name="connsiteY0" fmla="*/ 697532 h 1985600"/>
              <a:gd name="connsiteX1" fmla="*/ 1086479 w 1825721"/>
              <a:gd name="connsiteY1" fmla="*/ 0 h 1985600"/>
              <a:gd name="connsiteX2" fmla="*/ 1214589 w 1825721"/>
              <a:gd name="connsiteY2" fmla="*/ 27046 h 1985600"/>
              <a:gd name="connsiteX3" fmla="*/ 1324885 w 1825721"/>
              <a:gd name="connsiteY3" fmla="*/ 268883 h 1985600"/>
              <a:gd name="connsiteX4" fmla="*/ 1552660 w 1825721"/>
              <a:gd name="connsiteY4" fmla="*/ 478152 h 1985600"/>
              <a:gd name="connsiteX5" fmla="*/ 1719205 w 1825721"/>
              <a:gd name="connsiteY5" fmla="*/ 875091 h 1985600"/>
              <a:gd name="connsiteX6" fmla="*/ 1810701 w 1825721"/>
              <a:gd name="connsiteY6" fmla="*/ 1258805 h 1985600"/>
              <a:gd name="connsiteX7" fmla="*/ 1820186 w 1825721"/>
              <a:gd name="connsiteY7" fmla="*/ 1449983 h 1985600"/>
              <a:gd name="connsiteX8" fmla="*/ 1754838 w 1825721"/>
              <a:gd name="connsiteY8" fmla="*/ 1554938 h 1985600"/>
              <a:gd name="connsiteX9" fmla="*/ 1415285 w 1825721"/>
              <a:gd name="connsiteY9" fmla="*/ 1753333 h 1985600"/>
              <a:gd name="connsiteX10" fmla="*/ 913580 w 1825721"/>
              <a:gd name="connsiteY10" fmla="*/ 1985600 h 1985600"/>
              <a:gd name="connsiteX11" fmla="*/ 31981 w 1825721"/>
              <a:gd name="connsiteY11" fmla="*/ 697532 h 1985600"/>
              <a:gd name="connsiteX0" fmla="*/ 31981 w 1825721"/>
              <a:gd name="connsiteY0" fmla="*/ 700707 h 1988775"/>
              <a:gd name="connsiteX1" fmla="*/ 1096004 w 1825721"/>
              <a:gd name="connsiteY1" fmla="*/ 0 h 1988775"/>
              <a:gd name="connsiteX2" fmla="*/ 1214589 w 1825721"/>
              <a:gd name="connsiteY2" fmla="*/ 30221 h 1988775"/>
              <a:gd name="connsiteX3" fmla="*/ 1324885 w 1825721"/>
              <a:gd name="connsiteY3" fmla="*/ 272058 h 1988775"/>
              <a:gd name="connsiteX4" fmla="*/ 1552660 w 1825721"/>
              <a:gd name="connsiteY4" fmla="*/ 481327 h 1988775"/>
              <a:gd name="connsiteX5" fmla="*/ 1719205 w 1825721"/>
              <a:gd name="connsiteY5" fmla="*/ 878266 h 1988775"/>
              <a:gd name="connsiteX6" fmla="*/ 1810701 w 1825721"/>
              <a:gd name="connsiteY6" fmla="*/ 1261980 h 1988775"/>
              <a:gd name="connsiteX7" fmla="*/ 1820186 w 1825721"/>
              <a:gd name="connsiteY7" fmla="*/ 1453158 h 1988775"/>
              <a:gd name="connsiteX8" fmla="*/ 1754838 w 1825721"/>
              <a:gd name="connsiteY8" fmla="*/ 1558113 h 1988775"/>
              <a:gd name="connsiteX9" fmla="*/ 1415285 w 1825721"/>
              <a:gd name="connsiteY9" fmla="*/ 1756508 h 1988775"/>
              <a:gd name="connsiteX10" fmla="*/ 913580 w 1825721"/>
              <a:gd name="connsiteY10" fmla="*/ 1988775 h 1988775"/>
              <a:gd name="connsiteX11" fmla="*/ 31981 w 1825721"/>
              <a:gd name="connsiteY11" fmla="*/ 700707 h 1988775"/>
              <a:gd name="connsiteX0" fmla="*/ 31981 w 1825721"/>
              <a:gd name="connsiteY0" fmla="*/ 700707 h 1988775"/>
              <a:gd name="connsiteX1" fmla="*/ 1096004 w 1825721"/>
              <a:gd name="connsiteY1" fmla="*/ 0 h 1988775"/>
              <a:gd name="connsiteX2" fmla="*/ 1214589 w 1825721"/>
              <a:gd name="connsiteY2" fmla="*/ 30221 h 1988775"/>
              <a:gd name="connsiteX3" fmla="*/ 1324885 w 1825721"/>
              <a:gd name="connsiteY3" fmla="*/ 272058 h 1988775"/>
              <a:gd name="connsiteX4" fmla="*/ 1552660 w 1825721"/>
              <a:gd name="connsiteY4" fmla="*/ 481327 h 1988775"/>
              <a:gd name="connsiteX5" fmla="*/ 1719205 w 1825721"/>
              <a:gd name="connsiteY5" fmla="*/ 878266 h 1988775"/>
              <a:gd name="connsiteX6" fmla="*/ 1810701 w 1825721"/>
              <a:gd name="connsiteY6" fmla="*/ 1261980 h 1988775"/>
              <a:gd name="connsiteX7" fmla="*/ 1820186 w 1825721"/>
              <a:gd name="connsiteY7" fmla="*/ 1453158 h 1988775"/>
              <a:gd name="connsiteX8" fmla="*/ 1754838 w 1825721"/>
              <a:gd name="connsiteY8" fmla="*/ 1558113 h 1988775"/>
              <a:gd name="connsiteX9" fmla="*/ 1415285 w 1825721"/>
              <a:gd name="connsiteY9" fmla="*/ 1756508 h 1988775"/>
              <a:gd name="connsiteX10" fmla="*/ 913580 w 1825721"/>
              <a:gd name="connsiteY10" fmla="*/ 1988775 h 1988775"/>
              <a:gd name="connsiteX11" fmla="*/ 31981 w 1825721"/>
              <a:gd name="connsiteY11" fmla="*/ 700707 h 1988775"/>
              <a:gd name="connsiteX0" fmla="*/ 31981 w 1825721"/>
              <a:gd name="connsiteY0" fmla="*/ 700707 h 1988775"/>
              <a:gd name="connsiteX1" fmla="*/ 1096004 w 1825721"/>
              <a:gd name="connsiteY1" fmla="*/ 0 h 1988775"/>
              <a:gd name="connsiteX2" fmla="*/ 1214589 w 1825721"/>
              <a:gd name="connsiteY2" fmla="*/ 30221 h 1988775"/>
              <a:gd name="connsiteX3" fmla="*/ 1391560 w 1825721"/>
              <a:gd name="connsiteY3" fmla="*/ 218083 h 1988775"/>
              <a:gd name="connsiteX4" fmla="*/ 1552660 w 1825721"/>
              <a:gd name="connsiteY4" fmla="*/ 481327 h 1988775"/>
              <a:gd name="connsiteX5" fmla="*/ 1719205 w 1825721"/>
              <a:gd name="connsiteY5" fmla="*/ 878266 h 1988775"/>
              <a:gd name="connsiteX6" fmla="*/ 1810701 w 1825721"/>
              <a:gd name="connsiteY6" fmla="*/ 1261980 h 1988775"/>
              <a:gd name="connsiteX7" fmla="*/ 1820186 w 1825721"/>
              <a:gd name="connsiteY7" fmla="*/ 1453158 h 1988775"/>
              <a:gd name="connsiteX8" fmla="*/ 1754838 w 1825721"/>
              <a:gd name="connsiteY8" fmla="*/ 1558113 h 1988775"/>
              <a:gd name="connsiteX9" fmla="*/ 1415285 w 1825721"/>
              <a:gd name="connsiteY9" fmla="*/ 1756508 h 1988775"/>
              <a:gd name="connsiteX10" fmla="*/ 913580 w 1825721"/>
              <a:gd name="connsiteY10" fmla="*/ 1988775 h 1988775"/>
              <a:gd name="connsiteX11" fmla="*/ 31981 w 1825721"/>
              <a:gd name="connsiteY11" fmla="*/ 700707 h 1988775"/>
              <a:gd name="connsiteX0" fmla="*/ 32723 w 1826463"/>
              <a:gd name="connsiteY0" fmla="*/ 700707 h 1952305"/>
              <a:gd name="connsiteX1" fmla="*/ 1096746 w 1826463"/>
              <a:gd name="connsiteY1" fmla="*/ 0 h 1952305"/>
              <a:gd name="connsiteX2" fmla="*/ 1215331 w 1826463"/>
              <a:gd name="connsiteY2" fmla="*/ 30221 h 1952305"/>
              <a:gd name="connsiteX3" fmla="*/ 1392302 w 1826463"/>
              <a:gd name="connsiteY3" fmla="*/ 218083 h 1952305"/>
              <a:gd name="connsiteX4" fmla="*/ 1553402 w 1826463"/>
              <a:gd name="connsiteY4" fmla="*/ 481327 h 1952305"/>
              <a:gd name="connsiteX5" fmla="*/ 1719947 w 1826463"/>
              <a:gd name="connsiteY5" fmla="*/ 878266 h 1952305"/>
              <a:gd name="connsiteX6" fmla="*/ 1811443 w 1826463"/>
              <a:gd name="connsiteY6" fmla="*/ 1261980 h 1952305"/>
              <a:gd name="connsiteX7" fmla="*/ 1820928 w 1826463"/>
              <a:gd name="connsiteY7" fmla="*/ 1453158 h 1952305"/>
              <a:gd name="connsiteX8" fmla="*/ 1755580 w 1826463"/>
              <a:gd name="connsiteY8" fmla="*/ 1558113 h 1952305"/>
              <a:gd name="connsiteX9" fmla="*/ 1416027 w 1826463"/>
              <a:gd name="connsiteY9" fmla="*/ 1756508 h 1952305"/>
              <a:gd name="connsiteX10" fmla="*/ 891308 w 1826463"/>
              <a:gd name="connsiteY10" fmla="*/ 1952305 h 1952305"/>
              <a:gd name="connsiteX11" fmla="*/ 32723 w 1826463"/>
              <a:gd name="connsiteY11" fmla="*/ 700707 h 1952305"/>
              <a:gd name="connsiteX0" fmla="*/ 32723 w 1826463"/>
              <a:gd name="connsiteY0" fmla="*/ 700707 h 1952305"/>
              <a:gd name="connsiteX1" fmla="*/ 1096746 w 1826463"/>
              <a:gd name="connsiteY1" fmla="*/ 0 h 1952305"/>
              <a:gd name="connsiteX2" fmla="*/ 1215331 w 1826463"/>
              <a:gd name="connsiteY2" fmla="*/ 30221 h 1952305"/>
              <a:gd name="connsiteX3" fmla="*/ 1392302 w 1826463"/>
              <a:gd name="connsiteY3" fmla="*/ 218083 h 1952305"/>
              <a:gd name="connsiteX4" fmla="*/ 1553402 w 1826463"/>
              <a:gd name="connsiteY4" fmla="*/ 481327 h 1952305"/>
              <a:gd name="connsiteX5" fmla="*/ 1719947 w 1826463"/>
              <a:gd name="connsiteY5" fmla="*/ 878266 h 1952305"/>
              <a:gd name="connsiteX6" fmla="*/ 1811443 w 1826463"/>
              <a:gd name="connsiteY6" fmla="*/ 1261980 h 1952305"/>
              <a:gd name="connsiteX7" fmla="*/ 1820928 w 1826463"/>
              <a:gd name="connsiteY7" fmla="*/ 1453158 h 1952305"/>
              <a:gd name="connsiteX8" fmla="*/ 1755580 w 1826463"/>
              <a:gd name="connsiteY8" fmla="*/ 1558113 h 1952305"/>
              <a:gd name="connsiteX9" fmla="*/ 1416027 w 1826463"/>
              <a:gd name="connsiteY9" fmla="*/ 1756508 h 1952305"/>
              <a:gd name="connsiteX10" fmla="*/ 891308 w 1826463"/>
              <a:gd name="connsiteY10" fmla="*/ 1952305 h 1952305"/>
              <a:gd name="connsiteX11" fmla="*/ 32723 w 1826463"/>
              <a:gd name="connsiteY11" fmla="*/ 700707 h 1952305"/>
              <a:gd name="connsiteX0" fmla="*/ 32723 w 1826463"/>
              <a:gd name="connsiteY0" fmla="*/ 700707 h 1952305"/>
              <a:gd name="connsiteX1" fmla="*/ 1096746 w 1826463"/>
              <a:gd name="connsiteY1" fmla="*/ 0 h 1952305"/>
              <a:gd name="connsiteX2" fmla="*/ 1215331 w 1826463"/>
              <a:gd name="connsiteY2" fmla="*/ 30221 h 1952305"/>
              <a:gd name="connsiteX3" fmla="*/ 1392302 w 1826463"/>
              <a:gd name="connsiteY3" fmla="*/ 218083 h 1952305"/>
              <a:gd name="connsiteX4" fmla="*/ 1553402 w 1826463"/>
              <a:gd name="connsiteY4" fmla="*/ 481327 h 1952305"/>
              <a:gd name="connsiteX5" fmla="*/ 1719947 w 1826463"/>
              <a:gd name="connsiteY5" fmla="*/ 878266 h 1952305"/>
              <a:gd name="connsiteX6" fmla="*/ 1811443 w 1826463"/>
              <a:gd name="connsiteY6" fmla="*/ 1261980 h 1952305"/>
              <a:gd name="connsiteX7" fmla="*/ 1820928 w 1826463"/>
              <a:gd name="connsiteY7" fmla="*/ 1453158 h 1952305"/>
              <a:gd name="connsiteX8" fmla="*/ 1755580 w 1826463"/>
              <a:gd name="connsiteY8" fmla="*/ 1558113 h 1952305"/>
              <a:gd name="connsiteX9" fmla="*/ 1414540 w 1826463"/>
              <a:gd name="connsiteY9" fmla="*/ 1768553 h 1952305"/>
              <a:gd name="connsiteX10" fmla="*/ 891308 w 1826463"/>
              <a:gd name="connsiteY10" fmla="*/ 1952305 h 1952305"/>
              <a:gd name="connsiteX11" fmla="*/ 32723 w 1826463"/>
              <a:gd name="connsiteY11" fmla="*/ 700707 h 1952305"/>
              <a:gd name="connsiteX0" fmla="*/ 32723 w 1826239"/>
              <a:gd name="connsiteY0" fmla="*/ 700707 h 1952305"/>
              <a:gd name="connsiteX1" fmla="*/ 1096746 w 1826239"/>
              <a:gd name="connsiteY1" fmla="*/ 0 h 1952305"/>
              <a:gd name="connsiteX2" fmla="*/ 1215331 w 1826239"/>
              <a:gd name="connsiteY2" fmla="*/ 30221 h 1952305"/>
              <a:gd name="connsiteX3" fmla="*/ 1392302 w 1826239"/>
              <a:gd name="connsiteY3" fmla="*/ 218083 h 1952305"/>
              <a:gd name="connsiteX4" fmla="*/ 1553402 w 1826239"/>
              <a:gd name="connsiteY4" fmla="*/ 481327 h 1952305"/>
              <a:gd name="connsiteX5" fmla="*/ 1719947 w 1826239"/>
              <a:gd name="connsiteY5" fmla="*/ 878266 h 1952305"/>
              <a:gd name="connsiteX6" fmla="*/ 1811443 w 1826239"/>
              <a:gd name="connsiteY6" fmla="*/ 1261980 h 1952305"/>
              <a:gd name="connsiteX7" fmla="*/ 1820928 w 1826239"/>
              <a:gd name="connsiteY7" fmla="*/ 1453158 h 1952305"/>
              <a:gd name="connsiteX8" fmla="*/ 1758668 w 1826239"/>
              <a:gd name="connsiteY8" fmla="*/ 1607411 h 1952305"/>
              <a:gd name="connsiteX9" fmla="*/ 1414540 w 1826239"/>
              <a:gd name="connsiteY9" fmla="*/ 1768553 h 1952305"/>
              <a:gd name="connsiteX10" fmla="*/ 891308 w 1826239"/>
              <a:gd name="connsiteY10" fmla="*/ 1952305 h 1952305"/>
              <a:gd name="connsiteX11" fmla="*/ 32723 w 1826239"/>
              <a:gd name="connsiteY11" fmla="*/ 700707 h 1952305"/>
              <a:gd name="connsiteX0" fmla="*/ 32723 w 1825449"/>
              <a:gd name="connsiteY0" fmla="*/ 700707 h 1952305"/>
              <a:gd name="connsiteX1" fmla="*/ 1096746 w 1825449"/>
              <a:gd name="connsiteY1" fmla="*/ 0 h 1952305"/>
              <a:gd name="connsiteX2" fmla="*/ 1215331 w 1825449"/>
              <a:gd name="connsiteY2" fmla="*/ 30221 h 1952305"/>
              <a:gd name="connsiteX3" fmla="*/ 1392302 w 1825449"/>
              <a:gd name="connsiteY3" fmla="*/ 218083 h 1952305"/>
              <a:gd name="connsiteX4" fmla="*/ 1553402 w 1825449"/>
              <a:gd name="connsiteY4" fmla="*/ 481327 h 1952305"/>
              <a:gd name="connsiteX5" fmla="*/ 1719947 w 1825449"/>
              <a:gd name="connsiteY5" fmla="*/ 878266 h 1952305"/>
              <a:gd name="connsiteX6" fmla="*/ 1811443 w 1825449"/>
              <a:gd name="connsiteY6" fmla="*/ 1261980 h 1952305"/>
              <a:gd name="connsiteX7" fmla="*/ 1820928 w 1825449"/>
              <a:gd name="connsiteY7" fmla="*/ 1453158 h 1952305"/>
              <a:gd name="connsiteX8" fmla="*/ 1769599 w 1825449"/>
              <a:gd name="connsiteY8" fmla="*/ 1617933 h 1952305"/>
              <a:gd name="connsiteX9" fmla="*/ 1414540 w 1825449"/>
              <a:gd name="connsiteY9" fmla="*/ 1768553 h 1952305"/>
              <a:gd name="connsiteX10" fmla="*/ 891308 w 1825449"/>
              <a:gd name="connsiteY10" fmla="*/ 1952305 h 1952305"/>
              <a:gd name="connsiteX11" fmla="*/ 32723 w 1825449"/>
              <a:gd name="connsiteY11" fmla="*/ 700707 h 1952305"/>
              <a:gd name="connsiteX0" fmla="*/ 32723 w 1825803"/>
              <a:gd name="connsiteY0" fmla="*/ 700707 h 1952305"/>
              <a:gd name="connsiteX1" fmla="*/ 1096746 w 1825803"/>
              <a:gd name="connsiteY1" fmla="*/ 0 h 1952305"/>
              <a:gd name="connsiteX2" fmla="*/ 1215331 w 1825803"/>
              <a:gd name="connsiteY2" fmla="*/ 30221 h 1952305"/>
              <a:gd name="connsiteX3" fmla="*/ 1392302 w 1825803"/>
              <a:gd name="connsiteY3" fmla="*/ 218083 h 1952305"/>
              <a:gd name="connsiteX4" fmla="*/ 1553402 w 1825803"/>
              <a:gd name="connsiteY4" fmla="*/ 481327 h 1952305"/>
              <a:gd name="connsiteX5" fmla="*/ 1719947 w 1825803"/>
              <a:gd name="connsiteY5" fmla="*/ 878266 h 1952305"/>
              <a:gd name="connsiteX6" fmla="*/ 1811443 w 1825803"/>
              <a:gd name="connsiteY6" fmla="*/ 1261980 h 1952305"/>
              <a:gd name="connsiteX7" fmla="*/ 1820928 w 1825803"/>
              <a:gd name="connsiteY7" fmla="*/ 1453158 h 1952305"/>
              <a:gd name="connsiteX8" fmla="*/ 1764689 w 1825803"/>
              <a:gd name="connsiteY8" fmla="*/ 1608156 h 1952305"/>
              <a:gd name="connsiteX9" fmla="*/ 1414540 w 1825803"/>
              <a:gd name="connsiteY9" fmla="*/ 1768553 h 1952305"/>
              <a:gd name="connsiteX10" fmla="*/ 891308 w 1825803"/>
              <a:gd name="connsiteY10" fmla="*/ 1952305 h 1952305"/>
              <a:gd name="connsiteX11" fmla="*/ 32723 w 1825803"/>
              <a:gd name="connsiteY11" fmla="*/ 700707 h 1952305"/>
              <a:gd name="connsiteX0" fmla="*/ 32723 w 1825803"/>
              <a:gd name="connsiteY0" fmla="*/ 700707 h 1952305"/>
              <a:gd name="connsiteX1" fmla="*/ 1096746 w 1825803"/>
              <a:gd name="connsiteY1" fmla="*/ 0 h 1952305"/>
              <a:gd name="connsiteX2" fmla="*/ 1215331 w 1825803"/>
              <a:gd name="connsiteY2" fmla="*/ 30221 h 1952305"/>
              <a:gd name="connsiteX3" fmla="*/ 1405091 w 1825803"/>
              <a:gd name="connsiteY3" fmla="*/ 213547 h 1952305"/>
              <a:gd name="connsiteX4" fmla="*/ 1553402 w 1825803"/>
              <a:gd name="connsiteY4" fmla="*/ 481327 h 1952305"/>
              <a:gd name="connsiteX5" fmla="*/ 1719947 w 1825803"/>
              <a:gd name="connsiteY5" fmla="*/ 878266 h 1952305"/>
              <a:gd name="connsiteX6" fmla="*/ 1811443 w 1825803"/>
              <a:gd name="connsiteY6" fmla="*/ 1261980 h 1952305"/>
              <a:gd name="connsiteX7" fmla="*/ 1820928 w 1825803"/>
              <a:gd name="connsiteY7" fmla="*/ 1453158 h 1952305"/>
              <a:gd name="connsiteX8" fmla="*/ 1764689 w 1825803"/>
              <a:gd name="connsiteY8" fmla="*/ 1608156 h 1952305"/>
              <a:gd name="connsiteX9" fmla="*/ 1414540 w 1825803"/>
              <a:gd name="connsiteY9" fmla="*/ 1768553 h 1952305"/>
              <a:gd name="connsiteX10" fmla="*/ 891308 w 1825803"/>
              <a:gd name="connsiteY10" fmla="*/ 1952305 h 1952305"/>
              <a:gd name="connsiteX11" fmla="*/ 32723 w 1825803"/>
              <a:gd name="connsiteY11" fmla="*/ 700707 h 1952305"/>
              <a:gd name="connsiteX0" fmla="*/ 32723 w 1825803"/>
              <a:gd name="connsiteY0" fmla="*/ 700707 h 1952305"/>
              <a:gd name="connsiteX1" fmla="*/ 1096746 w 1825803"/>
              <a:gd name="connsiteY1" fmla="*/ 0 h 1952305"/>
              <a:gd name="connsiteX2" fmla="*/ 1215331 w 1825803"/>
              <a:gd name="connsiteY2" fmla="*/ 30221 h 1952305"/>
              <a:gd name="connsiteX3" fmla="*/ 1404720 w 1825803"/>
              <a:gd name="connsiteY3" fmla="*/ 216559 h 1952305"/>
              <a:gd name="connsiteX4" fmla="*/ 1553402 w 1825803"/>
              <a:gd name="connsiteY4" fmla="*/ 481327 h 1952305"/>
              <a:gd name="connsiteX5" fmla="*/ 1719947 w 1825803"/>
              <a:gd name="connsiteY5" fmla="*/ 878266 h 1952305"/>
              <a:gd name="connsiteX6" fmla="*/ 1811443 w 1825803"/>
              <a:gd name="connsiteY6" fmla="*/ 1261980 h 1952305"/>
              <a:gd name="connsiteX7" fmla="*/ 1820928 w 1825803"/>
              <a:gd name="connsiteY7" fmla="*/ 1453158 h 1952305"/>
              <a:gd name="connsiteX8" fmla="*/ 1764689 w 1825803"/>
              <a:gd name="connsiteY8" fmla="*/ 1608156 h 1952305"/>
              <a:gd name="connsiteX9" fmla="*/ 1414540 w 1825803"/>
              <a:gd name="connsiteY9" fmla="*/ 1768553 h 1952305"/>
              <a:gd name="connsiteX10" fmla="*/ 891308 w 1825803"/>
              <a:gd name="connsiteY10" fmla="*/ 1952305 h 1952305"/>
              <a:gd name="connsiteX11" fmla="*/ 32723 w 1825803"/>
              <a:gd name="connsiteY11" fmla="*/ 700707 h 1952305"/>
              <a:gd name="connsiteX0" fmla="*/ 32723 w 1825803"/>
              <a:gd name="connsiteY0" fmla="*/ 700707 h 1952305"/>
              <a:gd name="connsiteX1" fmla="*/ 1096746 w 1825803"/>
              <a:gd name="connsiteY1" fmla="*/ 0 h 1952305"/>
              <a:gd name="connsiteX2" fmla="*/ 1215331 w 1825803"/>
              <a:gd name="connsiteY2" fmla="*/ 30221 h 1952305"/>
              <a:gd name="connsiteX3" fmla="*/ 1404720 w 1825803"/>
              <a:gd name="connsiteY3" fmla="*/ 216559 h 1952305"/>
              <a:gd name="connsiteX4" fmla="*/ 1553402 w 1825803"/>
              <a:gd name="connsiteY4" fmla="*/ 481327 h 1952305"/>
              <a:gd name="connsiteX5" fmla="*/ 1719947 w 1825803"/>
              <a:gd name="connsiteY5" fmla="*/ 878266 h 1952305"/>
              <a:gd name="connsiteX6" fmla="*/ 1811443 w 1825803"/>
              <a:gd name="connsiteY6" fmla="*/ 1261980 h 1952305"/>
              <a:gd name="connsiteX7" fmla="*/ 1820928 w 1825803"/>
              <a:gd name="connsiteY7" fmla="*/ 1453158 h 1952305"/>
              <a:gd name="connsiteX8" fmla="*/ 1764689 w 1825803"/>
              <a:gd name="connsiteY8" fmla="*/ 1608156 h 1952305"/>
              <a:gd name="connsiteX9" fmla="*/ 1414540 w 1825803"/>
              <a:gd name="connsiteY9" fmla="*/ 1768553 h 1952305"/>
              <a:gd name="connsiteX10" fmla="*/ 891308 w 1825803"/>
              <a:gd name="connsiteY10" fmla="*/ 1952305 h 1952305"/>
              <a:gd name="connsiteX11" fmla="*/ 32723 w 1825803"/>
              <a:gd name="connsiteY11" fmla="*/ 700707 h 1952305"/>
              <a:gd name="connsiteX0" fmla="*/ 32723 w 1825803"/>
              <a:gd name="connsiteY0" fmla="*/ 700707 h 1952305"/>
              <a:gd name="connsiteX1" fmla="*/ 1096746 w 1825803"/>
              <a:gd name="connsiteY1" fmla="*/ 0 h 1952305"/>
              <a:gd name="connsiteX2" fmla="*/ 1215331 w 1825803"/>
              <a:gd name="connsiteY2" fmla="*/ 30221 h 1952305"/>
              <a:gd name="connsiteX3" fmla="*/ 1404720 w 1825803"/>
              <a:gd name="connsiteY3" fmla="*/ 216559 h 1952305"/>
              <a:gd name="connsiteX4" fmla="*/ 1584337 w 1825803"/>
              <a:gd name="connsiteY4" fmla="*/ 527946 h 1952305"/>
              <a:gd name="connsiteX5" fmla="*/ 1719947 w 1825803"/>
              <a:gd name="connsiteY5" fmla="*/ 878266 h 1952305"/>
              <a:gd name="connsiteX6" fmla="*/ 1811443 w 1825803"/>
              <a:gd name="connsiteY6" fmla="*/ 1261980 h 1952305"/>
              <a:gd name="connsiteX7" fmla="*/ 1820928 w 1825803"/>
              <a:gd name="connsiteY7" fmla="*/ 1453158 h 1952305"/>
              <a:gd name="connsiteX8" fmla="*/ 1764689 w 1825803"/>
              <a:gd name="connsiteY8" fmla="*/ 1608156 h 1952305"/>
              <a:gd name="connsiteX9" fmla="*/ 1414540 w 1825803"/>
              <a:gd name="connsiteY9" fmla="*/ 1768553 h 1952305"/>
              <a:gd name="connsiteX10" fmla="*/ 891308 w 1825803"/>
              <a:gd name="connsiteY10" fmla="*/ 1952305 h 1952305"/>
              <a:gd name="connsiteX11" fmla="*/ 32723 w 1825803"/>
              <a:gd name="connsiteY11" fmla="*/ 700707 h 1952305"/>
              <a:gd name="connsiteX0" fmla="*/ 32723 w 1825803"/>
              <a:gd name="connsiteY0" fmla="*/ 700707 h 1952305"/>
              <a:gd name="connsiteX1" fmla="*/ 1096746 w 1825803"/>
              <a:gd name="connsiteY1" fmla="*/ 0 h 1952305"/>
              <a:gd name="connsiteX2" fmla="*/ 1223249 w 1825803"/>
              <a:gd name="connsiteY2" fmla="*/ 40371 h 1952305"/>
              <a:gd name="connsiteX3" fmla="*/ 1404720 w 1825803"/>
              <a:gd name="connsiteY3" fmla="*/ 216559 h 1952305"/>
              <a:gd name="connsiteX4" fmla="*/ 1584337 w 1825803"/>
              <a:gd name="connsiteY4" fmla="*/ 527946 h 1952305"/>
              <a:gd name="connsiteX5" fmla="*/ 1719947 w 1825803"/>
              <a:gd name="connsiteY5" fmla="*/ 878266 h 1952305"/>
              <a:gd name="connsiteX6" fmla="*/ 1811443 w 1825803"/>
              <a:gd name="connsiteY6" fmla="*/ 1261980 h 1952305"/>
              <a:gd name="connsiteX7" fmla="*/ 1820928 w 1825803"/>
              <a:gd name="connsiteY7" fmla="*/ 1453158 h 1952305"/>
              <a:gd name="connsiteX8" fmla="*/ 1764689 w 1825803"/>
              <a:gd name="connsiteY8" fmla="*/ 1608156 h 1952305"/>
              <a:gd name="connsiteX9" fmla="*/ 1414540 w 1825803"/>
              <a:gd name="connsiteY9" fmla="*/ 1768553 h 1952305"/>
              <a:gd name="connsiteX10" fmla="*/ 891308 w 1825803"/>
              <a:gd name="connsiteY10" fmla="*/ 1952305 h 1952305"/>
              <a:gd name="connsiteX11" fmla="*/ 32723 w 1825803"/>
              <a:gd name="connsiteY11" fmla="*/ 700707 h 1952305"/>
              <a:gd name="connsiteX0" fmla="*/ 32723 w 1825803"/>
              <a:gd name="connsiteY0" fmla="*/ 668184 h 1919782"/>
              <a:gd name="connsiteX1" fmla="*/ 1152887 w 1825803"/>
              <a:gd name="connsiteY1" fmla="*/ 8035 h 1919782"/>
              <a:gd name="connsiteX2" fmla="*/ 1223249 w 1825803"/>
              <a:gd name="connsiteY2" fmla="*/ 7848 h 1919782"/>
              <a:gd name="connsiteX3" fmla="*/ 1404720 w 1825803"/>
              <a:gd name="connsiteY3" fmla="*/ 184036 h 1919782"/>
              <a:gd name="connsiteX4" fmla="*/ 1584337 w 1825803"/>
              <a:gd name="connsiteY4" fmla="*/ 495423 h 1919782"/>
              <a:gd name="connsiteX5" fmla="*/ 1719947 w 1825803"/>
              <a:gd name="connsiteY5" fmla="*/ 845743 h 1919782"/>
              <a:gd name="connsiteX6" fmla="*/ 1811443 w 1825803"/>
              <a:gd name="connsiteY6" fmla="*/ 1229457 h 1919782"/>
              <a:gd name="connsiteX7" fmla="*/ 1820928 w 1825803"/>
              <a:gd name="connsiteY7" fmla="*/ 1420635 h 1919782"/>
              <a:gd name="connsiteX8" fmla="*/ 1764689 w 1825803"/>
              <a:gd name="connsiteY8" fmla="*/ 1575633 h 1919782"/>
              <a:gd name="connsiteX9" fmla="*/ 1414540 w 1825803"/>
              <a:gd name="connsiteY9" fmla="*/ 1736030 h 1919782"/>
              <a:gd name="connsiteX10" fmla="*/ 891308 w 1825803"/>
              <a:gd name="connsiteY10" fmla="*/ 1919782 h 1919782"/>
              <a:gd name="connsiteX11" fmla="*/ 32723 w 1825803"/>
              <a:gd name="connsiteY11" fmla="*/ 668184 h 1919782"/>
              <a:gd name="connsiteX0" fmla="*/ 32657 w 1827749"/>
              <a:gd name="connsiteY0" fmla="*/ 585390 h 1919782"/>
              <a:gd name="connsiteX1" fmla="*/ 1154833 w 1827749"/>
              <a:gd name="connsiteY1" fmla="*/ 8035 h 1919782"/>
              <a:gd name="connsiteX2" fmla="*/ 1225195 w 1827749"/>
              <a:gd name="connsiteY2" fmla="*/ 7848 h 1919782"/>
              <a:gd name="connsiteX3" fmla="*/ 1406666 w 1827749"/>
              <a:gd name="connsiteY3" fmla="*/ 184036 h 1919782"/>
              <a:gd name="connsiteX4" fmla="*/ 1586283 w 1827749"/>
              <a:gd name="connsiteY4" fmla="*/ 495423 h 1919782"/>
              <a:gd name="connsiteX5" fmla="*/ 1721893 w 1827749"/>
              <a:gd name="connsiteY5" fmla="*/ 845743 h 1919782"/>
              <a:gd name="connsiteX6" fmla="*/ 1813389 w 1827749"/>
              <a:gd name="connsiteY6" fmla="*/ 1229457 h 1919782"/>
              <a:gd name="connsiteX7" fmla="*/ 1822874 w 1827749"/>
              <a:gd name="connsiteY7" fmla="*/ 1420635 h 1919782"/>
              <a:gd name="connsiteX8" fmla="*/ 1766635 w 1827749"/>
              <a:gd name="connsiteY8" fmla="*/ 1575633 h 1919782"/>
              <a:gd name="connsiteX9" fmla="*/ 1416486 w 1827749"/>
              <a:gd name="connsiteY9" fmla="*/ 1736030 h 1919782"/>
              <a:gd name="connsiteX10" fmla="*/ 893254 w 1827749"/>
              <a:gd name="connsiteY10" fmla="*/ 1919782 h 1919782"/>
              <a:gd name="connsiteX11" fmla="*/ 32657 w 1827749"/>
              <a:gd name="connsiteY11" fmla="*/ 585390 h 1919782"/>
              <a:gd name="connsiteX0" fmla="*/ 32657 w 1827749"/>
              <a:gd name="connsiteY0" fmla="*/ 585390 h 1919782"/>
              <a:gd name="connsiteX1" fmla="*/ 1154833 w 1827749"/>
              <a:gd name="connsiteY1" fmla="*/ 8035 h 1919782"/>
              <a:gd name="connsiteX2" fmla="*/ 1225195 w 1827749"/>
              <a:gd name="connsiteY2" fmla="*/ 7848 h 1919782"/>
              <a:gd name="connsiteX3" fmla="*/ 1406666 w 1827749"/>
              <a:gd name="connsiteY3" fmla="*/ 184036 h 1919782"/>
              <a:gd name="connsiteX4" fmla="*/ 1586283 w 1827749"/>
              <a:gd name="connsiteY4" fmla="*/ 495423 h 1919782"/>
              <a:gd name="connsiteX5" fmla="*/ 1721893 w 1827749"/>
              <a:gd name="connsiteY5" fmla="*/ 845743 h 1919782"/>
              <a:gd name="connsiteX6" fmla="*/ 1813389 w 1827749"/>
              <a:gd name="connsiteY6" fmla="*/ 1229457 h 1919782"/>
              <a:gd name="connsiteX7" fmla="*/ 1822874 w 1827749"/>
              <a:gd name="connsiteY7" fmla="*/ 1420635 h 1919782"/>
              <a:gd name="connsiteX8" fmla="*/ 1766635 w 1827749"/>
              <a:gd name="connsiteY8" fmla="*/ 1575633 h 1919782"/>
              <a:gd name="connsiteX9" fmla="*/ 1416486 w 1827749"/>
              <a:gd name="connsiteY9" fmla="*/ 1736030 h 1919782"/>
              <a:gd name="connsiteX10" fmla="*/ 893254 w 1827749"/>
              <a:gd name="connsiteY10" fmla="*/ 1919782 h 1919782"/>
              <a:gd name="connsiteX11" fmla="*/ 32657 w 1827749"/>
              <a:gd name="connsiteY11" fmla="*/ 585390 h 1919782"/>
              <a:gd name="connsiteX0" fmla="*/ 32657 w 1827749"/>
              <a:gd name="connsiteY0" fmla="*/ 586024 h 1920416"/>
              <a:gd name="connsiteX1" fmla="*/ 1149182 w 1827749"/>
              <a:gd name="connsiteY1" fmla="*/ 4914 h 1920416"/>
              <a:gd name="connsiteX2" fmla="*/ 1225195 w 1827749"/>
              <a:gd name="connsiteY2" fmla="*/ 8482 h 1920416"/>
              <a:gd name="connsiteX3" fmla="*/ 1406666 w 1827749"/>
              <a:gd name="connsiteY3" fmla="*/ 184670 h 1920416"/>
              <a:gd name="connsiteX4" fmla="*/ 1586283 w 1827749"/>
              <a:gd name="connsiteY4" fmla="*/ 496057 h 1920416"/>
              <a:gd name="connsiteX5" fmla="*/ 1721893 w 1827749"/>
              <a:gd name="connsiteY5" fmla="*/ 846377 h 1920416"/>
              <a:gd name="connsiteX6" fmla="*/ 1813389 w 1827749"/>
              <a:gd name="connsiteY6" fmla="*/ 1230091 h 1920416"/>
              <a:gd name="connsiteX7" fmla="*/ 1822874 w 1827749"/>
              <a:gd name="connsiteY7" fmla="*/ 1421269 h 1920416"/>
              <a:gd name="connsiteX8" fmla="*/ 1766635 w 1827749"/>
              <a:gd name="connsiteY8" fmla="*/ 1576267 h 1920416"/>
              <a:gd name="connsiteX9" fmla="*/ 1416486 w 1827749"/>
              <a:gd name="connsiteY9" fmla="*/ 1736664 h 1920416"/>
              <a:gd name="connsiteX10" fmla="*/ 893254 w 1827749"/>
              <a:gd name="connsiteY10" fmla="*/ 1920416 h 1920416"/>
              <a:gd name="connsiteX11" fmla="*/ 32657 w 1827749"/>
              <a:gd name="connsiteY11" fmla="*/ 586024 h 1920416"/>
              <a:gd name="connsiteX0" fmla="*/ 32657 w 1827749"/>
              <a:gd name="connsiteY0" fmla="*/ 586024 h 1920416"/>
              <a:gd name="connsiteX1" fmla="*/ 1149182 w 1827749"/>
              <a:gd name="connsiteY1" fmla="*/ 4914 h 1920416"/>
              <a:gd name="connsiteX2" fmla="*/ 1225195 w 1827749"/>
              <a:gd name="connsiteY2" fmla="*/ 8482 h 1920416"/>
              <a:gd name="connsiteX3" fmla="*/ 1406666 w 1827749"/>
              <a:gd name="connsiteY3" fmla="*/ 184670 h 1920416"/>
              <a:gd name="connsiteX4" fmla="*/ 1586283 w 1827749"/>
              <a:gd name="connsiteY4" fmla="*/ 496057 h 1920416"/>
              <a:gd name="connsiteX5" fmla="*/ 1721893 w 1827749"/>
              <a:gd name="connsiteY5" fmla="*/ 846377 h 1920416"/>
              <a:gd name="connsiteX6" fmla="*/ 1813389 w 1827749"/>
              <a:gd name="connsiteY6" fmla="*/ 1230091 h 1920416"/>
              <a:gd name="connsiteX7" fmla="*/ 1822874 w 1827749"/>
              <a:gd name="connsiteY7" fmla="*/ 1421269 h 1920416"/>
              <a:gd name="connsiteX8" fmla="*/ 1766635 w 1827749"/>
              <a:gd name="connsiteY8" fmla="*/ 1576267 h 1920416"/>
              <a:gd name="connsiteX9" fmla="*/ 1416486 w 1827749"/>
              <a:gd name="connsiteY9" fmla="*/ 1736664 h 1920416"/>
              <a:gd name="connsiteX10" fmla="*/ 893254 w 1827749"/>
              <a:gd name="connsiteY10" fmla="*/ 1920416 h 1920416"/>
              <a:gd name="connsiteX11" fmla="*/ 32657 w 1827749"/>
              <a:gd name="connsiteY11" fmla="*/ 586024 h 1920416"/>
              <a:gd name="connsiteX0" fmla="*/ 32657 w 1827749"/>
              <a:gd name="connsiteY0" fmla="*/ 581110 h 1915502"/>
              <a:gd name="connsiteX1" fmla="*/ 1149182 w 1827749"/>
              <a:gd name="connsiteY1" fmla="*/ 0 h 1915502"/>
              <a:gd name="connsiteX2" fmla="*/ 1278324 w 1827749"/>
              <a:gd name="connsiteY2" fmla="*/ 43753 h 1915502"/>
              <a:gd name="connsiteX3" fmla="*/ 1406666 w 1827749"/>
              <a:gd name="connsiteY3" fmla="*/ 179756 h 1915502"/>
              <a:gd name="connsiteX4" fmla="*/ 1586283 w 1827749"/>
              <a:gd name="connsiteY4" fmla="*/ 491143 h 1915502"/>
              <a:gd name="connsiteX5" fmla="*/ 1721893 w 1827749"/>
              <a:gd name="connsiteY5" fmla="*/ 841463 h 1915502"/>
              <a:gd name="connsiteX6" fmla="*/ 1813389 w 1827749"/>
              <a:gd name="connsiteY6" fmla="*/ 1225177 h 1915502"/>
              <a:gd name="connsiteX7" fmla="*/ 1822874 w 1827749"/>
              <a:gd name="connsiteY7" fmla="*/ 1416355 h 1915502"/>
              <a:gd name="connsiteX8" fmla="*/ 1766635 w 1827749"/>
              <a:gd name="connsiteY8" fmla="*/ 1571353 h 1915502"/>
              <a:gd name="connsiteX9" fmla="*/ 1416486 w 1827749"/>
              <a:gd name="connsiteY9" fmla="*/ 1731750 h 1915502"/>
              <a:gd name="connsiteX10" fmla="*/ 893254 w 1827749"/>
              <a:gd name="connsiteY10" fmla="*/ 1915502 h 1915502"/>
              <a:gd name="connsiteX11" fmla="*/ 32657 w 1827749"/>
              <a:gd name="connsiteY11" fmla="*/ 581110 h 1915502"/>
              <a:gd name="connsiteX0" fmla="*/ 32657 w 1827749"/>
              <a:gd name="connsiteY0" fmla="*/ 587171 h 1921563"/>
              <a:gd name="connsiteX1" fmla="*/ 1174389 w 1827749"/>
              <a:gd name="connsiteY1" fmla="*/ 0 h 1921563"/>
              <a:gd name="connsiteX2" fmla="*/ 1278324 w 1827749"/>
              <a:gd name="connsiteY2" fmla="*/ 49814 h 1921563"/>
              <a:gd name="connsiteX3" fmla="*/ 1406666 w 1827749"/>
              <a:gd name="connsiteY3" fmla="*/ 185817 h 1921563"/>
              <a:gd name="connsiteX4" fmla="*/ 1586283 w 1827749"/>
              <a:gd name="connsiteY4" fmla="*/ 497204 h 1921563"/>
              <a:gd name="connsiteX5" fmla="*/ 1721893 w 1827749"/>
              <a:gd name="connsiteY5" fmla="*/ 847524 h 1921563"/>
              <a:gd name="connsiteX6" fmla="*/ 1813389 w 1827749"/>
              <a:gd name="connsiteY6" fmla="*/ 1231238 h 1921563"/>
              <a:gd name="connsiteX7" fmla="*/ 1822874 w 1827749"/>
              <a:gd name="connsiteY7" fmla="*/ 1422416 h 1921563"/>
              <a:gd name="connsiteX8" fmla="*/ 1766635 w 1827749"/>
              <a:gd name="connsiteY8" fmla="*/ 1577414 h 1921563"/>
              <a:gd name="connsiteX9" fmla="*/ 1416486 w 1827749"/>
              <a:gd name="connsiteY9" fmla="*/ 1737811 h 1921563"/>
              <a:gd name="connsiteX10" fmla="*/ 893254 w 1827749"/>
              <a:gd name="connsiteY10" fmla="*/ 1921563 h 1921563"/>
              <a:gd name="connsiteX11" fmla="*/ 32657 w 1827749"/>
              <a:gd name="connsiteY11" fmla="*/ 587171 h 1921563"/>
              <a:gd name="connsiteX0" fmla="*/ 32657 w 1827749"/>
              <a:gd name="connsiteY0" fmla="*/ 587171 h 1921563"/>
              <a:gd name="connsiteX1" fmla="*/ 1174389 w 1827749"/>
              <a:gd name="connsiteY1" fmla="*/ 0 h 1921563"/>
              <a:gd name="connsiteX2" fmla="*/ 1278324 w 1827749"/>
              <a:gd name="connsiteY2" fmla="*/ 49814 h 1921563"/>
              <a:gd name="connsiteX3" fmla="*/ 1406666 w 1827749"/>
              <a:gd name="connsiteY3" fmla="*/ 185817 h 1921563"/>
              <a:gd name="connsiteX4" fmla="*/ 1586283 w 1827749"/>
              <a:gd name="connsiteY4" fmla="*/ 497204 h 1921563"/>
              <a:gd name="connsiteX5" fmla="*/ 1721893 w 1827749"/>
              <a:gd name="connsiteY5" fmla="*/ 847524 h 1921563"/>
              <a:gd name="connsiteX6" fmla="*/ 1813389 w 1827749"/>
              <a:gd name="connsiteY6" fmla="*/ 1231238 h 1921563"/>
              <a:gd name="connsiteX7" fmla="*/ 1822874 w 1827749"/>
              <a:gd name="connsiteY7" fmla="*/ 1422416 h 1921563"/>
              <a:gd name="connsiteX8" fmla="*/ 1766635 w 1827749"/>
              <a:gd name="connsiteY8" fmla="*/ 1577414 h 1921563"/>
              <a:gd name="connsiteX9" fmla="*/ 1416486 w 1827749"/>
              <a:gd name="connsiteY9" fmla="*/ 1737811 h 1921563"/>
              <a:gd name="connsiteX10" fmla="*/ 893254 w 1827749"/>
              <a:gd name="connsiteY10" fmla="*/ 1921563 h 1921563"/>
              <a:gd name="connsiteX11" fmla="*/ 32657 w 1827749"/>
              <a:gd name="connsiteY11" fmla="*/ 587171 h 1921563"/>
              <a:gd name="connsiteX0" fmla="*/ 32657 w 1827749"/>
              <a:gd name="connsiteY0" fmla="*/ 587171 h 1921563"/>
              <a:gd name="connsiteX1" fmla="*/ 1174389 w 1827749"/>
              <a:gd name="connsiteY1" fmla="*/ 0 h 1921563"/>
              <a:gd name="connsiteX2" fmla="*/ 1278324 w 1827749"/>
              <a:gd name="connsiteY2" fmla="*/ 49814 h 1921563"/>
              <a:gd name="connsiteX3" fmla="*/ 1406666 w 1827749"/>
              <a:gd name="connsiteY3" fmla="*/ 185817 h 1921563"/>
              <a:gd name="connsiteX4" fmla="*/ 1586283 w 1827749"/>
              <a:gd name="connsiteY4" fmla="*/ 497204 h 1921563"/>
              <a:gd name="connsiteX5" fmla="*/ 1721893 w 1827749"/>
              <a:gd name="connsiteY5" fmla="*/ 847524 h 1921563"/>
              <a:gd name="connsiteX6" fmla="*/ 1813389 w 1827749"/>
              <a:gd name="connsiteY6" fmla="*/ 1231238 h 1921563"/>
              <a:gd name="connsiteX7" fmla="*/ 1822874 w 1827749"/>
              <a:gd name="connsiteY7" fmla="*/ 1422416 h 1921563"/>
              <a:gd name="connsiteX8" fmla="*/ 1766635 w 1827749"/>
              <a:gd name="connsiteY8" fmla="*/ 1577414 h 1921563"/>
              <a:gd name="connsiteX9" fmla="*/ 1416486 w 1827749"/>
              <a:gd name="connsiteY9" fmla="*/ 1737811 h 1921563"/>
              <a:gd name="connsiteX10" fmla="*/ 893254 w 1827749"/>
              <a:gd name="connsiteY10" fmla="*/ 1921563 h 1921563"/>
              <a:gd name="connsiteX11" fmla="*/ 32657 w 1827749"/>
              <a:gd name="connsiteY11" fmla="*/ 587171 h 1921563"/>
              <a:gd name="connsiteX0" fmla="*/ 32657 w 1827749"/>
              <a:gd name="connsiteY0" fmla="*/ 587171 h 1921563"/>
              <a:gd name="connsiteX1" fmla="*/ 1174389 w 1827749"/>
              <a:gd name="connsiteY1" fmla="*/ 0 h 1921563"/>
              <a:gd name="connsiteX2" fmla="*/ 1310746 w 1827749"/>
              <a:gd name="connsiteY2" fmla="*/ 84387 h 1921563"/>
              <a:gd name="connsiteX3" fmla="*/ 1406666 w 1827749"/>
              <a:gd name="connsiteY3" fmla="*/ 185817 h 1921563"/>
              <a:gd name="connsiteX4" fmla="*/ 1586283 w 1827749"/>
              <a:gd name="connsiteY4" fmla="*/ 497204 h 1921563"/>
              <a:gd name="connsiteX5" fmla="*/ 1721893 w 1827749"/>
              <a:gd name="connsiteY5" fmla="*/ 847524 h 1921563"/>
              <a:gd name="connsiteX6" fmla="*/ 1813389 w 1827749"/>
              <a:gd name="connsiteY6" fmla="*/ 1231238 h 1921563"/>
              <a:gd name="connsiteX7" fmla="*/ 1822874 w 1827749"/>
              <a:gd name="connsiteY7" fmla="*/ 1422416 h 1921563"/>
              <a:gd name="connsiteX8" fmla="*/ 1766635 w 1827749"/>
              <a:gd name="connsiteY8" fmla="*/ 1577414 h 1921563"/>
              <a:gd name="connsiteX9" fmla="*/ 1416486 w 1827749"/>
              <a:gd name="connsiteY9" fmla="*/ 1737811 h 1921563"/>
              <a:gd name="connsiteX10" fmla="*/ 893254 w 1827749"/>
              <a:gd name="connsiteY10" fmla="*/ 1921563 h 1921563"/>
              <a:gd name="connsiteX11" fmla="*/ 32657 w 1827749"/>
              <a:gd name="connsiteY11" fmla="*/ 587171 h 192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7749" h="1921563">
                <a:moveTo>
                  <a:pt x="32657" y="587171"/>
                </a:moveTo>
                <a:cubicBezTo>
                  <a:pt x="373897" y="396005"/>
                  <a:pt x="894890" y="143615"/>
                  <a:pt x="1174389" y="0"/>
                </a:cubicBezTo>
                <a:cubicBezTo>
                  <a:pt x="1257004" y="23547"/>
                  <a:pt x="1272033" y="53418"/>
                  <a:pt x="1310746" y="84387"/>
                </a:cubicBezTo>
                <a:cubicBezTo>
                  <a:pt x="1349459" y="115356"/>
                  <a:pt x="1360743" y="117014"/>
                  <a:pt x="1406666" y="185817"/>
                </a:cubicBezTo>
                <a:cubicBezTo>
                  <a:pt x="1452589" y="254620"/>
                  <a:pt x="1533745" y="386920"/>
                  <a:pt x="1586283" y="497204"/>
                </a:cubicBezTo>
                <a:cubicBezTo>
                  <a:pt x="1638821" y="607488"/>
                  <a:pt x="1684042" y="725185"/>
                  <a:pt x="1721893" y="847524"/>
                </a:cubicBezTo>
                <a:cubicBezTo>
                  <a:pt x="1759744" y="969863"/>
                  <a:pt x="1796559" y="1135423"/>
                  <a:pt x="1813389" y="1231238"/>
                </a:cubicBezTo>
                <a:cubicBezTo>
                  <a:pt x="1830219" y="1327053"/>
                  <a:pt x="1830666" y="1364720"/>
                  <a:pt x="1822874" y="1422416"/>
                </a:cubicBezTo>
                <a:cubicBezTo>
                  <a:pt x="1815082" y="1480112"/>
                  <a:pt x="1834366" y="1524848"/>
                  <a:pt x="1766635" y="1577414"/>
                </a:cubicBezTo>
                <a:cubicBezTo>
                  <a:pt x="1698904" y="1629980"/>
                  <a:pt x="1556696" y="1666034"/>
                  <a:pt x="1416486" y="1737811"/>
                </a:cubicBezTo>
                <a:cubicBezTo>
                  <a:pt x="1276276" y="1809588"/>
                  <a:pt x="1163001" y="1834761"/>
                  <a:pt x="893254" y="1921563"/>
                </a:cubicBezTo>
                <a:cubicBezTo>
                  <a:pt x="660535" y="1740331"/>
                  <a:pt x="-174244" y="899956"/>
                  <a:pt x="32657" y="587171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9"/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393A8520-AA3E-BED8-5651-A30D402AA3D4}"/>
              </a:ext>
            </a:extLst>
          </p:cNvPr>
          <p:cNvGrpSpPr/>
          <p:nvPr/>
        </p:nvGrpSpPr>
        <p:grpSpPr>
          <a:xfrm>
            <a:off x="1280935" y="1571736"/>
            <a:ext cx="3032388" cy="1532880"/>
            <a:chOff x="1280935" y="2069609"/>
            <a:chExt cx="3032388" cy="1532880"/>
          </a:xfrm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9034C99A-B71C-4DBB-D46E-99B3D90D7991}"/>
                </a:ext>
              </a:extLst>
            </p:cNvPr>
            <p:cNvSpPr/>
            <p:nvPr/>
          </p:nvSpPr>
          <p:spPr>
            <a:xfrm>
              <a:off x="1280935" y="2069609"/>
              <a:ext cx="2669509" cy="994728"/>
            </a:xfrm>
            <a:custGeom>
              <a:avLst/>
              <a:gdLst>
                <a:gd name="connsiteX0" fmla="*/ 0 w 5560541"/>
                <a:gd name="connsiteY0" fmla="*/ 1989437 h 1989437"/>
                <a:gd name="connsiteX1" fmla="*/ 2298357 w 5560541"/>
                <a:gd name="connsiteY1" fmla="*/ 1779373 h 1989437"/>
                <a:gd name="connsiteX2" fmla="*/ 4794422 w 5560541"/>
                <a:gd name="connsiteY2" fmla="*/ 778475 h 1989437"/>
                <a:gd name="connsiteX3" fmla="*/ 5560541 w 5560541"/>
                <a:gd name="connsiteY3" fmla="*/ 0 h 1989437"/>
                <a:gd name="connsiteX0" fmla="*/ 0 w 5560541"/>
                <a:gd name="connsiteY0" fmla="*/ 1989437 h 2009434"/>
                <a:gd name="connsiteX1" fmla="*/ 2298357 w 5560541"/>
                <a:gd name="connsiteY1" fmla="*/ 1779373 h 2009434"/>
                <a:gd name="connsiteX2" fmla="*/ 5560541 w 5560541"/>
                <a:gd name="connsiteY2" fmla="*/ 0 h 2009434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3150973 w 5560541"/>
                <a:gd name="connsiteY2" fmla="*/ 1470454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41799 w 5560541"/>
                <a:gd name="connsiteY1" fmla="*/ 1727247 h 1989437"/>
                <a:gd name="connsiteX2" fmla="*/ 3150973 w 5560541"/>
                <a:gd name="connsiteY2" fmla="*/ 1470454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41799 w 5560541"/>
                <a:gd name="connsiteY1" fmla="*/ 1727247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29442 w 5560541"/>
                <a:gd name="connsiteY1" fmla="*/ 1665463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29442 w 5560541"/>
                <a:gd name="connsiteY1" fmla="*/ 1665463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0541" h="1989437">
                  <a:moveTo>
                    <a:pt x="0" y="1989437"/>
                  </a:moveTo>
                  <a:cubicBezTo>
                    <a:pt x="910281" y="1960605"/>
                    <a:pt x="1847761" y="1850813"/>
                    <a:pt x="2529442" y="1665463"/>
                  </a:cubicBezTo>
                  <a:cubicBezTo>
                    <a:pt x="3211123" y="1480113"/>
                    <a:pt x="3776433" y="1191977"/>
                    <a:pt x="4164227" y="951470"/>
                  </a:cubicBezTo>
                  <a:lnTo>
                    <a:pt x="5560541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2D880FA9-1D58-66E0-98C9-121C997267DE}"/>
                </a:ext>
              </a:extLst>
            </p:cNvPr>
            <p:cNvSpPr/>
            <p:nvPr/>
          </p:nvSpPr>
          <p:spPr>
            <a:xfrm>
              <a:off x="1347133" y="2252450"/>
              <a:ext cx="2794931" cy="941428"/>
            </a:xfrm>
            <a:custGeom>
              <a:avLst/>
              <a:gdLst>
                <a:gd name="connsiteX0" fmla="*/ 0 w 5560541"/>
                <a:gd name="connsiteY0" fmla="*/ 1989437 h 1989437"/>
                <a:gd name="connsiteX1" fmla="*/ 2298357 w 5560541"/>
                <a:gd name="connsiteY1" fmla="*/ 1779373 h 1989437"/>
                <a:gd name="connsiteX2" fmla="*/ 4794422 w 5560541"/>
                <a:gd name="connsiteY2" fmla="*/ 778475 h 1989437"/>
                <a:gd name="connsiteX3" fmla="*/ 5560541 w 5560541"/>
                <a:gd name="connsiteY3" fmla="*/ 0 h 1989437"/>
                <a:gd name="connsiteX0" fmla="*/ 0 w 5560541"/>
                <a:gd name="connsiteY0" fmla="*/ 1989437 h 2009434"/>
                <a:gd name="connsiteX1" fmla="*/ 2298357 w 5560541"/>
                <a:gd name="connsiteY1" fmla="*/ 1779373 h 2009434"/>
                <a:gd name="connsiteX2" fmla="*/ 5560541 w 5560541"/>
                <a:gd name="connsiteY2" fmla="*/ 0 h 2009434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3150973 w 5560541"/>
                <a:gd name="connsiteY2" fmla="*/ 1470454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41799 w 5560541"/>
                <a:gd name="connsiteY1" fmla="*/ 1727247 h 1989437"/>
                <a:gd name="connsiteX2" fmla="*/ 3150973 w 5560541"/>
                <a:gd name="connsiteY2" fmla="*/ 1470454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41799 w 5560541"/>
                <a:gd name="connsiteY1" fmla="*/ 1727247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29442 w 5560541"/>
                <a:gd name="connsiteY1" fmla="*/ 1665463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29442 w 5560541"/>
                <a:gd name="connsiteY1" fmla="*/ 1665463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61812 w 5560541"/>
                <a:gd name="connsiteY1" fmla="*/ 1611089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61812 w 5560541"/>
                <a:gd name="connsiteY1" fmla="*/ 1611089 h 1989437"/>
                <a:gd name="connsiteX2" fmla="*/ 4245150 w 5560541"/>
                <a:gd name="connsiteY2" fmla="*/ 851784 h 1989437"/>
                <a:gd name="connsiteX3" fmla="*/ 5560541 w 5560541"/>
                <a:gd name="connsiteY3" fmla="*/ 0 h 198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0541" h="1989437">
                  <a:moveTo>
                    <a:pt x="0" y="1989437"/>
                  </a:moveTo>
                  <a:cubicBezTo>
                    <a:pt x="910281" y="1960605"/>
                    <a:pt x="1854287" y="1800698"/>
                    <a:pt x="2561812" y="1611089"/>
                  </a:cubicBezTo>
                  <a:cubicBezTo>
                    <a:pt x="3269337" y="1421480"/>
                    <a:pt x="3857356" y="1092291"/>
                    <a:pt x="4245150" y="851784"/>
                  </a:cubicBezTo>
                  <a:lnTo>
                    <a:pt x="5560541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63576C35-4D3C-F46C-8411-6403ED2C92E9}"/>
                </a:ext>
              </a:extLst>
            </p:cNvPr>
            <p:cNvSpPr/>
            <p:nvPr/>
          </p:nvSpPr>
          <p:spPr>
            <a:xfrm>
              <a:off x="1347133" y="2617070"/>
              <a:ext cx="2962829" cy="884861"/>
            </a:xfrm>
            <a:custGeom>
              <a:avLst/>
              <a:gdLst>
                <a:gd name="connsiteX0" fmla="*/ 0 w 5560541"/>
                <a:gd name="connsiteY0" fmla="*/ 1989437 h 1989437"/>
                <a:gd name="connsiteX1" fmla="*/ 2298357 w 5560541"/>
                <a:gd name="connsiteY1" fmla="*/ 1779373 h 1989437"/>
                <a:gd name="connsiteX2" fmla="*/ 4794422 w 5560541"/>
                <a:gd name="connsiteY2" fmla="*/ 778475 h 1989437"/>
                <a:gd name="connsiteX3" fmla="*/ 5560541 w 5560541"/>
                <a:gd name="connsiteY3" fmla="*/ 0 h 1989437"/>
                <a:gd name="connsiteX0" fmla="*/ 0 w 5560541"/>
                <a:gd name="connsiteY0" fmla="*/ 1989437 h 2009434"/>
                <a:gd name="connsiteX1" fmla="*/ 2298357 w 5560541"/>
                <a:gd name="connsiteY1" fmla="*/ 1779373 h 2009434"/>
                <a:gd name="connsiteX2" fmla="*/ 5560541 w 5560541"/>
                <a:gd name="connsiteY2" fmla="*/ 0 h 2009434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3150973 w 5560541"/>
                <a:gd name="connsiteY2" fmla="*/ 1470454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41799 w 5560541"/>
                <a:gd name="connsiteY1" fmla="*/ 1727247 h 1989437"/>
                <a:gd name="connsiteX2" fmla="*/ 3150973 w 5560541"/>
                <a:gd name="connsiteY2" fmla="*/ 1470454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41799 w 5560541"/>
                <a:gd name="connsiteY1" fmla="*/ 1727247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29442 w 5560541"/>
                <a:gd name="connsiteY1" fmla="*/ 1665463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29442 w 5560541"/>
                <a:gd name="connsiteY1" fmla="*/ 1665463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441571 w 5560541"/>
                <a:gd name="connsiteY1" fmla="*/ 1596779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441571 w 5560541"/>
                <a:gd name="connsiteY1" fmla="*/ 1596779 h 1989437"/>
                <a:gd name="connsiteX2" fmla="*/ 4149582 w 5560541"/>
                <a:gd name="connsiteY2" fmla="*/ 882788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42405 h 1989437"/>
                <a:gd name="connsiteX2" fmla="*/ 4149582 w 5560541"/>
                <a:gd name="connsiteY2" fmla="*/ 882788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42405 h 1989437"/>
                <a:gd name="connsiteX2" fmla="*/ 4149582 w 5560541"/>
                <a:gd name="connsiteY2" fmla="*/ 85560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42405 h 1989437"/>
                <a:gd name="connsiteX2" fmla="*/ 4149582 w 5560541"/>
                <a:gd name="connsiteY2" fmla="*/ 855600 h 1989437"/>
                <a:gd name="connsiteX3" fmla="*/ 4151716 w 5560541"/>
                <a:gd name="connsiteY3" fmla="*/ 861663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42405 h 1989437"/>
                <a:gd name="connsiteX2" fmla="*/ 4149582 w 5560541"/>
                <a:gd name="connsiteY2" fmla="*/ 855600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42405 h 1989437"/>
                <a:gd name="connsiteX2" fmla="*/ 3879055 w 5560541"/>
                <a:gd name="connsiteY2" fmla="*/ 1118411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42405 h 1989437"/>
                <a:gd name="connsiteX2" fmla="*/ 3879055 w 5560541"/>
                <a:gd name="connsiteY2" fmla="*/ 1118411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42405 h 1989437"/>
                <a:gd name="connsiteX2" fmla="*/ 3879055 w 5560541"/>
                <a:gd name="connsiteY2" fmla="*/ 1118411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42405 h 1989437"/>
                <a:gd name="connsiteX2" fmla="*/ 3879055 w 5560541"/>
                <a:gd name="connsiteY2" fmla="*/ 1118411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87716 h 1989437"/>
                <a:gd name="connsiteX2" fmla="*/ 3879055 w 5560541"/>
                <a:gd name="connsiteY2" fmla="*/ 1118411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1838683 w 5560541"/>
                <a:gd name="connsiteY1" fmla="*/ 1759902 h 1989437"/>
                <a:gd name="connsiteX2" fmla="*/ 3879055 w 5560541"/>
                <a:gd name="connsiteY2" fmla="*/ 1118411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1838683 w 5560541"/>
                <a:gd name="connsiteY1" fmla="*/ 1759902 h 1989437"/>
                <a:gd name="connsiteX2" fmla="*/ 3925431 w 5560541"/>
                <a:gd name="connsiteY2" fmla="*/ 1154659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1838683 w 5560541"/>
                <a:gd name="connsiteY1" fmla="*/ 1759902 h 1989437"/>
                <a:gd name="connsiteX2" fmla="*/ 3925431 w 5560541"/>
                <a:gd name="connsiteY2" fmla="*/ 1154659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1838683 w 5560541"/>
                <a:gd name="connsiteY1" fmla="*/ 1759902 h 1989437"/>
                <a:gd name="connsiteX2" fmla="*/ 3925431 w 5560541"/>
                <a:gd name="connsiteY2" fmla="*/ 1154659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1838683 w 5560541"/>
                <a:gd name="connsiteY1" fmla="*/ 1759902 h 1989437"/>
                <a:gd name="connsiteX2" fmla="*/ 3523505 w 5560541"/>
                <a:gd name="connsiteY2" fmla="*/ 1299658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8270"/>
                <a:gd name="connsiteY0" fmla="*/ 1808189 h 1808189"/>
                <a:gd name="connsiteX1" fmla="*/ 1838683 w 5568270"/>
                <a:gd name="connsiteY1" fmla="*/ 1578654 h 1808189"/>
                <a:gd name="connsiteX2" fmla="*/ 3523505 w 5568270"/>
                <a:gd name="connsiteY2" fmla="*/ 1118410 h 1808189"/>
                <a:gd name="connsiteX3" fmla="*/ 4762334 w 5568270"/>
                <a:gd name="connsiteY3" fmla="*/ 462917 h 1808189"/>
                <a:gd name="connsiteX4" fmla="*/ 5568270 w 5568270"/>
                <a:gd name="connsiteY4" fmla="*/ 0 h 1808189"/>
                <a:gd name="connsiteX0" fmla="*/ 0 w 5568270"/>
                <a:gd name="connsiteY0" fmla="*/ 1808189 h 1808189"/>
                <a:gd name="connsiteX1" fmla="*/ 1838683 w 5568270"/>
                <a:gd name="connsiteY1" fmla="*/ 1578654 h 1808189"/>
                <a:gd name="connsiteX2" fmla="*/ 3523505 w 5568270"/>
                <a:gd name="connsiteY2" fmla="*/ 1118410 h 1808189"/>
                <a:gd name="connsiteX3" fmla="*/ 4762334 w 5568270"/>
                <a:gd name="connsiteY3" fmla="*/ 462917 h 1808189"/>
                <a:gd name="connsiteX4" fmla="*/ 5568270 w 5568270"/>
                <a:gd name="connsiteY4" fmla="*/ 0 h 1808189"/>
                <a:gd name="connsiteX0" fmla="*/ 0 w 5568270"/>
                <a:gd name="connsiteY0" fmla="*/ 1808189 h 1808189"/>
                <a:gd name="connsiteX1" fmla="*/ 1838683 w 5568270"/>
                <a:gd name="connsiteY1" fmla="*/ 1578654 h 1808189"/>
                <a:gd name="connsiteX2" fmla="*/ 3523505 w 5568270"/>
                <a:gd name="connsiteY2" fmla="*/ 1118410 h 1808189"/>
                <a:gd name="connsiteX3" fmla="*/ 4607748 w 5568270"/>
                <a:gd name="connsiteY3" fmla="*/ 616977 h 1808189"/>
                <a:gd name="connsiteX4" fmla="*/ 5568270 w 5568270"/>
                <a:gd name="connsiteY4" fmla="*/ 0 h 1808189"/>
                <a:gd name="connsiteX0" fmla="*/ 0 w 5568270"/>
                <a:gd name="connsiteY0" fmla="*/ 1808189 h 1808189"/>
                <a:gd name="connsiteX1" fmla="*/ 1838683 w 5568270"/>
                <a:gd name="connsiteY1" fmla="*/ 1578654 h 1808189"/>
                <a:gd name="connsiteX2" fmla="*/ 3448946 w 5568270"/>
                <a:gd name="connsiteY2" fmla="*/ 1149263 h 1808189"/>
                <a:gd name="connsiteX3" fmla="*/ 4607748 w 5568270"/>
                <a:gd name="connsiteY3" fmla="*/ 616977 h 1808189"/>
                <a:gd name="connsiteX4" fmla="*/ 5568270 w 5568270"/>
                <a:gd name="connsiteY4" fmla="*/ 0 h 1808189"/>
                <a:gd name="connsiteX0" fmla="*/ 0 w 5568270"/>
                <a:gd name="connsiteY0" fmla="*/ 1808189 h 1808189"/>
                <a:gd name="connsiteX1" fmla="*/ 1838683 w 5568270"/>
                <a:gd name="connsiteY1" fmla="*/ 1578654 h 1808189"/>
                <a:gd name="connsiteX2" fmla="*/ 3440174 w 5568270"/>
                <a:gd name="connsiteY2" fmla="*/ 1118410 h 1808189"/>
                <a:gd name="connsiteX3" fmla="*/ 4607748 w 5568270"/>
                <a:gd name="connsiteY3" fmla="*/ 616977 h 1808189"/>
                <a:gd name="connsiteX4" fmla="*/ 5568270 w 5568270"/>
                <a:gd name="connsiteY4" fmla="*/ 0 h 1808189"/>
                <a:gd name="connsiteX0" fmla="*/ 0 w 5568270"/>
                <a:gd name="connsiteY0" fmla="*/ 1808189 h 1808189"/>
                <a:gd name="connsiteX1" fmla="*/ 1838683 w 5568270"/>
                <a:gd name="connsiteY1" fmla="*/ 1578654 h 1808189"/>
                <a:gd name="connsiteX2" fmla="*/ 3440174 w 5568270"/>
                <a:gd name="connsiteY2" fmla="*/ 1118410 h 1808189"/>
                <a:gd name="connsiteX3" fmla="*/ 4607748 w 5568270"/>
                <a:gd name="connsiteY3" fmla="*/ 616977 h 1808189"/>
                <a:gd name="connsiteX4" fmla="*/ 5568270 w 5568270"/>
                <a:gd name="connsiteY4" fmla="*/ 0 h 1808189"/>
                <a:gd name="connsiteX0" fmla="*/ 0 w 5590199"/>
                <a:gd name="connsiteY0" fmla="*/ 1869896 h 1869896"/>
                <a:gd name="connsiteX1" fmla="*/ 1838683 w 5590199"/>
                <a:gd name="connsiteY1" fmla="*/ 1640361 h 1869896"/>
                <a:gd name="connsiteX2" fmla="*/ 3440174 w 5590199"/>
                <a:gd name="connsiteY2" fmla="*/ 1180117 h 1869896"/>
                <a:gd name="connsiteX3" fmla="*/ 4607748 w 5590199"/>
                <a:gd name="connsiteY3" fmla="*/ 678684 h 1869896"/>
                <a:gd name="connsiteX4" fmla="*/ 5590199 w 5590199"/>
                <a:gd name="connsiteY4" fmla="*/ 0 h 1869896"/>
                <a:gd name="connsiteX0" fmla="*/ 0 w 5590199"/>
                <a:gd name="connsiteY0" fmla="*/ 1869896 h 1869896"/>
                <a:gd name="connsiteX1" fmla="*/ 1838683 w 5590199"/>
                <a:gd name="connsiteY1" fmla="*/ 1640361 h 1869896"/>
                <a:gd name="connsiteX2" fmla="*/ 3440174 w 5590199"/>
                <a:gd name="connsiteY2" fmla="*/ 1180117 h 1869896"/>
                <a:gd name="connsiteX3" fmla="*/ 4607748 w 5590199"/>
                <a:gd name="connsiteY3" fmla="*/ 678684 h 1869896"/>
                <a:gd name="connsiteX4" fmla="*/ 5590199 w 5590199"/>
                <a:gd name="connsiteY4" fmla="*/ 0 h 186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0199" h="1869896">
                  <a:moveTo>
                    <a:pt x="0" y="1869896"/>
                  </a:moveTo>
                  <a:cubicBezTo>
                    <a:pt x="910281" y="1841064"/>
                    <a:pt x="1265321" y="1755324"/>
                    <a:pt x="1838683" y="1640361"/>
                  </a:cubicBezTo>
                  <a:cubicBezTo>
                    <a:pt x="2412045" y="1525398"/>
                    <a:pt x="3004978" y="1335254"/>
                    <a:pt x="3440174" y="1180117"/>
                  </a:cubicBezTo>
                  <a:cubicBezTo>
                    <a:pt x="3875370" y="1024980"/>
                    <a:pt x="4266954" y="865086"/>
                    <a:pt x="4607748" y="678684"/>
                  </a:cubicBezTo>
                  <a:cubicBezTo>
                    <a:pt x="4948542" y="492282"/>
                    <a:pt x="5041489" y="404524"/>
                    <a:pt x="5590199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8BF122E9-D270-AD44-C010-3BFC54B067B4}"/>
                </a:ext>
              </a:extLst>
            </p:cNvPr>
            <p:cNvSpPr/>
            <p:nvPr/>
          </p:nvSpPr>
          <p:spPr>
            <a:xfrm>
              <a:off x="1371086" y="2418128"/>
              <a:ext cx="2873546" cy="941428"/>
            </a:xfrm>
            <a:custGeom>
              <a:avLst/>
              <a:gdLst>
                <a:gd name="connsiteX0" fmla="*/ 0 w 5560541"/>
                <a:gd name="connsiteY0" fmla="*/ 1989437 h 1989437"/>
                <a:gd name="connsiteX1" fmla="*/ 2298357 w 5560541"/>
                <a:gd name="connsiteY1" fmla="*/ 1779373 h 1989437"/>
                <a:gd name="connsiteX2" fmla="*/ 4794422 w 5560541"/>
                <a:gd name="connsiteY2" fmla="*/ 778475 h 1989437"/>
                <a:gd name="connsiteX3" fmla="*/ 5560541 w 5560541"/>
                <a:gd name="connsiteY3" fmla="*/ 0 h 1989437"/>
                <a:gd name="connsiteX0" fmla="*/ 0 w 5560541"/>
                <a:gd name="connsiteY0" fmla="*/ 1989437 h 2009434"/>
                <a:gd name="connsiteX1" fmla="*/ 2298357 w 5560541"/>
                <a:gd name="connsiteY1" fmla="*/ 1779373 h 2009434"/>
                <a:gd name="connsiteX2" fmla="*/ 5560541 w 5560541"/>
                <a:gd name="connsiteY2" fmla="*/ 0 h 2009434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3150973 w 5560541"/>
                <a:gd name="connsiteY2" fmla="*/ 1470454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41799 w 5560541"/>
                <a:gd name="connsiteY1" fmla="*/ 1727247 h 1989437"/>
                <a:gd name="connsiteX2" fmla="*/ 3150973 w 5560541"/>
                <a:gd name="connsiteY2" fmla="*/ 1470454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41799 w 5560541"/>
                <a:gd name="connsiteY1" fmla="*/ 1727247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29442 w 5560541"/>
                <a:gd name="connsiteY1" fmla="*/ 1665463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29442 w 5560541"/>
                <a:gd name="connsiteY1" fmla="*/ 1665463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441571 w 5560541"/>
                <a:gd name="connsiteY1" fmla="*/ 1596779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441571 w 5560541"/>
                <a:gd name="connsiteY1" fmla="*/ 1596779 h 1989437"/>
                <a:gd name="connsiteX2" fmla="*/ 4149582 w 5560541"/>
                <a:gd name="connsiteY2" fmla="*/ 882788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42405 h 1989437"/>
                <a:gd name="connsiteX2" fmla="*/ 4149582 w 5560541"/>
                <a:gd name="connsiteY2" fmla="*/ 882788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42405 h 1989437"/>
                <a:gd name="connsiteX2" fmla="*/ 4149582 w 5560541"/>
                <a:gd name="connsiteY2" fmla="*/ 85560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42405 h 1989437"/>
                <a:gd name="connsiteX2" fmla="*/ 4149582 w 5560541"/>
                <a:gd name="connsiteY2" fmla="*/ 855600 h 1989437"/>
                <a:gd name="connsiteX3" fmla="*/ 4151716 w 5560541"/>
                <a:gd name="connsiteY3" fmla="*/ 861663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42405 h 1989437"/>
                <a:gd name="connsiteX2" fmla="*/ 4149582 w 5560541"/>
                <a:gd name="connsiteY2" fmla="*/ 855600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42405 h 1989437"/>
                <a:gd name="connsiteX2" fmla="*/ 3879055 w 5560541"/>
                <a:gd name="connsiteY2" fmla="*/ 1118411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42405 h 1989437"/>
                <a:gd name="connsiteX2" fmla="*/ 3879055 w 5560541"/>
                <a:gd name="connsiteY2" fmla="*/ 1118411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42405 h 1989437"/>
                <a:gd name="connsiteX2" fmla="*/ 3879055 w 5560541"/>
                <a:gd name="connsiteY2" fmla="*/ 1118411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42405 h 1989437"/>
                <a:gd name="connsiteX2" fmla="*/ 3879055 w 5560541"/>
                <a:gd name="connsiteY2" fmla="*/ 1118411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2410653 w 5560541"/>
                <a:gd name="connsiteY1" fmla="*/ 1587716 h 1989437"/>
                <a:gd name="connsiteX2" fmla="*/ 3879055 w 5560541"/>
                <a:gd name="connsiteY2" fmla="*/ 1118411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1838683 w 5560541"/>
                <a:gd name="connsiteY1" fmla="*/ 1759902 h 1989437"/>
                <a:gd name="connsiteX2" fmla="*/ 3879055 w 5560541"/>
                <a:gd name="connsiteY2" fmla="*/ 1118411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1838683 w 5560541"/>
                <a:gd name="connsiteY1" fmla="*/ 1759902 h 1989437"/>
                <a:gd name="connsiteX2" fmla="*/ 3925431 w 5560541"/>
                <a:gd name="connsiteY2" fmla="*/ 1154659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1838683 w 5560541"/>
                <a:gd name="connsiteY1" fmla="*/ 1759902 h 1989437"/>
                <a:gd name="connsiteX2" fmla="*/ 3925431 w 5560541"/>
                <a:gd name="connsiteY2" fmla="*/ 1154659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1838683 w 5560541"/>
                <a:gd name="connsiteY1" fmla="*/ 1759902 h 1989437"/>
                <a:gd name="connsiteX2" fmla="*/ 3925431 w 5560541"/>
                <a:gd name="connsiteY2" fmla="*/ 1154659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0541"/>
                <a:gd name="connsiteY0" fmla="*/ 1989437 h 1989437"/>
                <a:gd name="connsiteX1" fmla="*/ 1838683 w 5560541"/>
                <a:gd name="connsiteY1" fmla="*/ 1759902 h 1989437"/>
                <a:gd name="connsiteX2" fmla="*/ 3523505 w 5560541"/>
                <a:gd name="connsiteY2" fmla="*/ 1299658 h 1989437"/>
                <a:gd name="connsiteX3" fmla="*/ 4762334 w 5560541"/>
                <a:gd name="connsiteY3" fmla="*/ 644165 h 1989437"/>
                <a:gd name="connsiteX4" fmla="*/ 5560541 w 5560541"/>
                <a:gd name="connsiteY4" fmla="*/ 0 h 1989437"/>
                <a:gd name="connsiteX0" fmla="*/ 0 w 5568270"/>
                <a:gd name="connsiteY0" fmla="*/ 1808189 h 1808189"/>
                <a:gd name="connsiteX1" fmla="*/ 1838683 w 5568270"/>
                <a:gd name="connsiteY1" fmla="*/ 1578654 h 1808189"/>
                <a:gd name="connsiteX2" fmla="*/ 3523505 w 5568270"/>
                <a:gd name="connsiteY2" fmla="*/ 1118410 h 1808189"/>
                <a:gd name="connsiteX3" fmla="*/ 4762334 w 5568270"/>
                <a:gd name="connsiteY3" fmla="*/ 462917 h 1808189"/>
                <a:gd name="connsiteX4" fmla="*/ 5568270 w 5568270"/>
                <a:gd name="connsiteY4" fmla="*/ 0 h 1808189"/>
                <a:gd name="connsiteX0" fmla="*/ 0 w 5568270"/>
                <a:gd name="connsiteY0" fmla="*/ 1808189 h 1808189"/>
                <a:gd name="connsiteX1" fmla="*/ 1838683 w 5568270"/>
                <a:gd name="connsiteY1" fmla="*/ 1578654 h 1808189"/>
                <a:gd name="connsiteX2" fmla="*/ 3523505 w 5568270"/>
                <a:gd name="connsiteY2" fmla="*/ 1118410 h 1808189"/>
                <a:gd name="connsiteX3" fmla="*/ 4762334 w 5568270"/>
                <a:gd name="connsiteY3" fmla="*/ 462917 h 1808189"/>
                <a:gd name="connsiteX4" fmla="*/ 5568270 w 5568270"/>
                <a:gd name="connsiteY4" fmla="*/ 0 h 1808189"/>
                <a:gd name="connsiteX0" fmla="*/ 0 w 5568270"/>
                <a:gd name="connsiteY0" fmla="*/ 1808189 h 1808189"/>
                <a:gd name="connsiteX1" fmla="*/ 1838683 w 5568270"/>
                <a:gd name="connsiteY1" fmla="*/ 1578654 h 1808189"/>
                <a:gd name="connsiteX2" fmla="*/ 3523505 w 5568270"/>
                <a:gd name="connsiteY2" fmla="*/ 1118410 h 1808189"/>
                <a:gd name="connsiteX3" fmla="*/ 4607748 w 5568270"/>
                <a:gd name="connsiteY3" fmla="*/ 616977 h 1808189"/>
                <a:gd name="connsiteX4" fmla="*/ 5568270 w 5568270"/>
                <a:gd name="connsiteY4" fmla="*/ 0 h 180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8270" h="1808189">
                  <a:moveTo>
                    <a:pt x="0" y="1808189"/>
                  </a:moveTo>
                  <a:cubicBezTo>
                    <a:pt x="910281" y="1779357"/>
                    <a:pt x="1251432" y="1693617"/>
                    <a:pt x="1838683" y="1578654"/>
                  </a:cubicBezTo>
                  <a:cubicBezTo>
                    <a:pt x="2425934" y="1463691"/>
                    <a:pt x="3061994" y="1278690"/>
                    <a:pt x="3523505" y="1118410"/>
                  </a:cubicBezTo>
                  <a:cubicBezTo>
                    <a:pt x="3985016" y="958130"/>
                    <a:pt x="4266954" y="803379"/>
                    <a:pt x="4607748" y="616977"/>
                  </a:cubicBezTo>
                  <a:cubicBezTo>
                    <a:pt x="4948542" y="430575"/>
                    <a:pt x="5023946" y="332533"/>
                    <a:pt x="5568270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31C518CC-903F-945E-E1A4-3347CAAD6255}"/>
                </a:ext>
              </a:extLst>
            </p:cNvPr>
            <p:cNvSpPr/>
            <p:nvPr/>
          </p:nvSpPr>
          <p:spPr>
            <a:xfrm>
              <a:off x="1297322" y="2850308"/>
              <a:ext cx="3016001" cy="752181"/>
            </a:xfrm>
            <a:custGeom>
              <a:avLst/>
              <a:gdLst>
                <a:gd name="connsiteX0" fmla="*/ 0 w 5560541"/>
                <a:gd name="connsiteY0" fmla="*/ 1989437 h 1989437"/>
                <a:gd name="connsiteX1" fmla="*/ 2298357 w 5560541"/>
                <a:gd name="connsiteY1" fmla="*/ 1779373 h 1989437"/>
                <a:gd name="connsiteX2" fmla="*/ 4794422 w 5560541"/>
                <a:gd name="connsiteY2" fmla="*/ 778475 h 1989437"/>
                <a:gd name="connsiteX3" fmla="*/ 5560541 w 5560541"/>
                <a:gd name="connsiteY3" fmla="*/ 0 h 1989437"/>
                <a:gd name="connsiteX0" fmla="*/ 0 w 5560541"/>
                <a:gd name="connsiteY0" fmla="*/ 1989437 h 2009434"/>
                <a:gd name="connsiteX1" fmla="*/ 2298357 w 5560541"/>
                <a:gd name="connsiteY1" fmla="*/ 1779373 h 2009434"/>
                <a:gd name="connsiteX2" fmla="*/ 5560541 w 5560541"/>
                <a:gd name="connsiteY2" fmla="*/ 0 h 2009434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5560541 w 5560541"/>
                <a:gd name="connsiteY2" fmla="*/ 0 h 1989437"/>
                <a:gd name="connsiteX0" fmla="*/ 0 w 6227805"/>
                <a:gd name="connsiteY0" fmla="*/ 1482810 h 1482810"/>
                <a:gd name="connsiteX1" fmla="*/ 3233777 w 6227805"/>
                <a:gd name="connsiteY1" fmla="*/ 936415 h 1482810"/>
                <a:gd name="connsiteX2" fmla="*/ 6227805 w 6227805"/>
                <a:gd name="connsiteY2" fmla="*/ 0 h 1482810"/>
                <a:gd name="connsiteX0" fmla="*/ 0 w 6227805"/>
                <a:gd name="connsiteY0" fmla="*/ 1482810 h 1482810"/>
                <a:gd name="connsiteX1" fmla="*/ 3307918 w 6227805"/>
                <a:gd name="connsiteY1" fmla="*/ 1035269 h 1482810"/>
                <a:gd name="connsiteX2" fmla="*/ 6227805 w 6227805"/>
                <a:gd name="connsiteY2" fmla="*/ 0 h 1482810"/>
                <a:gd name="connsiteX0" fmla="*/ 0 w 6227805"/>
                <a:gd name="connsiteY0" fmla="*/ 1482810 h 1482810"/>
                <a:gd name="connsiteX1" fmla="*/ 3307918 w 6227805"/>
                <a:gd name="connsiteY1" fmla="*/ 1035269 h 1482810"/>
                <a:gd name="connsiteX2" fmla="*/ 6227805 w 6227805"/>
                <a:gd name="connsiteY2" fmla="*/ 0 h 1482810"/>
                <a:gd name="connsiteX0" fmla="*/ 0 w 6193938"/>
                <a:gd name="connsiteY0" fmla="*/ 1474343 h 1474343"/>
                <a:gd name="connsiteX1" fmla="*/ 3274051 w 6193938"/>
                <a:gd name="connsiteY1" fmla="*/ 1035269 h 1474343"/>
                <a:gd name="connsiteX2" fmla="*/ 6193938 w 6193938"/>
                <a:gd name="connsiteY2" fmla="*/ 0 h 147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3938" h="1474343">
                  <a:moveTo>
                    <a:pt x="0" y="1474343"/>
                  </a:moveTo>
                  <a:cubicBezTo>
                    <a:pt x="1095632" y="1457868"/>
                    <a:pt x="2241728" y="1280993"/>
                    <a:pt x="3274051" y="1035269"/>
                  </a:cubicBezTo>
                  <a:cubicBezTo>
                    <a:pt x="4306374" y="789545"/>
                    <a:pt x="5535337" y="517847"/>
                    <a:pt x="6193938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</p:grpSp>
      <p:grpSp>
        <p:nvGrpSpPr>
          <p:cNvPr id="55" name="Groupe 54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2}&#10;$&#10;&#10;&#10;\end{document}&#10;" title="IguanaTex Vector Display">
            <a:extLst>
              <a:ext uri="{FF2B5EF4-FFF2-40B4-BE49-F238E27FC236}">
                <a16:creationId xmlns:a16="http://schemas.microsoft.com/office/drawing/2014/main" id="{FE99C89A-0D07-5708-D981-2FD65BEF84B7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 rot="20593286">
            <a:off x="4432300" y="2413000"/>
            <a:ext cx="247198" cy="258776"/>
            <a:chOff x="6340470" y="4027743"/>
            <a:chExt cx="225064" cy="236898"/>
          </a:xfrm>
        </p:grpSpPr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13DF47D7-2212-4525-C533-E6187422D63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340470" y="4027743"/>
              <a:ext cx="167466" cy="193929"/>
            </a:xfrm>
            <a:custGeom>
              <a:avLst/>
              <a:gdLst>
                <a:gd name="connsiteX0" fmla="*/ 99325 w 167466"/>
                <a:gd name="connsiteY0" fmla="*/ 20115 h 193929"/>
                <a:gd name="connsiteX1" fmla="*/ 104990 w 167466"/>
                <a:gd name="connsiteY1" fmla="*/ 9516 h 193929"/>
                <a:gd name="connsiteX2" fmla="*/ 120505 w 167466"/>
                <a:gd name="connsiteY2" fmla="*/ 8943 h 193929"/>
                <a:gd name="connsiteX3" fmla="*/ 156461 w 167466"/>
                <a:gd name="connsiteY3" fmla="*/ 32432 h 193929"/>
                <a:gd name="connsiteX4" fmla="*/ 154491 w 167466"/>
                <a:gd name="connsiteY4" fmla="*/ 55348 h 193929"/>
                <a:gd name="connsiteX5" fmla="*/ 153752 w 167466"/>
                <a:gd name="connsiteY5" fmla="*/ 60791 h 193929"/>
                <a:gd name="connsiteX6" fmla="*/ 156707 w 167466"/>
                <a:gd name="connsiteY6" fmla="*/ 64515 h 193929"/>
                <a:gd name="connsiteX7" fmla="*/ 160401 w 167466"/>
                <a:gd name="connsiteY7" fmla="*/ 57927 h 193929"/>
                <a:gd name="connsiteX8" fmla="*/ 167051 w 167466"/>
                <a:gd name="connsiteY8" fmla="*/ 8083 h 193929"/>
                <a:gd name="connsiteX9" fmla="*/ 167543 w 167466"/>
                <a:gd name="connsiteY9" fmla="*/ 3214 h 193929"/>
                <a:gd name="connsiteX10" fmla="*/ 160894 w 167466"/>
                <a:gd name="connsiteY10" fmla="*/ 63 h 193929"/>
                <a:gd name="connsiteX11" fmla="*/ 24212 w 167466"/>
                <a:gd name="connsiteY11" fmla="*/ 63 h 193929"/>
                <a:gd name="connsiteX12" fmla="*/ 16331 w 167466"/>
                <a:gd name="connsiteY12" fmla="*/ 5792 h 193929"/>
                <a:gd name="connsiteX13" fmla="*/ 1554 w 167466"/>
                <a:gd name="connsiteY13" fmla="*/ 56208 h 193929"/>
                <a:gd name="connsiteX14" fmla="*/ 77 w 167466"/>
                <a:gd name="connsiteY14" fmla="*/ 61364 h 193929"/>
                <a:gd name="connsiteX15" fmla="*/ 3032 w 167466"/>
                <a:gd name="connsiteY15" fmla="*/ 64515 h 193929"/>
                <a:gd name="connsiteX16" fmla="*/ 7219 w 167466"/>
                <a:gd name="connsiteY16" fmla="*/ 58499 h 193929"/>
                <a:gd name="connsiteX17" fmla="*/ 63369 w 167466"/>
                <a:gd name="connsiteY17" fmla="*/ 8943 h 193929"/>
                <a:gd name="connsiteX18" fmla="*/ 72974 w 167466"/>
                <a:gd name="connsiteY18" fmla="*/ 8943 h 193929"/>
                <a:gd name="connsiteX19" fmla="*/ 79870 w 167466"/>
                <a:gd name="connsiteY19" fmla="*/ 12380 h 193929"/>
                <a:gd name="connsiteX20" fmla="*/ 78885 w 167466"/>
                <a:gd name="connsiteY20" fmla="*/ 18396 h 193929"/>
                <a:gd name="connsiteX21" fmla="*/ 45884 w 167466"/>
                <a:gd name="connsiteY21" fmla="*/ 171363 h 193929"/>
                <a:gd name="connsiteX22" fmla="*/ 16577 w 167466"/>
                <a:gd name="connsiteY22" fmla="*/ 185112 h 193929"/>
                <a:gd name="connsiteX23" fmla="*/ 6234 w 167466"/>
                <a:gd name="connsiteY23" fmla="*/ 190555 h 193929"/>
                <a:gd name="connsiteX24" fmla="*/ 10420 w 167466"/>
                <a:gd name="connsiteY24" fmla="*/ 193992 h 193929"/>
                <a:gd name="connsiteX25" fmla="*/ 30615 w 167466"/>
                <a:gd name="connsiteY25" fmla="*/ 193420 h 193929"/>
                <a:gd name="connsiteX26" fmla="*/ 51548 w 167466"/>
                <a:gd name="connsiteY26" fmla="*/ 193133 h 193929"/>
                <a:gd name="connsiteX27" fmla="*/ 71989 w 167466"/>
                <a:gd name="connsiteY27" fmla="*/ 193420 h 193929"/>
                <a:gd name="connsiteX28" fmla="*/ 93415 w 167466"/>
                <a:gd name="connsiteY28" fmla="*/ 193992 h 193929"/>
                <a:gd name="connsiteX29" fmla="*/ 98833 w 167466"/>
                <a:gd name="connsiteY29" fmla="*/ 188263 h 193929"/>
                <a:gd name="connsiteX30" fmla="*/ 90459 w 167466"/>
                <a:gd name="connsiteY30" fmla="*/ 185112 h 193929"/>
                <a:gd name="connsiteX31" fmla="*/ 74698 w 167466"/>
                <a:gd name="connsiteY31" fmla="*/ 184539 h 193929"/>
                <a:gd name="connsiteX32" fmla="*/ 65586 w 167466"/>
                <a:gd name="connsiteY32" fmla="*/ 178237 h 193929"/>
                <a:gd name="connsiteX33" fmla="*/ 66571 w 167466"/>
                <a:gd name="connsiteY33" fmla="*/ 172222 h 193929"/>
                <a:gd name="connsiteX34" fmla="*/ 99325 w 167466"/>
                <a:gd name="connsiteY34" fmla="*/ 20115 h 19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7466" h="193929">
                  <a:moveTo>
                    <a:pt x="99325" y="20115"/>
                  </a:moveTo>
                  <a:cubicBezTo>
                    <a:pt x="101049" y="12094"/>
                    <a:pt x="102034" y="10375"/>
                    <a:pt x="104990" y="9516"/>
                  </a:cubicBezTo>
                  <a:cubicBezTo>
                    <a:pt x="107206" y="8943"/>
                    <a:pt x="115333" y="8943"/>
                    <a:pt x="120505" y="8943"/>
                  </a:cubicBezTo>
                  <a:cubicBezTo>
                    <a:pt x="145379" y="8943"/>
                    <a:pt x="156461" y="10089"/>
                    <a:pt x="156461" y="32432"/>
                  </a:cubicBezTo>
                  <a:cubicBezTo>
                    <a:pt x="156461" y="36729"/>
                    <a:pt x="155476" y="47901"/>
                    <a:pt x="154491" y="55348"/>
                  </a:cubicBezTo>
                  <a:cubicBezTo>
                    <a:pt x="154245" y="56494"/>
                    <a:pt x="153752" y="59932"/>
                    <a:pt x="153752" y="60791"/>
                  </a:cubicBezTo>
                  <a:cubicBezTo>
                    <a:pt x="153752" y="62510"/>
                    <a:pt x="154491" y="64515"/>
                    <a:pt x="156707" y="64515"/>
                  </a:cubicBezTo>
                  <a:cubicBezTo>
                    <a:pt x="159416" y="64515"/>
                    <a:pt x="159909" y="62223"/>
                    <a:pt x="160401" y="57927"/>
                  </a:cubicBezTo>
                  <a:lnTo>
                    <a:pt x="167051" y="8083"/>
                  </a:lnTo>
                  <a:cubicBezTo>
                    <a:pt x="167297" y="6938"/>
                    <a:pt x="167543" y="4073"/>
                    <a:pt x="167543" y="3214"/>
                  </a:cubicBezTo>
                  <a:cubicBezTo>
                    <a:pt x="167543" y="63"/>
                    <a:pt x="165081" y="63"/>
                    <a:pt x="160894" y="63"/>
                  </a:cubicBezTo>
                  <a:lnTo>
                    <a:pt x="24212" y="63"/>
                  </a:lnTo>
                  <a:cubicBezTo>
                    <a:pt x="18301" y="63"/>
                    <a:pt x="18055" y="349"/>
                    <a:pt x="16331" y="5792"/>
                  </a:cubicBezTo>
                  <a:lnTo>
                    <a:pt x="1554" y="56208"/>
                  </a:lnTo>
                  <a:cubicBezTo>
                    <a:pt x="1308" y="56781"/>
                    <a:pt x="77" y="60791"/>
                    <a:pt x="77" y="61364"/>
                  </a:cubicBezTo>
                  <a:cubicBezTo>
                    <a:pt x="77" y="63083"/>
                    <a:pt x="1308" y="64515"/>
                    <a:pt x="3032" y="64515"/>
                  </a:cubicBezTo>
                  <a:cubicBezTo>
                    <a:pt x="5495" y="64515"/>
                    <a:pt x="5741" y="63083"/>
                    <a:pt x="7219" y="58499"/>
                  </a:cubicBezTo>
                  <a:cubicBezTo>
                    <a:pt x="20517" y="14099"/>
                    <a:pt x="26921" y="8943"/>
                    <a:pt x="63369" y="8943"/>
                  </a:cubicBezTo>
                  <a:lnTo>
                    <a:pt x="72974" y="8943"/>
                  </a:lnTo>
                  <a:cubicBezTo>
                    <a:pt x="79870" y="8943"/>
                    <a:pt x="79870" y="10089"/>
                    <a:pt x="79870" y="12380"/>
                  </a:cubicBezTo>
                  <a:cubicBezTo>
                    <a:pt x="79870" y="14099"/>
                    <a:pt x="79131" y="17537"/>
                    <a:pt x="78885" y="18396"/>
                  </a:cubicBezTo>
                  <a:lnTo>
                    <a:pt x="45884" y="171363"/>
                  </a:lnTo>
                  <a:cubicBezTo>
                    <a:pt x="43667" y="181961"/>
                    <a:pt x="42928" y="185112"/>
                    <a:pt x="16577" y="185112"/>
                  </a:cubicBezTo>
                  <a:cubicBezTo>
                    <a:pt x="7711" y="185112"/>
                    <a:pt x="6234" y="185112"/>
                    <a:pt x="6234" y="190555"/>
                  </a:cubicBezTo>
                  <a:cubicBezTo>
                    <a:pt x="6234" y="193992"/>
                    <a:pt x="8943" y="193992"/>
                    <a:pt x="10420" y="193992"/>
                  </a:cubicBezTo>
                  <a:cubicBezTo>
                    <a:pt x="17070" y="193992"/>
                    <a:pt x="23965" y="193420"/>
                    <a:pt x="30615" y="193420"/>
                  </a:cubicBezTo>
                  <a:cubicBezTo>
                    <a:pt x="37510" y="193420"/>
                    <a:pt x="44652" y="193133"/>
                    <a:pt x="51548" y="193133"/>
                  </a:cubicBezTo>
                  <a:cubicBezTo>
                    <a:pt x="58444" y="193133"/>
                    <a:pt x="65339" y="193420"/>
                    <a:pt x="71989" y="193420"/>
                  </a:cubicBezTo>
                  <a:cubicBezTo>
                    <a:pt x="79131" y="193420"/>
                    <a:pt x="86519" y="193992"/>
                    <a:pt x="93415" y="193992"/>
                  </a:cubicBezTo>
                  <a:cubicBezTo>
                    <a:pt x="95877" y="193992"/>
                    <a:pt x="98833" y="193992"/>
                    <a:pt x="98833" y="188263"/>
                  </a:cubicBezTo>
                  <a:cubicBezTo>
                    <a:pt x="98833" y="185112"/>
                    <a:pt x="96863" y="185112"/>
                    <a:pt x="90459" y="185112"/>
                  </a:cubicBezTo>
                  <a:cubicBezTo>
                    <a:pt x="84303" y="185112"/>
                    <a:pt x="81101" y="185112"/>
                    <a:pt x="74698" y="184539"/>
                  </a:cubicBezTo>
                  <a:cubicBezTo>
                    <a:pt x="67556" y="183680"/>
                    <a:pt x="65586" y="182821"/>
                    <a:pt x="65586" y="178237"/>
                  </a:cubicBezTo>
                  <a:cubicBezTo>
                    <a:pt x="65586" y="177951"/>
                    <a:pt x="65586" y="176519"/>
                    <a:pt x="66571" y="172222"/>
                  </a:cubicBezTo>
                  <a:lnTo>
                    <a:pt x="99325" y="20115"/>
                  </a:lnTo>
                  <a:close/>
                </a:path>
              </a:pathLst>
            </a:custGeom>
            <a:solidFill>
              <a:srgbClr val="0000FF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E249747D-865F-13ED-B7E7-76D5F8ACD22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489337" y="4131497"/>
              <a:ext cx="76197" cy="133144"/>
            </a:xfrm>
            <a:custGeom>
              <a:avLst/>
              <a:gdLst>
                <a:gd name="connsiteX0" fmla="*/ 76280 w 76197"/>
                <a:gd name="connsiteY0" fmla="*/ 96714 h 133144"/>
                <a:gd name="connsiteX1" fmla="*/ 70419 w 76197"/>
                <a:gd name="connsiteY1" fmla="*/ 96714 h 133144"/>
                <a:gd name="connsiteX2" fmla="*/ 65936 w 76197"/>
                <a:gd name="connsiteY2" fmla="*/ 114961 h 133144"/>
                <a:gd name="connsiteX3" fmla="*/ 48870 w 76197"/>
                <a:gd name="connsiteY3" fmla="*/ 116164 h 133144"/>
                <a:gd name="connsiteX4" fmla="*/ 17149 w 76197"/>
                <a:gd name="connsiteY4" fmla="*/ 116164 h 133144"/>
                <a:gd name="connsiteX5" fmla="*/ 51628 w 76197"/>
                <a:gd name="connsiteY5" fmla="*/ 82477 h 133144"/>
                <a:gd name="connsiteX6" fmla="*/ 76280 w 76197"/>
                <a:gd name="connsiteY6" fmla="*/ 39165 h 133144"/>
                <a:gd name="connsiteX7" fmla="*/ 35940 w 76197"/>
                <a:gd name="connsiteY7" fmla="*/ 64 h 133144"/>
                <a:gd name="connsiteX8" fmla="*/ 83 w 76197"/>
                <a:gd name="connsiteY8" fmla="*/ 35957 h 133144"/>
                <a:gd name="connsiteX9" fmla="*/ 9219 w 76197"/>
                <a:gd name="connsiteY9" fmla="*/ 47186 h 133144"/>
                <a:gd name="connsiteX10" fmla="*/ 18356 w 76197"/>
                <a:gd name="connsiteY10" fmla="*/ 36559 h 133144"/>
                <a:gd name="connsiteX11" fmla="*/ 8185 w 76197"/>
                <a:gd name="connsiteY11" fmla="*/ 25931 h 133144"/>
                <a:gd name="connsiteX12" fmla="*/ 33354 w 76197"/>
                <a:gd name="connsiteY12" fmla="*/ 7283 h 133144"/>
                <a:gd name="connsiteX13" fmla="*/ 59558 w 76197"/>
                <a:gd name="connsiteY13" fmla="*/ 39165 h 133144"/>
                <a:gd name="connsiteX14" fmla="*/ 43353 w 76197"/>
                <a:gd name="connsiteY14" fmla="*/ 77665 h 133144"/>
                <a:gd name="connsiteX15" fmla="*/ 1806 w 76197"/>
                <a:gd name="connsiteY15" fmla="*/ 125388 h 133144"/>
                <a:gd name="connsiteX16" fmla="*/ 83 w 76197"/>
                <a:gd name="connsiteY16" fmla="*/ 133208 h 133144"/>
                <a:gd name="connsiteX17" fmla="*/ 71108 w 76197"/>
                <a:gd name="connsiteY17" fmla="*/ 133208 h 133144"/>
                <a:gd name="connsiteX18" fmla="*/ 76280 w 76197"/>
                <a:gd name="connsiteY18" fmla="*/ 96714 h 13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197" h="133144">
                  <a:moveTo>
                    <a:pt x="76280" y="96714"/>
                  </a:moveTo>
                  <a:lnTo>
                    <a:pt x="70419" y="96714"/>
                  </a:lnTo>
                  <a:cubicBezTo>
                    <a:pt x="69901" y="101125"/>
                    <a:pt x="68177" y="112956"/>
                    <a:pt x="65936" y="114961"/>
                  </a:cubicBezTo>
                  <a:cubicBezTo>
                    <a:pt x="64557" y="116164"/>
                    <a:pt x="51283" y="116164"/>
                    <a:pt x="48870" y="116164"/>
                  </a:cubicBezTo>
                  <a:lnTo>
                    <a:pt x="17149" y="116164"/>
                  </a:lnTo>
                  <a:cubicBezTo>
                    <a:pt x="35251" y="97516"/>
                    <a:pt x="41284" y="91902"/>
                    <a:pt x="51628" y="82477"/>
                  </a:cubicBezTo>
                  <a:cubicBezTo>
                    <a:pt x="64385" y="70647"/>
                    <a:pt x="76280" y="58215"/>
                    <a:pt x="76280" y="39165"/>
                  </a:cubicBezTo>
                  <a:cubicBezTo>
                    <a:pt x="76280" y="14903"/>
                    <a:pt x="58006" y="64"/>
                    <a:pt x="35940" y="64"/>
                  </a:cubicBezTo>
                  <a:cubicBezTo>
                    <a:pt x="14563" y="64"/>
                    <a:pt x="83" y="17509"/>
                    <a:pt x="83" y="35957"/>
                  </a:cubicBezTo>
                  <a:cubicBezTo>
                    <a:pt x="83" y="46183"/>
                    <a:pt x="7495" y="47186"/>
                    <a:pt x="9219" y="47186"/>
                  </a:cubicBezTo>
                  <a:cubicBezTo>
                    <a:pt x="13357" y="47186"/>
                    <a:pt x="18356" y="43777"/>
                    <a:pt x="18356" y="36559"/>
                  </a:cubicBezTo>
                  <a:cubicBezTo>
                    <a:pt x="18356" y="32949"/>
                    <a:pt x="17149" y="25931"/>
                    <a:pt x="8185" y="25931"/>
                  </a:cubicBezTo>
                  <a:cubicBezTo>
                    <a:pt x="13529" y="11694"/>
                    <a:pt x="25252" y="7283"/>
                    <a:pt x="33354" y="7283"/>
                  </a:cubicBezTo>
                  <a:cubicBezTo>
                    <a:pt x="50593" y="7283"/>
                    <a:pt x="59558" y="22923"/>
                    <a:pt x="59558" y="39165"/>
                  </a:cubicBezTo>
                  <a:cubicBezTo>
                    <a:pt x="59558" y="56610"/>
                    <a:pt x="48870" y="70446"/>
                    <a:pt x="43353" y="77665"/>
                  </a:cubicBezTo>
                  <a:lnTo>
                    <a:pt x="1806" y="125388"/>
                  </a:lnTo>
                  <a:cubicBezTo>
                    <a:pt x="83" y="127193"/>
                    <a:pt x="83" y="127594"/>
                    <a:pt x="83" y="133208"/>
                  </a:cubicBezTo>
                  <a:lnTo>
                    <a:pt x="71108" y="133208"/>
                  </a:lnTo>
                  <a:lnTo>
                    <a:pt x="76280" y="96714"/>
                  </a:lnTo>
                  <a:close/>
                </a:path>
              </a:pathLst>
            </a:custGeom>
            <a:solidFill>
              <a:srgbClr val="0000FF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3" name="Parallélogramme 22">
            <a:extLst>
              <a:ext uri="{FF2B5EF4-FFF2-40B4-BE49-F238E27FC236}">
                <a16:creationId xmlns:a16="http://schemas.microsoft.com/office/drawing/2014/main" id="{F5128D29-2ACA-F469-B392-7F4B6F2E6ABA}"/>
              </a:ext>
            </a:extLst>
          </p:cNvPr>
          <p:cNvSpPr/>
          <p:nvPr/>
        </p:nvSpPr>
        <p:spPr>
          <a:xfrm rot="16200000">
            <a:off x="551804" y="2448381"/>
            <a:ext cx="1428279" cy="656776"/>
          </a:xfrm>
          <a:prstGeom prst="parallelogram">
            <a:avLst/>
          </a:prstGeom>
          <a:solidFill>
            <a:srgbClr val="FFA6A8">
              <a:alpha val="43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9"/>
          </a:p>
        </p:txBody>
      </p:sp>
      <p:grpSp>
        <p:nvGrpSpPr>
          <p:cNvPr id="62" name="Groupe 61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1}&#10;$&#10;&#10;&#10;\end{document}&#10;" title="IguanaTex Vector Display">
            <a:extLst>
              <a:ext uri="{FF2B5EF4-FFF2-40B4-BE49-F238E27FC236}">
                <a16:creationId xmlns:a16="http://schemas.microsoft.com/office/drawing/2014/main" id="{E4CDB95B-0C07-00F0-C7BF-15E8A2757615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 rot="780150">
            <a:off x="1333499" y="3175000"/>
            <a:ext cx="247198" cy="258776"/>
            <a:chOff x="3237761" y="4788961"/>
            <a:chExt cx="219547" cy="236898"/>
          </a:xfrm>
        </p:grpSpPr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60B31140-0D95-C704-D876-670EB04CCB0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237761" y="4788961"/>
              <a:ext cx="167466" cy="193929"/>
            </a:xfrm>
            <a:custGeom>
              <a:avLst/>
              <a:gdLst>
                <a:gd name="connsiteX0" fmla="*/ 99325 w 167466"/>
                <a:gd name="connsiteY0" fmla="*/ 20115 h 193929"/>
                <a:gd name="connsiteX1" fmla="*/ 104990 w 167466"/>
                <a:gd name="connsiteY1" fmla="*/ 9516 h 193929"/>
                <a:gd name="connsiteX2" fmla="*/ 120505 w 167466"/>
                <a:gd name="connsiteY2" fmla="*/ 8943 h 193929"/>
                <a:gd name="connsiteX3" fmla="*/ 156461 w 167466"/>
                <a:gd name="connsiteY3" fmla="*/ 32432 h 193929"/>
                <a:gd name="connsiteX4" fmla="*/ 154491 w 167466"/>
                <a:gd name="connsiteY4" fmla="*/ 55348 h 193929"/>
                <a:gd name="connsiteX5" fmla="*/ 153752 w 167466"/>
                <a:gd name="connsiteY5" fmla="*/ 60791 h 193929"/>
                <a:gd name="connsiteX6" fmla="*/ 156707 w 167466"/>
                <a:gd name="connsiteY6" fmla="*/ 64515 h 193929"/>
                <a:gd name="connsiteX7" fmla="*/ 160401 w 167466"/>
                <a:gd name="connsiteY7" fmla="*/ 57927 h 193929"/>
                <a:gd name="connsiteX8" fmla="*/ 167051 w 167466"/>
                <a:gd name="connsiteY8" fmla="*/ 8083 h 193929"/>
                <a:gd name="connsiteX9" fmla="*/ 167543 w 167466"/>
                <a:gd name="connsiteY9" fmla="*/ 3214 h 193929"/>
                <a:gd name="connsiteX10" fmla="*/ 160894 w 167466"/>
                <a:gd name="connsiteY10" fmla="*/ 63 h 193929"/>
                <a:gd name="connsiteX11" fmla="*/ 24212 w 167466"/>
                <a:gd name="connsiteY11" fmla="*/ 63 h 193929"/>
                <a:gd name="connsiteX12" fmla="*/ 16331 w 167466"/>
                <a:gd name="connsiteY12" fmla="*/ 5792 h 193929"/>
                <a:gd name="connsiteX13" fmla="*/ 1554 w 167466"/>
                <a:gd name="connsiteY13" fmla="*/ 56208 h 193929"/>
                <a:gd name="connsiteX14" fmla="*/ 77 w 167466"/>
                <a:gd name="connsiteY14" fmla="*/ 61364 h 193929"/>
                <a:gd name="connsiteX15" fmla="*/ 3032 w 167466"/>
                <a:gd name="connsiteY15" fmla="*/ 64515 h 193929"/>
                <a:gd name="connsiteX16" fmla="*/ 7219 w 167466"/>
                <a:gd name="connsiteY16" fmla="*/ 58499 h 193929"/>
                <a:gd name="connsiteX17" fmla="*/ 63369 w 167466"/>
                <a:gd name="connsiteY17" fmla="*/ 8943 h 193929"/>
                <a:gd name="connsiteX18" fmla="*/ 72974 w 167466"/>
                <a:gd name="connsiteY18" fmla="*/ 8943 h 193929"/>
                <a:gd name="connsiteX19" fmla="*/ 79870 w 167466"/>
                <a:gd name="connsiteY19" fmla="*/ 12380 h 193929"/>
                <a:gd name="connsiteX20" fmla="*/ 78885 w 167466"/>
                <a:gd name="connsiteY20" fmla="*/ 18396 h 193929"/>
                <a:gd name="connsiteX21" fmla="*/ 45884 w 167466"/>
                <a:gd name="connsiteY21" fmla="*/ 171363 h 193929"/>
                <a:gd name="connsiteX22" fmla="*/ 16577 w 167466"/>
                <a:gd name="connsiteY22" fmla="*/ 185112 h 193929"/>
                <a:gd name="connsiteX23" fmla="*/ 6234 w 167466"/>
                <a:gd name="connsiteY23" fmla="*/ 190555 h 193929"/>
                <a:gd name="connsiteX24" fmla="*/ 10420 w 167466"/>
                <a:gd name="connsiteY24" fmla="*/ 193992 h 193929"/>
                <a:gd name="connsiteX25" fmla="*/ 30615 w 167466"/>
                <a:gd name="connsiteY25" fmla="*/ 193420 h 193929"/>
                <a:gd name="connsiteX26" fmla="*/ 51548 w 167466"/>
                <a:gd name="connsiteY26" fmla="*/ 193133 h 193929"/>
                <a:gd name="connsiteX27" fmla="*/ 71989 w 167466"/>
                <a:gd name="connsiteY27" fmla="*/ 193420 h 193929"/>
                <a:gd name="connsiteX28" fmla="*/ 93415 w 167466"/>
                <a:gd name="connsiteY28" fmla="*/ 193992 h 193929"/>
                <a:gd name="connsiteX29" fmla="*/ 98833 w 167466"/>
                <a:gd name="connsiteY29" fmla="*/ 188263 h 193929"/>
                <a:gd name="connsiteX30" fmla="*/ 90459 w 167466"/>
                <a:gd name="connsiteY30" fmla="*/ 185112 h 193929"/>
                <a:gd name="connsiteX31" fmla="*/ 74698 w 167466"/>
                <a:gd name="connsiteY31" fmla="*/ 184539 h 193929"/>
                <a:gd name="connsiteX32" fmla="*/ 65586 w 167466"/>
                <a:gd name="connsiteY32" fmla="*/ 178237 h 193929"/>
                <a:gd name="connsiteX33" fmla="*/ 66571 w 167466"/>
                <a:gd name="connsiteY33" fmla="*/ 172222 h 193929"/>
                <a:gd name="connsiteX34" fmla="*/ 99325 w 167466"/>
                <a:gd name="connsiteY34" fmla="*/ 20115 h 19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7466" h="193929">
                  <a:moveTo>
                    <a:pt x="99325" y="20115"/>
                  </a:moveTo>
                  <a:cubicBezTo>
                    <a:pt x="101049" y="12094"/>
                    <a:pt x="102034" y="10375"/>
                    <a:pt x="104990" y="9516"/>
                  </a:cubicBezTo>
                  <a:cubicBezTo>
                    <a:pt x="107206" y="8943"/>
                    <a:pt x="115333" y="8943"/>
                    <a:pt x="120505" y="8943"/>
                  </a:cubicBezTo>
                  <a:cubicBezTo>
                    <a:pt x="145379" y="8943"/>
                    <a:pt x="156461" y="10089"/>
                    <a:pt x="156461" y="32432"/>
                  </a:cubicBezTo>
                  <a:cubicBezTo>
                    <a:pt x="156461" y="36729"/>
                    <a:pt x="155476" y="47901"/>
                    <a:pt x="154491" y="55348"/>
                  </a:cubicBezTo>
                  <a:cubicBezTo>
                    <a:pt x="154245" y="56494"/>
                    <a:pt x="153752" y="59932"/>
                    <a:pt x="153752" y="60791"/>
                  </a:cubicBezTo>
                  <a:cubicBezTo>
                    <a:pt x="153752" y="62510"/>
                    <a:pt x="154491" y="64515"/>
                    <a:pt x="156707" y="64515"/>
                  </a:cubicBezTo>
                  <a:cubicBezTo>
                    <a:pt x="159416" y="64515"/>
                    <a:pt x="159909" y="62223"/>
                    <a:pt x="160401" y="57927"/>
                  </a:cubicBezTo>
                  <a:lnTo>
                    <a:pt x="167051" y="8083"/>
                  </a:lnTo>
                  <a:cubicBezTo>
                    <a:pt x="167297" y="6938"/>
                    <a:pt x="167543" y="4073"/>
                    <a:pt x="167543" y="3214"/>
                  </a:cubicBezTo>
                  <a:cubicBezTo>
                    <a:pt x="167543" y="63"/>
                    <a:pt x="165081" y="63"/>
                    <a:pt x="160894" y="63"/>
                  </a:cubicBezTo>
                  <a:lnTo>
                    <a:pt x="24212" y="63"/>
                  </a:lnTo>
                  <a:cubicBezTo>
                    <a:pt x="18301" y="63"/>
                    <a:pt x="18055" y="349"/>
                    <a:pt x="16331" y="5792"/>
                  </a:cubicBezTo>
                  <a:lnTo>
                    <a:pt x="1554" y="56208"/>
                  </a:lnTo>
                  <a:cubicBezTo>
                    <a:pt x="1308" y="56781"/>
                    <a:pt x="77" y="60791"/>
                    <a:pt x="77" y="61364"/>
                  </a:cubicBezTo>
                  <a:cubicBezTo>
                    <a:pt x="77" y="63083"/>
                    <a:pt x="1308" y="64515"/>
                    <a:pt x="3032" y="64515"/>
                  </a:cubicBezTo>
                  <a:cubicBezTo>
                    <a:pt x="5495" y="64515"/>
                    <a:pt x="5741" y="63083"/>
                    <a:pt x="7219" y="58499"/>
                  </a:cubicBezTo>
                  <a:cubicBezTo>
                    <a:pt x="20517" y="14099"/>
                    <a:pt x="26921" y="8943"/>
                    <a:pt x="63369" y="8943"/>
                  </a:cubicBezTo>
                  <a:lnTo>
                    <a:pt x="72974" y="8943"/>
                  </a:lnTo>
                  <a:cubicBezTo>
                    <a:pt x="79870" y="8943"/>
                    <a:pt x="79870" y="10089"/>
                    <a:pt x="79870" y="12380"/>
                  </a:cubicBezTo>
                  <a:cubicBezTo>
                    <a:pt x="79870" y="14099"/>
                    <a:pt x="79131" y="17537"/>
                    <a:pt x="78885" y="18396"/>
                  </a:cubicBezTo>
                  <a:lnTo>
                    <a:pt x="45884" y="171363"/>
                  </a:lnTo>
                  <a:cubicBezTo>
                    <a:pt x="43667" y="181961"/>
                    <a:pt x="42928" y="185112"/>
                    <a:pt x="16577" y="185112"/>
                  </a:cubicBezTo>
                  <a:cubicBezTo>
                    <a:pt x="7711" y="185112"/>
                    <a:pt x="6234" y="185112"/>
                    <a:pt x="6234" y="190555"/>
                  </a:cubicBezTo>
                  <a:cubicBezTo>
                    <a:pt x="6234" y="193992"/>
                    <a:pt x="8943" y="193992"/>
                    <a:pt x="10420" y="193992"/>
                  </a:cubicBezTo>
                  <a:cubicBezTo>
                    <a:pt x="17070" y="193992"/>
                    <a:pt x="23965" y="193420"/>
                    <a:pt x="30615" y="193420"/>
                  </a:cubicBezTo>
                  <a:cubicBezTo>
                    <a:pt x="37510" y="193420"/>
                    <a:pt x="44652" y="193133"/>
                    <a:pt x="51548" y="193133"/>
                  </a:cubicBezTo>
                  <a:cubicBezTo>
                    <a:pt x="58444" y="193133"/>
                    <a:pt x="65339" y="193420"/>
                    <a:pt x="71989" y="193420"/>
                  </a:cubicBezTo>
                  <a:cubicBezTo>
                    <a:pt x="79131" y="193420"/>
                    <a:pt x="86519" y="193992"/>
                    <a:pt x="93415" y="193992"/>
                  </a:cubicBezTo>
                  <a:cubicBezTo>
                    <a:pt x="95877" y="193992"/>
                    <a:pt x="98833" y="193992"/>
                    <a:pt x="98833" y="188263"/>
                  </a:cubicBezTo>
                  <a:cubicBezTo>
                    <a:pt x="98833" y="185112"/>
                    <a:pt x="96863" y="185112"/>
                    <a:pt x="90459" y="185112"/>
                  </a:cubicBezTo>
                  <a:cubicBezTo>
                    <a:pt x="84303" y="185112"/>
                    <a:pt x="81101" y="185112"/>
                    <a:pt x="74698" y="184539"/>
                  </a:cubicBezTo>
                  <a:cubicBezTo>
                    <a:pt x="67556" y="183680"/>
                    <a:pt x="65586" y="182821"/>
                    <a:pt x="65586" y="178237"/>
                  </a:cubicBezTo>
                  <a:cubicBezTo>
                    <a:pt x="65586" y="177951"/>
                    <a:pt x="65586" y="176519"/>
                    <a:pt x="66571" y="172222"/>
                  </a:cubicBezTo>
                  <a:lnTo>
                    <a:pt x="99325" y="20115"/>
                  </a:lnTo>
                  <a:close/>
                </a:path>
              </a:pathLst>
            </a:custGeom>
            <a:solidFill>
              <a:srgbClr val="FF0000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72B04018-D4FE-3650-A7A9-EDF0D84A335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394558" y="4892715"/>
              <a:ext cx="62750" cy="133144"/>
            </a:xfrm>
            <a:custGeom>
              <a:avLst/>
              <a:gdLst>
                <a:gd name="connsiteX0" fmla="*/ 39043 w 62750"/>
                <a:gd name="connsiteY0" fmla="*/ 5679 h 133144"/>
                <a:gd name="connsiteX1" fmla="*/ 33871 w 62750"/>
                <a:gd name="connsiteY1" fmla="*/ 64 h 133144"/>
                <a:gd name="connsiteX2" fmla="*/ 83 w 62750"/>
                <a:gd name="connsiteY2" fmla="*/ 12897 h 133144"/>
                <a:gd name="connsiteX3" fmla="*/ 83 w 62750"/>
                <a:gd name="connsiteY3" fmla="*/ 20116 h 133144"/>
                <a:gd name="connsiteX4" fmla="*/ 25079 w 62750"/>
                <a:gd name="connsiteY4" fmla="*/ 14502 h 133144"/>
                <a:gd name="connsiteX5" fmla="*/ 25079 w 62750"/>
                <a:gd name="connsiteY5" fmla="*/ 116766 h 133144"/>
                <a:gd name="connsiteX6" fmla="*/ 7840 w 62750"/>
                <a:gd name="connsiteY6" fmla="*/ 125990 h 133144"/>
                <a:gd name="connsiteX7" fmla="*/ 1289 w 62750"/>
                <a:gd name="connsiteY7" fmla="*/ 125990 h 133144"/>
                <a:gd name="connsiteX8" fmla="*/ 1289 w 62750"/>
                <a:gd name="connsiteY8" fmla="*/ 133208 h 133144"/>
                <a:gd name="connsiteX9" fmla="*/ 31975 w 62750"/>
                <a:gd name="connsiteY9" fmla="*/ 132406 h 133144"/>
                <a:gd name="connsiteX10" fmla="*/ 62833 w 62750"/>
                <a:gd name="connsiteY10" fmla="*/ 133208 h 133144"/>
                <a:gd name="connsiteX11" fmla="*/ 62833 w 62750"/>
                <a:gd name="connsiteY11" fmla="*/ 125990 h 133144"/>
                <a:gd name="connsiteX12" fmla="*/ 56282 w 62750"/>
                <a:gd name="connsiteY12" fmla="*/ 125990 h 133144"/>
                <a:gd name="connsiteX13" fmla="*/ 39043 w 62750"/>
                <a:gd name="connsiteY13" fmla="*/ 116766 h 133144"/>
                <a:gd name="connsiteX14" fmla="*/ 39043 w 62750"/>
                <a:gd name="connsiteY14" fmla="*/ 5679 h 13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50" h="133144">
                  <a:moveTo>
                    <a:pt x="39043" y="5679"/>
                  </a:moveTo>
                  <a:cubicBezTo>
                    <a:pt x="39043" y="265"/>
                    <a:pt x="38698" y="64"/>
                    <a:pt x="33871" y="64"/>
                  </a:cubicBezTo>
                  <a:cubicBezTo>
                    <a:pt x="22838" y="12697"/>
                    <a:pt x="7151" y="12897"/>
                    <a:pt x="83" y="12897"/>
                  </a:cubicBezTo>
                  <a:lnTo>
                    <a:pt x="83" y="20116"/>
                  </a:lnTo>
                  <a:cubicBezTo>
                    <a:pt x="4220" y="20116"/>
                    <a:pt x="15598" y="20116"/>
                    <a:pt x="25079" y="14502"/>
                  </a:cubicBezTo>
                  <a:lnTo>
                    <a:pt x="25079" y="116766"/>
                  </a:lnTo>
                  <a:cubicBezTo>
                    <a:pt x="25079" y="123383"/>
                    <a:pt x="25079" y="125990"/>
                    <a:pt x="7840" y="125990"/>
                  </a:cubicBezTo>
                  <a:lnTo>
                    <a:pt x="1289" y="125990"/>
                  </a:lnTo>
                  <a:lnTo>
                    <a:pt x="1289" y="133208"/>
                  </a:lnTo>
                  <a:cubicBezTo>
                    <a:pt x="4392" y="133008"/>
                    <a:pt x="25597" y="132406"/>
                    <a:pt x="31975" y="132406"/>
                  </a:cubicBezTo>
                  <a:cubicBezTo>
                    <a:pt x="37319" y="132406"/>
                    <a:pt x="59041" y="133008"/>
                    <a:pt x="62833" y="133208"/>
                  </a:cubicBezTo>
                  <a:lnTo>
                    <a:pt x="62833" y="125990"/>
                  </a:lnTo>
                  <a:lnTo>
                    <a:pt x="56282" y="125990"/>
                  </a:lnTo>
                  <a:cubicBezTo>
                    <a:pt x="39043" y="125990"/>
                    <a:pt x="39043" y="123383"/>
                    <a:pt x="39043" y="116766"/>
                  </a:cubicBezTo>
                  <a:lnTo>
                    <a:pt x="39043" y="5679"/>
                  </a:lnTo>
                  <a:close/>
                </a:path>
              </a:pathLst>
            </a:custGeom>
            <a:solidFill>
              <a:srgbClr val="FF0000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6" name="Parallélogramme 25">
            <a:extLst>
              <a:ext uri="{FF2B5EF4-FFF2-40B4-BE49-F238E27FC236}">
                <a16:creationId xmlns:a16="http://schemas.microsoft.com/office/drawing/2014/main" id="{1104835F-0B38-FC38-3712-C431633D9223}"/>
              </a:ext>
            </a:extLst>
          </p:cNvPr>
          <p:cNvSpPr/>
          <p:nvPr/>
        </p:nvSpPr>
        <p:spPr>
          <a:xfrm rot="14517763">
            <a:off x="3372036" y="1783011"/>
            <a:ext cx="1562976" cy="702920"/>
          </a:xfrm>
          <a:prstGeom prst="parallelogram">
            <a:avLst/>
          </a:prstGeom>
          <a:solidFill>
            <a:srgbClr val="0070C0">
              <a:alpha val="37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9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7EA315FD-09C2-70B2-0F2C-D9C7948FD66F}"/>
              </a:ext>
            </a:extLst>
          </p:cNvPr>
          <p:cNvSpPr/>
          <p:nvPr/>
        </p:nvSpPr>
        <p:spPr>
          <a:xfrm>
            <a:off x="1189398" y="2566464"/>
            <a:ext cx="183075" cy="536351"/>
          </a:xfrm>
          <a:prstGeom prst="ellipse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9"/>
          </a:p>
        </p:txBody>
      </p:sp>
      <p:sp>
        <p:nvSpPr>
          <p:cNvPr id="31" name="Forme libre 30">
            <a:extLst>
              <a:ext uri="{FF2B5EF4-FFF2-40B4-BE49-F238E27FC236}">
                <a16:creationId xmlns:a16="http://schemas.microsoft.com/office/drawing/2014/main" id="{E39F7E49-9569-A29D-6D79-17F8BC49CFAD}"/>
              </a:ext>
            </a:extLst>
          </p:cNvPr>
          <p:cNvSpPr/>
          <p:nvPr/>
        </p:nvSpPr>
        <p:spPr>
          <a:xfrm>
            <a:off x="1179439" y="1570484"/>
            <a:ext cx="3178570" cy="1541936"/>
          </a:xfrm>
          <a:custGeom>
            <a:avLst/>
            <a:gdLst>
              <a:gd name="connsiteX0" fmla="*/ 0 w 5560541"/>
              <a:gd name="connsiteY0" fmla="*/ 1989437 h 1989437"/>
              <a:gd name="connsiteX1" fmla="*/ 2298357 w 5560541"/>
              <a:gd name="connsiteY1" fmla="*/ 1779373 h 1989437"/>
              <a:gd name="connsiteX2" fmla="*/ 4794422 w 5560541"/>
              <a:gd name="connsiteY2" fmla="*/ 778475 h 1989437"/>
              <a:gd name="connsiteX3" fmla="*/ 5560541 w 5560541"/>
              <a:gd name="connsiteY3" fmla="*/ 0 h 1989437"/>
              <a:gd name="connsiteX0" fmla="*/ 0 w 5560541"/>
              <a:gd name="connsiteY0" fmla="*/ 1989437 h 2009434"/>
              <a:gd name="connsiteX1" fmla="*/ 2298357 w 5560541"/>
              <a:gd name="connsiteY1" fmla="*/ 1779373 h 2009434"/>
              <a:gd name="connsiteX2" fmla="*/ 5560541 w 5560541"/>
              <a:gd name="connsiteY2" fmla="*/ 0 h 2009434"/>
              <a:gd name="connsiteX0" fmla="*/ 0 w 5560541"/>
              <a:gd name="connsiteY0" fmla="*/ 1989437 h 1989437"/>
              <a:gd name="connsiteX1" fmla="*/ 3286329 w 5560541"/>
              <a:gd name="connsiteY1" fmla="*/ 1537635 h 1989437"/>
              <a:gd name="connsiteX2" fmla="*/ 5560541 w 5560541"/>
              <a:gd name="connsiteY2" fmla="*/ 0 h 1989437"/>
              <a:gd name="connsiteX0" fmla="*/ 0 w 5560541"/>
              <a:gd name="connsiteY0" fmla="*/ 1989437 h 1989437"/>
              <a:gd name="connsiteX1" fmla="*/ 3286329 w 5560541"/>
              <a:gd name="connsiteY1" fmla="*/ 1537635 h 1989437"/>
              <a:gd name="connsiteX2" fmla="*/ 5560541 w 5560541"/>
              <a:gd name="connsiteY2" fmla="*/ 0 h 1989437"/>
              <a:gd name="connsiteX0" fmla="*/ 0 w 5560541"/>
              <a:gd name="connsiteY0" fmla="*/ 1989437 h 1989437"/>
              <a:gd name="connsiteX1" fmla="*/ 3286329 w 5560541"/>
              <a:gd name="connsiteY1" fmla="*/ 1537635 h 1989437"/>
              <a:gd name="connsiteX2" fmla="*/ 5560541 w 5560541"/>
              <a:gd name="connsiteY2" fmla="*/ 0 h 1989437"/>
              <a:gd name="connsiteX0" fmla="*/ 0 w 5560541"/>
              <a:gd name="connsiteY0" fmla="*/ 1989437 h 1989437"/>
              <a:gd name="connsiteX1" fmla="*/ 3286329 w 5560541"/>
              <a:gd name="connsiteY1" fmla="*/ 1537635 h 1989437"/>
              <a:gd name="connsiteX2" fmla="*/ 5560541 w 5560541"/>
              <a:gd name="connsiteY2" fmla="*/ 0 h 1989437"/>
              <a:gd name="connsiteX0" fmla="*/ 0 w 5560541"/>
              <a:gd name="connsiteY0" fmla="*/ 1989437 h 1989437"/>
              <a:gd name="connsiteX1" fmla="*/ 3233777 w 5560541"/>
              <a:gd name="connsiteY1" fmla="*/ 1443042 h 1989437"/>
              <a:gd name="connsiteX2" fmla="*/ 5560541 w 5560541"/>
              <a:gd name="connsiteY2" fmla="*/ 0 h 1989437"/>
              <a:gd name="connsiteX0" fmla="*/ 0 w 5560541"/>
              <a:gd name="connsiteY0" fmla="*/ 1989437 h 1989437"/>
              <a:gd name="connsiteX1" fmla="*/ 3233777 w 5560541"/>
              <a:gd name="connsiteY1" fmla="*/ 1443042 h 1989437"/>
              <a:gd name="connsiteX2" fmla="*/ 5560541 w 5560541"/>
              <a:gd name="connsiteY2" fmla="*/ 0 h 1989437"/>
              <a:gd name="connsiteX0" fmla="*/ 0 w 5560541"/>
              <a:gd name="connsiteY0" fmla="*/ 1989437 h 1989437"/>
              <a:gd name="connsiteX1" fmla="*/ 3233777 w 5560541"/>
              <a:gd name="connsiteY1" fmla="*/ 1443042 h 1989437"/>
              <a:gd name="connsiteX2" fmla="*/ 3150973 w 5560541"/>
              <a:gd name="connsiteY2" fmla="*/ 1470454 h 1989437"/>
              <a:gd name="connsiteX3" fmla="*/ 5560541 w 5560541"/>
              <a:gd name="connsiteY3" fmla="*/ 0 h 1989437"/>
              <a:gd name="connsiteX0" fmla="*/ 0 w 5560541"/>
              <a:gd name="connsiteY0" fmla="*/ 1989437 h 1989437"/>
              <a:gd name="connsiteX1" fmla="*/ 2541799 w 5560541"/>
              <a:gd name="connsiteY1" fmla="*/ 1727247 h 1989437"/>
              <a:gd name="connsiteX2" fmla="*/ 3150973 w 5560541"/>
              <a:gd name="connsiteY2" fmla="*/ 1470454 h 1989437"/>
              <a:gd name="connsiteX3" fmla="*/ 5560541 w 5560541"/>
              <a:gd name="connsiteY3" fmla="*/ 0 h 1989437"/>
              <a:gd name="connsiteX0" fmla="*/ 0 w 5560541"/>
              <a:gd name="connsiteY0" fmla="*/ 1989437 h 1989437"/>
              <a:gd name="connsiteX1" fmla="*/ 2541799 w 5560541"/>
              <a:gd name="connsiteY1" fmla="*/ 1727247 h 1989437"/>
              <a:gd name="connsiteX2" fmla="*/ 4164227 w 5560541"/>
              <a:gd name="connsiteY2" fmla="*/ 951470 h 1989437"/>
              <a:gd name="connsiteX3" fmla="*/ 5560541 w 5560541"/>
              <a:gd name="connsiteY3" fmla="*/ 0 h 1989437"/>
              <a:gd name="connsiteX0" fmla="*/ 0 w 5560541"/>
              <a:gd name="connsiteY0" fmla="*/ 1989437 h 1989437"/>
              <a:gd name="connsiteX1" fmla="*/ 2529442 w 5560541"/>
              <a:gd name="connsiteY1" fmla="*/ 1665463 h 1989437"/>
              <a:gd name="connsiteX2" fmla="*/ 4164227 w 5560541"/>
              <a:gd name="connsiteY2" fmla="*/ 951470 h 1989437"/>
              <a:gd name="connsiteX3" fmla="*/ 5560541 w 5560541"/>
              <a:gd name="connsiteY3" fmla="*/ 0 h 1989437"/>
              <a:gd name="connsiteX0" fmla="*/ 0 w 5560541"/>
              <a:gd name="connsiteY0" fmla="*/ 1989437 h 1989437"/>
              <a:gd name="connsiteX1" fmla="*/ 2529442 w 5560541"/>
              <a:gd name="connsiteY1" fmla="*/ 1665463 h 1989437"/>
              <a:gd name="connsiteX2" fmla="*/ 4164227 w 5560541"/>
              <a:gd name="connsiteY2" fmla="*/ 951470 h 1989437"/>
              <a:gd name="connsiteX3" fmla="*/ 5560541 w 5560541"/>
              <a:gd name="connsiteY3" fmla="*/ 0 h 1989437"/>
              <a:gd name="connsiteX0" fmla="*/ 0 w 5560541"/>
              <a:gd name="connsiteY0" fmla="*/ 1989437 h 1989437"/>
              <a:gd name="connsiteX1" fmla="*/ 2529442 w 5560541"/>
              <a:gd name="connsiteY1" fmla="*/ 1665463 h 1989437"/>
              <a:gd name="connsiteX2" fmla="*/ 4164227 w 5560541"/>
              <a:gd name="connsiteY2" fmla="*/ 951470 h 1989437"/>
              <a:gd name="connsiteX3" fmla="*/ 4869286 w 5560541"/>
              <a:gd name="connsiteY3" fmla="*/ 479631 h 1989437"/>
              <a:gd name="connsiteX4" fmla="*/ 5560541 w 5560541"/>
              <a:gd name="connsiteY4" fmla="*/ 0 h 1989437"/>
              <a:gd name="connsiteX0" fmla="*/ 0 w 5609095"/>
              <a:gd name="connsiteY0" fmla="*/ 2025881 h 2025881"/>
              <a:gd name="connsiteX1" fmla="*/ 2529442 w 5609095"/>
              <a:gd name="connsiteY1" fmla="*/ 1701907 h 2025881"/>
              <a:gd name="connsiteX2" fmla="*/ 4164227 w 5609095"/>
              <a:gd name="connsiteY2" fmla="*/ 987914 h 2025881"/>
              <a:gd name="connsiteX3" fmla="*/ 4869286 w 5609095"/>
              <a:gd name="connsiteY3" fmla="*/ 516075 h 2025881"/>
              <a:gd name="connsiteX4" fmla="*/ 5560541 w 5609095"/>
              <a:gd name="connsiteY4" fmla="*/ 36444 h 2025881"/>
              <a:gd name="connsiteX5" fmla="*/ 5551028 w 5609095"/>
              <a:gd name="connsiteY5" fmla="*/ 33296 h 2025881"/>
              <a:gd name="connsiteX0" fmla="*/ 0 w 5984873"/>
              <a:gd name="connsiteY0" fmla="*/ 1995215 h 1995215"/>
              <a:gd name="connsiteX1" fmla="*/ 2529442 w 5984873"/>
              <a:gd name="connsiteY1" fmla="*/ 1671241 h 1995215"/>
              <a:gd name="connsiteX2" fmla="*/ 4164227 w 5984873"/>
              <a:gd name="connsiteY2" fmla="*/ 957248 h 1995215"/>
              <a:gd name="connsiteX3" fmla="*/ 4869286 w 5984873"/>
              <a:gd name="connsiteY3" fmla="*/ 485409 h 1995215"/>
              <a:gd name="connsiteX4" fmla="*/ 5560541 w 5984873"/>
              <a:gd name="connsiteY4" fmla="*/ 5778 h 1995215"/>
              <a:gd name="connsiteX5" fmla="*/ 5984864 w 5984873"/>
              <a:gd name="connsiteY5" fmla="*/ 711225 h 1995215"/>
              <a:gd name="connsiteX0" fmla="*/ 0 w 5946139"/>
              <a:gd name="connsiteY0" fmla="*/ 1999667 h 1999667"/>
              <a:gd name="connsiteX1" fmla="*/ 2529442 w 5946139"/>
              <a:gd name="connsiteY1" fmla="*/ 1675693 h 1999667"/>
              <a:gd name="connsiteX2" fmla="*/ 4164227 w 5946139"/>
              <a:gd name="connsiteY2" fmla="*/ 961700 h 1999667"/>
              <a:gd name="connsiteX3" fmla="*/ 4869286 w 5946139"/>
              <a:gd name="connsiteY3" fmla="*/ 489861 h 1999667"/>
              <a:gd name="connsiteX4" fmla="*/ 5560541 w 5946139"/>
              <a:gd name="connsiteY4" fmla="*/ 10230 h 1999667"/>
              <a:gd name="connsiteX5" fmla="*/ 5946129 w 5946139"/>
              <a:gd name="connsiteY5" fmla="*/ 349699 h 1999667"/>
              <a:gd name="connsiteX0" fmla="*/ 0 w 5946139"/>
              <a:gd name="connsiteY0" fmla="*/ 1999667 h 1999667"/>
              <a:gd name="connsiteX1" fmla="*/ 2529442 w 5946139"/>
              <a:gd name="connsiteY1" fmla="*/ 1675693 h 1999667"/>
              <a:gd name="connsiteX2" fmla="*/ 4164227 w 5946139"/>
              <a:gd name="connsiteY2" fmla="*/ 961700 h 1999667"/>
              <a:gd name="connsiteX3" fmla="*/ 5560541 w 5946139"/>
              <a:gd name="connsiteY3" fmla="*/ 10230 h 1999667"/>
              <a:gd name="connsiteX4" fmla="*/ 5946129 w 5946139"/>
              <a:gd name="connsiteY4" fmla="*/ 349699 h 1999667"/>
              <a:gd name="connsiteX0" fmla="*/ 0 w 5946139"/>
              <a:gd name="connsiteY0" fmla="*/ 1999667 h 1999667"/>
              <a:gd name="connsiteX1" fmla="*/ 2529442 w 5946139"/>
              <a:gd name="connsiteY1" fmla="*/ 1675693 h 1999667"/>
              <a:gd name="connsiteX2" fmla="*/ 4164227 w 5946139"/>
              <a:gd name="connsiteY2" fmla="*/ 961700 h 1999667"/>
              <a:gd name="connsiteX3" fmla="*/ 5560541 w 5946139"/>
              <a:gd name="connsiteY3" fmla="*/ 10230 h 1999667"/>
              <a:gd name="connsiteX4" fmla="*/ 5946129 w 5946139"/>
              <a:gd name="connsiteY4" fmla="*/ 349699 h 1999667"/>
              <a:gd name="connsiteX0" fmla="*/ 0 w 5946138"/>
              <a:gd name="connsiteY0" fmla="*/ 1976451 h 1976451"/>
              <a:gd name="connsiteX1" fmla="*/ 2529442 w 5946138"/>
              <a:gd name="connsiteY1" fmla="*/ 1652477 h 1976451"/>
              <a:gd name="connsiteX2" fmla="*/ 4164227 w 5946138"/>
              <a:gd name="connsiteY2" fmla="*/ 938484 h 1976451"/>
              <a:gd name="connsiteX3" fmla="*/ 5536906 w 5946138"/>
              <a:gd name="connsiteY3" fmla="*/ 10770 h 1976451"/>
              <a:gd name="connsiteX4" fmla="*/ 5946129 w 5946138"/>
              <a:gd name="connsiteY4" fmla="*/ 326483 h 1976451"/>
              <a:gd name="connsiteX0" fmla="*/ 0 w 5978072"/>
              <a:gd name="connsiteY0" fmla="*/ 1976451 h 1976451"/>
              <a:gd name="connsiteX1" fmla="*/ 2529442 w 5978072"/>
              <a:gd name="connsiteY1" fmla="*/ 1652477 h 1976451"/>
              <a:gd name="connsiteX2" fmla="*/ 4164227 w 5978072"/>
              <a:gd name="connsiteY2" fmla="*/ 938484 h 1976451"/>
              <a:gd name="connsiteX3" fmla="*/ 5536906 w 5978072"/>
              <a:gd name="connsiteY3" fmla="*/ 10770 h 1976451"/>
              <a:gd name="connsiteX4" fmla="*/ 5946129 w 5978072"/>
              <a:gd name="connsiteY4" fmla="*/ 326483 h 1976451"/>
              <a:gd name="connsiteX5" fmla="*/ 5951643 w 5978072"/>
              <a:gd name="connsiteY5" fmla="*/ 319621 h 1976451"/>
              <a:gd name="connsiteX0" fmla="*/ 0 w 6121028"/>
              <a:gd name="connsiteY0" fmla="*/ 1976451 h 1976451"/>
              <a:gd name="connsiteX1" fmla="*/ 2529442 w 6121028"/>
              <a:gd name="connsiteY1" fmla="*/ 1652477 h 1976451"/>
              <a:gd name="connsiteX2" fmla="*/ 4164227 w 6121028"/>
              <a:gd name="connsiteY2" fmla="*/ 938484 h 1976451"/>
              <a:gd name="connsiteX3" fmla="*/ 5536906 w 6121028"/>
              <a:gd name="connsiteY3" fmla="*/ 10770 h 1976451"/>
              <a:gd name="connsiteX4" fmla="*/ 5946129 w 6121028"/>
              <a:gd name="connsiteY4" fmla="*/ 326483 h 1976451"/>
              <a:gd name="connsiteX5" fmla="*/ 6121028 w 6121028"/>
              <a:gd name="connsiteY5" fmla="*/ 592817 h 1976451"/>
              <a:gd name="connsiteX0" fmla="*/ 0 w 6286474"/>
              <a:gd name="connsiteY0" fmla="*/ 1976451 h 1976451"/>
              <a:gd name="connsiteX1" fmla="*/ 2529442 w 6286474"/>
              <a:gd name="connsiteY1" fmla="*/ 1652477 h 1976451"/>
              <a:gd name="connsiteX2" fmla="*/ 4164227 w 6286474"/>
              <a:gd name="connsiteY2" fmla="*/ 938484 h 1976451"/>
              <a:gd name="connsiteX3" fmla="*/ 5536906 w 6286474"/>
              <a:gd name="connsiteY3" fmla="*/ 10770 h 1976451"/>
              <a:gd name="connsiteX4" fmla="*/ 5946129 w 6286474"/>
              <a:gd name="connsiteY4" fmla="*/ 326483 h 1976451"/>
              <a:gd name="connsiteX5" fmla="*/ 6286474 w 6286474"/>
              <a:gd name="connsiteY5" fmla="*/ 929363 h 1976451"/>
              <a:gd name="connsiteX0" fmla="*/ 0 w 6311684"/>
              <a:gd name="connsiteY0" fmla="*/ 1976451 h 1976451"/>
              <a:gd name="connsiteX1" fmla="*/ 2529442 w 6311684"/>
              <a:gd name="connsiteY1" fmla="*/ 1652477 h 1976451"/>
              <a:gd name="connsiteX2" fmla="*/ 4164227 w 6311684"/>
              <a:gd name="connsiteY2" fmla="*/ 938484 h 1976451"/>
              <a:gd name="connsiteX3" fmla="*/ 5536906 w 6311684"/>
              <a:gd name="connsiteY3" fmla="*/ 10770 h 1976451"/>
              <a:gd name="connsiteX4" fmla="*/ 5946129 w 6311684"/>
              <a:gd name="connsiteY4" fmla="*/ 326483 h 1976451"/>
              <a:gd name="connsiteX5" fmla="*/ 6286474 w 6311684"/>
              <a:gd name="connsiteY5" fmla="*/ 929363 h 1976451"/>
              <a:gd name="connsiteX6" fmla="*/ 6286473 w 6311684"/>
              <a:gd name="connsiteY6" fmla="*/ 921445 h 1976451"/>
              <a:gd name="connsiteX0" fmla="*/ 0 w 6377075"/>
              <a:gd name="connsiteY0" fmla="*/ 1976451 h 1976451"/>
              <a:gd name="connsiteX1" fmla="*/ 2529442 w 6377075"/>
              <a:gd name="connsiteY1" fmla="*/ 1652477 h 1976451"/>
              <a:gd name="connsiteX2" fmla="*/ 4164227 w 6377075"/>
              <a:gd name="connsiteY2" fmla="*/ 938484 h 1976451"/>
              <a:gd name="connsiteX3" fmla="*/ 5536906 w 6377075"/>
              <a:gd name="connsiteY3" fmla="*/ 10770 h 1976451"/>
              <a:gd name="connsiteX4" fmla="*/ 5946129 w 6377075"/>
              <a:gd name="connsiteY4" fmla="*/ 326483 h 1976451"/>
              <a:gd name="connsiteX5" fmla="*/ 6286474 w 6377075"/>
              <a:gd name="connsiteY5" fmla="*/ 929363 h 1976451"/>
              <a:gd name="connsiteX6" fmla="*/ 6377075 w 6377075"/>
              <a:gd name="connsiteY6" fmla="*/ 1246113 h 1976451"/>
              <a:gd name="connsiteX0" fmla="*/ 0 w 6377075"/>
              <a:gd name="connsiteY0" fmla="*/ 1978469 h 1978469"/>
              <a:gd name="connsiteX1" fmla="*/ 2529442 w 6377075"/>
              <a:gd name="connsiteY1" fmla="*/ 1654495 h 1978469"/>
              <a:gd name="connsiteX2" fmla="*/ 4164227 w 6377075"/>
              <a:gd name="connsiteY2" fmla="*/ 940502 h 1978469"/>
              <a:gd name="connsiteX3" fmla="*/ 5536906 w 6377075"/>
              <a:gd name="connsiteY3" fmla="*/ 12788 h 1978469"/>
              <a:gd name="connsiteX4" fmla="*/ 5898859 w 6377075"/>
              <a:gd name="connsiteY4" fmla="*/ 257233 h 1978469"/>
              <a:gd name="connsiteX5" fmla="*/ 6286474 w 6377075"/>
              <a:gd name="connsiteY5" fmla="*/ 931381 h 1978469"/>
              <a:gd name="connsiteX6" fmla="*/ 6377075 w 6377075"/>
              <a:gd name="connsiteY6" fmla="*/ 1248131 h 1978469"/>
              <a:gd name="connsiteX0" fmla="*/ 0 w 6377075"/>
              <a:gd name="connsiteY0" fmla="*/ 1980393 h 1980393"/>
              <a:gd name="connsiteX1" fmla="*/ 2529442 w 6377075"/>
              <a:gd name="connsiteY1" fmla="*/ 1656419 h 1980393"/>
              <a:gd name="connsiteX2" fmla="*/ 4164227 w 6377075"/>
              <a:gd name="connsiteY2" fmla="*/ 942426 h 1980393"/>
              <a:gd name="connsiteX3" fmla="*/ 5536906 w 6377075"/>
              <a:gd name="connsiteY3" fmla="*/ 14712 h 1980393"/>
              <a:gd name="connsiteX4" fmla="*/ 5898859 w 6377075"/>
              <a:gd name="connsiteY4" fmla="*/ 259157 h 1980393"/>
              <a:gd name="connsiteX5" fmla="*/ 6286474 w 6377075"/>
              <a:gd name="connsiteY5" fmla="*/ 933305 h 1980393"/>
              <a:gd name="connsiteX6" fmla="*/ 6377075 w 6377075"/>
              <a:gd name="connsiteY6" fmla="*/ 1250055 h 1980393"/>
              <a:gd name="connsiteX0" fmla="*/ 0 w 6377075"/>
              <a:gd name="connsiteY0" fmla="*/ 1981848 h 1981848"/>
              <a:gd name="connsiteX1" fmla="*/ 2529442 w 6377075"/>
              <a:gd name="connsiteY1" fmla="*/ 1657874 h 1981848"/>
              <a:gd name="connsiteX2" fmla="*/ 4164227 w 6377075"/>
              <a:gd name="connsiteY2" fmla="*/ 943881 h 1981848"/>
              <a:gd name="connsiteX3" fmla="*/ 5536906 w 6377075"/>
              <a:gd name="connsiteY3" fmla="*/ 16167 h 1981848"/>
              <a:gd name="connsiteX4" fmla="*/ 5898859 w 6377075"/>
              <a:gd name="connsiteY4" fmla="*/ 260612 h 1981848"/>
              <a:gd name="connsiteX5" fmla="*/ 6286474 w 6377075"/>
              <a:gd name="connsiteY5" fmla="*/ 934760 h 1981848"/>
              <a:gd name="connsiteX6" fmla="*/ 6377075 w 6377075"/>
              <a:gd name="connsiteY6" fmla="*/ 1251510 h 1981848"/>
              <a:gd name="connsiteX0" fmla="*/ 0 w 6377075"/>
              <a:gd name="connsiteY0" fmla="*/ 1983087 h 1983087"/>
              <a:gd name="connsiteX1" fmla="*/ 2529442 w 6377075"/>
              <a:gd name="connsiteY1" fmla="*/ 1659113 h 1983087"/>
              <a:gd name="connsiteX2" fmla="*/ 4164227 w 6377075"/>
              <a:gd name="connsiteY2" fmla="*/ 945120 h 1983087"/>
              <a:gd name="connsiteX3" fmla="*/ 5536906 w 6377075"/>
              <a:gd name="connsiteY3" fmla="*/ 17406 h 1983087"/>
              <a:gd name="connsiteX4" fmla="*/ 5898859 w 6377075"/>
              <a:gd name="connsiteY4" fmla="*/ 261851 h 1983087"/>
              <a:gd name="connsiteX5" fmla="*/ 6144663 w 6377075"/>
              <a:gd name="connsiteY5" fmla="*/ 654884 h 1983087"/>
              <a:gd name="connsiteX6" fmla="*/ 6377075 w 6377075"/>
              <a:gd name="connsiteY6" fmla="*/ 1252749 h 1983087"/>
              <a:gd name="connsiteX0" fmla="*/ 0 w 6377075"/>
              <a:gd name="connsiteY0" fmla="*/ 1983087 h 1983087"/>
              <a:gd name="connsiteX1" fmla="*/ 2529442 w 6377075"/>
              <a:gd name="connsiteY1" fmla="*/ 1659113 h 1983087"/>
              <a:gd name="connsiteX2" fmla="*/ 4164227 w 6377075"/>
              <a:gd name="connsiteY2" fmla="*/ 945120 h 1983087"/>
              <a:gd name="connsiteX3" fmla="*/ 5536906 w 6377075"/>
              <a:gd name="connsiteY3" fmla="*/ 17406 h 1983087"/>
              <a:gd name="connsiteX4" fmla="*/ 5898859 w 6377075"/>
              <a:gd name="connsiteY4" fmla="*/ 261851 h 1983087"/>
              <a:gd name="connsiteX5" fmla="*/ 6144663 w 6377075"/>
              <a:gd name="connsiteY5" fmla="*/ 654884 h 1983087"/>
              <a:gd name="connsiteX6" fmla="*/ 6377075 w 6377075"/>
              <a:gd name="connsiteY6" fmla="*/ 1252749 h 1983087"/>
              <a:gd name="connsiteX0" fmla="*/ 0 w 6377075"/>
              <a:gd name="connsiteY0" fmla="*/ 1983087 h 1983087"/>
              <a:gd name="connsiteX1" fmla="*/ 2529442 w 6377075"/>
              <a:gd name="connsiteY1" fmla="*/ 1659113 h 1983087"/>
              <a:gd name="connsiteX2" fmla="*/ 4164227 w 6377075"/>
              <a:gd name="connsiteY2" fmla="*/ 945120 h 1983087"/>
              <a:gd name="connsiteX3" fmla="*/ 5536906 w 6377075"/>
              <a:gd name="connsiteY3" fmla="*/ 17406 h 1983087"/>
              <a:gd name="connsiteX4" fmla="*/ 5898859 w 6377075"/>
              <a:gd name="connsiteY4" fmla="*/ 261851 h 1983087"/>
              <a:gd name="connsiteX5" fmla="*/ 6144663 w 6377075"/>
              <a:gd name="connsiteY5" fmla="*/ 654884 h 1983087"/>
              <a:gd name="connsiteX6" fmla="*/ 6377075 w 6377075"/>
              <a:gd name="connsiteY6" fmla="*/ 1252749 h 1983087"/>
              <a:gd name="connsiteX0" fmla="*/ 0 w 6392186"/>
              <a:gd name="connsiteY0" fmla="*/ 1983087 h 1983087"/>
              <a:gd name="connsiteX1" fmla="*/ 2529442 w 6392186"/>
              <a:gd name="connsiteY1" fmla="*/ 1659113 h 1983087"/>
              <a:gd name="connsiteX2" fmla="*/ 4164227 w 6392186"/>
              <a:gd name="connsiteY2" fmla="*/ 945120 h 1983087"/>
              <a:gd name="connsiteX3" fmla="*/ 5536906 w 6392186"/>
              <a:gd name="connsiteY3" fmla="*/ 17406 h 1983087"/>
              <a:gd name="connsiteX4" fmla="*/ 5898859 w 6392186"/>
              <a:gd name="connsiteY4" fmla="*/ 261851 h 1983087"/>
              <a:gd name="connsiteX5" fmla="*/ 6144663 w 6392186"/>
              <a:gd name="connsiteY5" fmla="*/ 654884 h 1983087"/>
              <a:gd name="connsiteX6" fmla="*/ 6377075 w 6392186"/>
              <a:gd name="connsiteY6" fmla="*/ 1252749 h 1983087"/>
              <a:gd name="connsiteX7" fmla="*/ 6369196 w 6392186"/>
              <a:gd name="connsiteY7" fmla="*/ 1260668 h 1983087"/>
              <a:gd name="connsiteX0" fmla="*/ 0 w 6387115"/>
              <a:gd name="connsiteY0" fmla="*/ 1983087 h 1983087"/>
              <a:gd name="connsiteX1" fmla="*/ 2529442 w 6387115"/>
              <a:gd name="connsiteY1" fmla="*/ 1659113 h 1983087"/>
              <a:gd name="connsiteX2" fmla="*/ 4164227 w 6387115"/>
              <a:gd name="connsiteY2" fmla="*/ 945120 h 1983087"/>
              <a:gd name="connsiteX3" fmla="*/ 5536906 w 6387115"/>
              <a:gd name="connsiteY3" fmla="*/ 17406 h 1983087"/>
              <a:gd name="connsiteX4" fmla="*/ 5898859 w 6387115"/>
              <a:gd name="connsiteY4" fmla="*/ 261851 h 1983087"/>
              <a:gd name="connsiteX5" fmla="*/ 6144663 w 6387115"/>
              <a:gd name="connsiteY5" fmla="*/ 654884 h 1983087"/>
              <a:gd name="connsiteX6" fmla="*/ 6377075 w 6387115"/>
              <a:gd name="connsiteY6" fmla="*/ 1252749 h 1983087"/>
              <a:gd name="connsiteX7" fmla="*/ 6333744 w 6387115"/>
              <a:gd name="connsiteY7" fmla="*/ 1553661 h 1983087"/>
              <a:gd name="connsiteX0" fmla="*/ 0 w 6390668"/>
              <a:gd name="connsiteY0" fmla="*/ 1983087 h 1983087"/>
              <a:gd name="connsiteX1" fmla="*/ 2529442 w 6390668"/>
              <a:gd name="connsiteY1" fmla="*/ 1659113 h 1983087"/>
              <a:gd name="connsiteX2" fmla="*/ 4164227 w 6390668"/>
              <a:gd name="connsiteY2" fmla="*/ 945120 h 1983087"/>
              <a:gd name="connsiteX3" fmla="*/ 5536906 w 6390668"/>
              <a:gd name="connsiteY3" fmla="*/ 17406 h 1983087"/>
              <a:gd name="connsiteX4" fmla="*/ 5898859 w 6390668"/>
              <a:gd name="connsiteY4" fmla="*/ 261851 h 1983087"/>
              <a:gd name="connsiteX5" fmla="*/ 6144663 w 6390668"/>
              <a:gd name="connsiteY5" fmla="*/ 654884 h 1983087"/>
              <a:gd name="connsiteX6" fmla="*/ 6377075 w 6390668"/>
              <a:gd name="connsiteY6" fmla="*/ 1252749 h 1983087"/>
              <a:gd name="connsiteX7" fmla="*/ 6361319 w 6390668"/>
              <a:gd name="connsiteY7" fmla="*/ 1549702 h 1983087"/>
              <a:gd name="connsiteX0" fmla="*/ 0 w 6390668"/>
              <a:gd name="connsiteY0" fmla="*/ 1983087 h 1983087"/>
              <a:gd name="connsiteX1" fmla="*/ 2529442 w 6390668"/>
              <a:gd name="connsiteY1" fmla="*/ 1659113 h 1983087"/>
              <a:gd name="connsiteX2" fmla="*/ 4164227 w 6390668"/>
              <a:gd name="connsiteY2" fmla="*/ 945120 h 1983087"/>
              <a:gd name="connsiteX3" fmla="*/ 5536906 w 6390668"/>
              <a:gd name="connsiteY3" fmla="*/ 17406 h 1983087"/>
              <a:gd name="connsiteX4" fmla="*/ 5898859 w 6390668"/>
              <a:gd name="connsiteY4" fmla="*/ 261851 h 1983087"/>
              <a:gd name="connsiteX5" fmla="*/ 6144663 w 6390668"/>
              <a:gd name="connsiteY5" fmla="*/ 654884 h 1983087"/>
              <a:gd name="connsiteX6" fmla="*/ 6377075 w 6390668"/>
              <a:gd name="connsiteY6" fmla="*/ 1252749 h 1983087"/>
              <a:gd name="connsiteX7" fmla="*/ 6361319 w 6390668"/>
              <a:gd name="connsiteY7" fmla="*/ 1549702 h 1983087"/>
              <a:gd name="connsiteX0" fmla="*/ 0 w 6389328"/>
              <a:gd name="connsiteY0" fmla="*/ 1983087 h 1983087"/>
              <a:gd name="connsiteX1" fmla="*/ 2529442 w 6389328"/>
              <a:gd name="connsiteY1" fmla="*/ 1659113 h 1983087"/>
              <a:gd name="connsiteX2" fmla="*/ 4164227 w 6389328"/>
              <a:gd name="connsiteY2" fmla="*/ 945120 h 1983087"/>
              <a:gd name="connsiteX3" fmla="*/ 5536906 w 6389328"/>
              <a:gd name="connsiteY3" fmla="*/ 17406 h 1983087"/>
              <a:gd name="connsiteX4" fmla="*/ 5898859 w 6389328"/>
              <a:gd name="connsiteY4" fmla="*/ 261851 h 1983087"/>
              <a:gd name="connsiteX5" fmla="*/ 6144663 w 6389328"/>
              <a:gd name="connsiteY5" fmla="*/ 654884 h 1983087"/>
              <a:gd name="connsiteX6" fmla="*/ 6377075 w 6389328"/>
              <a:gd name="connsiteY6" fmla="*/ 1252749 h 1983087"/>
              <a:gd name="connsiteX7" fmla="*/ 6361319 w 6389328"/>
              <a:gd name="connsiteY7" fmla="*/ 1549702 h 1983087"/>
              <a:gd name="connsiteX0" fmla="*/ 0 w 6384223"/>
              <a:gd name="connsiteY0" fmla="*/ 1983087 h 1983087"/>
              <a:gd name="connsiteX1" fmla="*/ 2529442 w 6384223"/>
              <a:gd name="connsiteY1" fmla="*/ 1659113 h 1983087"/>
              <a:gd name="connsiteX2" fmla="*/ 4164227 w 6384223"/>
              <a:gd name="connsiteY2" fmla="*/ 945120 h 1983087"/>
              <a:gd name="connsiteX3" fmla="*/ 5536906 w 6384223"/>
              <a:gd name="connsiteY3" fmla="*/ 17406 h 1983087"/>
              <a:gd name="connsiteX4" fmla="*/ 5898859 w 6384223"/>
              <a:gd name="connsiteY4" fmla="*/ 261851 h 1983087"/>
              <a:gd name="connsiteX5" fmla="*/ 6144663 w 6384223"/>
              <a:gd name="connsiteY5" fmla="*/ 654884 h 1983087"/>
              <a:gd name="connsiteX6" fmla="*/ 6370822 w 6384223"/>
              <a:gd name="connsiteY6" fmla="*/ 1183611 h 1983087"/>
              <a:gd name="connsiteX7" fmla="*/ 6361319 w 6384223"/>
              <a:gd name="connsiteY7" fmla="*/ 1549702 h 1983087"/>
              <a:gd name="connsiteX0" fmla="*/ 0 w 6385593"/>
              <a:gd name="connsiteY0" fmla="*/ 1983087 h 1983087"/>
              <a:gd name="connsiteX1" fmla="*/ 2529442 w 6385593"/>
              <a:gd name="connsiteY1" fmla="*/ 1659113 h 1983087"/>
              <a:gd name="connsiteX2" fmla="*/ 4164227 w 6385593"/>
              <a:gd name="connsiteY2" fmla="*/ 945120 h 1983087"/>
              <a:gd name="connsiteX3" fmla="*/ 5536906 w 6385593"/>
              <a:gd name="connsiteY3" fmla="*/ 17406 h 1983087"/>
              <a:gd name="connsiteX4" fmla="*/ 5898859 w 6385593"/>
              <a:gd name="connsiteY4" fmla="*/ 261851 h 1983087"/>
              <a:gd name="connsiteX5" fmla="*/ 6144663 w 6385593"/>
              <a:gd name="connsiteY5" fmla="*/ 654884 h 1983087"/>
              <a:gd name="connsiteX6" fmla="*/ 6370822 w 6385593"/>
              <a:gd name="connsiteY6" fmla="*/ 1183611 h 1983087"/>
              <a:gd name="connsiteX7" fmla="*/ 6361319 w 6385593"/>
              <a:gd name="connsiteY7" fmla="*/ 1549702 h 1983087"/>
              <a:gd name="connsiteX0" fmla="*/ 0 w 6385593"/>
              <a:gd name="connsiteY0" fmla="*/ 1983087 h 1983087"/>
              <a:gd name="connsiteX1" fmla="*/ 2529442 w 6385593"/>
              <a:gd name="connsiteY1" fmla="*/ 1659113 h 1983087"/>
              <a:gd name="connsiteX2" fmla="*/ 4164227 w 6385593"/>
              <a:gd name="connsiteY2" fmla="*/ 945120 h 1983087"/>
              <a:gd name="connsiteX3" fmla="*/ 5536906 w 6385593"/>
              <a:gd name="connsiteY3" fmla="*/ 17406 h 1983087"/>
              <a:gd name="connsiteX4" fmla="*/ 5898859 w 6385593"/>
              <a:gd name="connsiteY4" fmla="*/ 261851 h 1983087"/>
              <a:gd name="connsiteX5" fmla="*/ 6144663 w 6385593"/>
              <a:gd name="connsiteY5" fmla="*/ 654884 h 1983087"/>
              <a:gd name="connsiteX6" fmla="*/ 6370822 w 6385593"/>
              <a:gd name="connsiteY6" fmla="*/ 1183611 h 1983087"/>
              <a:gd name="connsiteX7" fmla="*/ 6361319 w 6385593"/>
              <a:gd name="connsiteY7" fmla="*/ 1549702 h 1983087"/>
              <a:gd name="connsiteX0" fmla="*/ 0 w 6385593"/>
              <a:gd name="connsiteY0" fmla="*/ 1983087 h 1983087"/>
              <a:gd name="connsiteX1" fmla="*/ 2529442 w 6385593"/>
              <a:gd name="connsiteY1" fmla="*/ 1659113 h 1983087"/>
              <a:gd name="connsiteX2" fmla="*/ 4164227 w 6385593"/>
              <a:gd name="connsiteY2" fmla="*/ 945120 h 1983087"/>
              <a:gd name="connsiteX3" fmla="*/ 5536906 w 6385593"/>
              <a:gd name="connsiteY3" fmla="*/ 17406 h 1983087"/>
              <a:gd name="connsiteX4" fmla="*/ 5898859 w 6385593"/>
              <a:gd name="connsiteY4" fmla="*/ 261851 h 1983087"/>
              <a:gd name="connsiteX5" fmla="*/ 6144663 w 6385593"/>
              <a:gd name="connsiteY5" fmla="*/ 654884 h 1983087"/>
              <a:gd name="connsiteX6" fmla="*/ 6370822 w 6385593"/>
              <a:gd name="connsiteY6" fmla="*/ 1183611 h 1983087"/>
              <a:gd name="connsiteX7" fmla="*/ 6361319 w 6385593"/>
              <a:gd name="connsiteY7" fmla="*/ 1549702 h 1983087"/>
              <a:gd name="connsiteX0" fmla="*/ 0 w 6385593"/>
              <a:gd name="connsiteY0" fmla="*/ 1983117 h 1983117"/>
              <a:gd name="connsiteX1" fmla="*/ 2529442 w 6385593"/>
              <a:gd name="connsiteY1" fmla="*/ 1659143 h 1983117"/>
              <a:gd name="connsiteX2" fmla="*/ 4164227 w 6385593"/>
              <a:gd name="connsiteY2" fmla="*/ 945150 h 1983117"/>
              <a:gd name="connsiteX3" fmla="*/ 5536906 w 6385593"/>
              <a:gd name="connsiteY3" fmla="*/ 17436 h 1983117"/>
              <a:gd name="connsiteX4" fmla="*/ 5898859 w 6385593"/>
              <a:gd name="connsiteY4" fmla="*/ 261881 h 1983117"/>
              <a:gd name="connsiteX5" fmla="*/ 6157170 w 6385593"/>
              <a:gd name="connsiteY5" fmla="*/ 658056 h 1983117"/>
              <a:gd name="connsiteX6" fmla="*/ 6370822 w 6385593"/>
              <a:gd name="connsiteY6" fmla="*/ 1183641 h 1983117"/>
              <a:gd name="connsiteX7" fmla="*/ 6361319 w 6385593"/>
              <a:gd name="connsiteY7" fmla="*/ 1549732 h 1983117"/>
              <a:gd name="connsiteX0" fmla="*/ 0 w 6371965"/>
              <a:gd name="connsiteY0" fmla="*/ 1983117 h 1983117"/>
              <a:gd name="connsiteX1" fmla="*/ 2529442 w 6371965"/>
              <a:gd name="connsiteY1" fmla="*/ 1659143 h 1983117"/>
              <a:gd name="connsiteX2" fmla="*/ 4164227 w 6371965"/>
              <a:gd name="connsiteY2" fmla="*/ 945150 h 1983117"/>
              <a:gd name="connsiteX3" fmla="*/ 5536906 w 6371965"/>
              <a:gd name="connsiteY3" fmla="*/ 17436 h 1983117"/>
              <a:gd name="connsiteX4" fmla="*/ 5898859 w 6371965"/>
              <a:gd name="connsiteY4" fmla="*/ 261881 h 1983117"/>
              <a:gd name="connsiteX5" fmla="*/ 6157170 w 6371965"/>
              <a:gd name="connsiteY5" fmla="*/ 658056 h 1983117"/>
              <a:gd name="connsiteX6" fmla="*/ 6352063 w 6371965"/>
              <a:gd name="connsiteY6" fmla="*/ 1186784 h 1983117"/>
              <a:gd name="connsiteX7" fmla="*/ 6361319 w 6371965"/>
              <a:gd name="connsiteY7" fmla="*/ 1549732 h 1983117"/>
              <a:gd name="connsiteX0" fmla="*/ 0 w 6464522"/>
              <a:gd name="connsiteY0" fmla="*/ 1983117 h 1983117"/>
              <a:gd name="connsiteX1" fmla="*/ 2529442 w 6464522"/>
              <a:gd name="connsiteY1" fmla="*/ 1659143 h 1983117"/>
              <a:gd name="connsiteX2" fmla="*/ 4164227 w 6464522"/>
              <a:gd name="connsiteY2" fmla="*/ 945150 h 1983117"/>
              <a:gd name="connsiteX3" fmla="*/ 5536906 w 6464522"/>
              <a:gd name="connsiteY3" fmla="*/ 17436 h 1983117"/>
              <a:gd name="connsiteX4" fmla="*/ 5898859 w 6464522"/>
              <a:gd name="connsiteY4" fmla="*/ 261881 h 1983117"/>
              <a:gd name="connsiteX5" fmla="*/ 6157170 w 6464522"/>
              <a:gd name="connsiteY5" fmla="*/ 658056 h 1983117"/>
              <a:gd name="connsiteX6" fmla="*/ 6352063 w 6464522"/>
              <a:gd name="connsiteY6" fmla="*/ 1186784 h 1983117"/>
              <a:gd name="connsiteX7" fmla="*/ 6464497 w 6464522"/>
              <a:gd name="connsiteY7" fmla="*/ 1581159 h 1983117"/>
              <a:gd name="connsiteX0" fmla="*/ 0 w 6473263"/>
              <a:gd name="connsiteY0" fmla="*/ 1983117 h 1983117"/>
              <a:gd name="connsiteX1" fmla="*/ 2529442 w 6473263"/>
              <a:gd name="connsiteY1" fmla="*/ 1659143 h 1983117"/>
              <a:gd name="connsiteX2" fmla="*/ 4164227 w 6473263"/>
              <a:gd name="connsiteY2" fmla="*/ 945150 h 1983117"/>
              <a:gd name="connsiteX3" fmla="*/ 5536906 w 6473263"/>
              <a:gd name="connsiteY3" fmla="*/ 17436 h 1983117"/>
              <a:gd name="connsiteX4" fmla="*/ 5898859 w 6473263"/>
              <a:gd name="connsiteY4" fmla="*/ 261881 h 1983117"/>
              <a:gd name="connsiteX5" fmla="*/ 6157170 w 6473263"/>
              <a:gd name="connsiteY5" fmla="*/ 658056 h 1983117"/>
              <a:gd name="connsiteX6" fmla="*/ 6352063 w 6473263"/>
              <a:gd name="connsiteY6" fmla="*/ 1186784 h 1983117"/>
              <a:gd name="connsiteX7" fmla="*/ 6464497 w 6473263"/>
              <a:gd name="connsiteY7" fmla="*/ 1581159 h 1983117"/>
              <a:gd name="connsiteX8" fmla="*/ 6465980 w 6473263"/>
              <a:gd name="connsiteY8" fmla="*/ 1577147 h 1983117"/>
              <a:gd name="connsiteX0" fmla="*/ 0 w 6464947"/>
              <a:gd name="connsiteY0" fmla="*/ 1983117 h 1983117"/>
              <a:gd name="connsiteX1" fmla="*/ 2529442 w 6464947"/>
              <a:gd name="connsiteY1" fmla="*/ 1659143 h 1983117"/>
              <a:gd name="connsiteX2" fmla="*/ 4164227 w 6464947"/>
              <a:gd name="connsiteY2" fmla="*/ 945150 h 1983117"/>
              <a:gd name="connsiteX3" fmla="*/ 5536906 w 6464947"/>
              <a:gd name="connsiteY3" fmla="*/ 17436 h 1983117"/>
              <a:gd name="connsiteX4" fmla="*/ 5898859 w 6464947"/>
              <a:gd name="connsiteY4" fmla="*/ 261881 h 1983117"/>
              <a:gd name="connsiteX5" fmla="*/ 6157170 w 6464947"/>
              <a:gd name="connsiteY5" fmla="*/ 658056 h 1983117"/>
              <a:gd name="connsiteX6" fmla="*/ 6352063 w 6464947"/>
              <a:gd name="connsiteY6" fmla="*/ 1186784 h 1983117"/>
              <a:gd name="connsiteX7" fmla="*/ 6464497 w 6464947"/>
              <a:gd name="connsiteY7" fmla="*/ 1581159 h 1983117"/>
              <a:gd name="connsiteX8" fmla="*/ 5896935 w 6464947"/>
              <a:gd name="connsiteY8" fmla="*/ 1825415 h 1983117"/>
              <a:gd name="connsiteX0" fmla="*/ 0 w 6370885"/>
              <a:gd name="connsiteY0" fmla="*/ 1983117 h 1983117"/>
              <a:gd name="connsiteX1" fmla="*/ 2529442 w 6370885"/>
              <a:gd name="connsiteY1" fmla="*/ 1659143 h 1983117"/>
              <a:gd name="connsiteX2" fmla="*/ 4164227 w 6370885"/>
              <a:gd name="connsiteY2" fmla="*/ 945150 h 1983117"/>
              <a:gd name="connsiteX3" fmla="*/ 5536906 w 6370885"/>
              <a:gd name="connsiteY3" fmla="*/ 17436 h 1983117"/>
              <a:gd name="connsiteX4" fmla="*/ 5898859 w 6370885"/>
              <a:gd name="connsiteY4" fmla="*/ 261881 h 1983117"/>
              <a:gd name="connsiteX5" fmla="*/ 6157170 w 6370885"/>
              <a:gd name="connsiteY5" fmla="*/ 658056 h 1983117"/>
              <a:gd name="connsiteX6" fmla="*/ 6352063 w 6370885"/>
              <a:gd name="connsiteY6" fmla="*/ 1186784 h 1983117"/>
              <a:gd name="connsiteX7" fmla="*/ 6358192 w 6370885"/>
              <a:gd name="connsiteY7" fmla="*/ 1549732 h 1983117"/>
              <a:gd name="connsiteX8" fmla="*/ 5896935 w 6370885"/>
              <a:gd name="connsiteY8" fmla="*/ 1825415 h 1983117"/>
              <a:gd name="connsiteX0" fmla="*/ 0 w 6370885"/>
              <a:gd name="connsiteY0" fmla="*/ 1983117 h 1983117"/>
              <a:gd name="connsiteX1" fmla="*/ 2529442 w 6370885"/>
              <a:gd name="connsiteY1" fmla="*/ 1659143 h 1983117"/>
              <a:gd name="connsiteX2" fmla="*/ 4164227 w 6370885"/>
              <a:gd name="connsiteY2" fmla="*/ 945150 h 1983117"/>
              <a:gd name="connsiteX3" fmla="*/ 5536906 w 6370885"/>
              <a:gd name="connsiteY3" fmla="*/ 17436 h 1983117"/>
              <a:gd name="connsiteX4" fmla="*/ 5898859 w 6370885"/>
              <a:gd name="connsiteY4" fmla="*/ 261881 h 1983117"/>
              <a:gd name="connsiteX5" fmla="*/ 6157170 w 6370885"/>
              <a:gd name="connsiteY5" fmla="*/ 658056 h 1983117"/>
              <a:gd name="connsiteX6" fmla="*/ 6352063 w 6370885"/>
              <a:gd name="connsiteY6" fmla="*/ 1186784 h 1983117"/>
              <a:gd name="connsiteX7" fmla="*/ 6358192 w 6370885"/>
              <a:gd name="connsiteY7" fmla="*/ 1549732 h 1983117"/>
              <a:gd name="connsiteX8" fmla="*/ 5896935 w 6370885"/>
              <a:gd name="connsiteY8" fmla="*/ 1825415 h 1983117"/>
              <a:gd name="connsiteX0" fmla="*/ 0 w 6476275"/>
              <a:gd name="connsiteY0" fmla="*/ 1983117 h 1983117"/>
              <a:gd name="connsiteX1" fmla="*/ 2529442 w 6476275"/>
              <a:gd name="connsiteY1" fmla="*/ 1659143 h 1983117"/>
              <a:gd name="connsiteX2" fmla="*/ 4164227 w 6476275"/>
              <a:gd name="connsiteY2" fmla="*/ 945150 h 1983117"/>
              <a:gd name="connsiteX3" fmla="*/ 5536906 w 6476275"/>
              <a:gd name="connsiteY3" fmla="*/ 17436 h 1983117"/>
              <a:gd name="connsiteX4" fmla="*/ 5898859 w 6476275"/>
              <a:gd name="connsiteY4" fmla="*/ 261881 h 1983117"/>
              <a:gd name="connsiteX5" fmla="*/ 6157170 w 6476275"/>
              <a:gd name="connsiteY5" fmla="*/ 658056 h 1983117"/>
              <a:gd name="connsiteX6" fmla="*/ 6352063 w 6476275"/>
              <a:gd name="connsiteY6" fmla="*/ 1186784 h 1983117"/>
              <a:gd name="connsiteX7" fmla="*/ 6358192 w 6476275"/>
              <a:gd name="connsiteY7" fmla="*/ 1549732 h 1983117"/>
              <a:gd name="connsiteX8" fmla="*/ 5896935 w 6476275"/>
              <a:gd name="connsiteY8" fmla="*/ 1825415 h 1983117"/>
              <a:gd name="connsiteX0" fmla="*/ 0 w 6430622"/>
              <a:gd name="connsiteY0" fmla="*/ 1983117 h 1983117"/>
              <a:gd name="connsiteX1" fmla="*/ 2529442 w 6430622"/>
              <a:gd name="connsiteY1" fmla="*/ 1659143 h 1983117"/>
              <a:gd name="connsiteX2" fmla="*/ 4164227 w 6430622"/>
              <a:gd name="connsiteY2" fmla="*/ 945150 h 1983117"/>
              <a:gd name="connsiteX3" fmla="*/ 5536906 w 6430622"/>
              <a:gd name="connsiteY3" fmla="*/ 17436 h 1983117"/>
              <a:gd name="connsiteX4" fmla="*/ 5898859 w 6430622"/>
              <a:gd name="connsiteY4" fmla="*/ 261881 h 1983117"/>
              <a:gd name="connsiteX5" fmla="*/ 6157170 w 6430622"/>
              <a:gd name="connsiteY5" fmla="*/ 658056 h 1983117"/>
              <a:gd name="connsiteX6" fmla="*/ 6352063 w 6430622"/>
              <a:gd name="connsiteY6" fmla="*/ 1186784 h 1983117"/>
              <a:gd name="connsiteX7" fmla="*/ 6358192 w 6430622"/>
              <a:gd name="connsiteY7" fmla="*/ 1549732 h 1983117"/>
              <a:gd name="connsiteX8" fmla="*/ 5896935 w 6430622"/>
              <a:gd name="connsiteY8" fmla="*/ 1825415 h 1983117"/>
              <a:gd name="connsiteX0" fmla="*/ 0 w 6430622"/>
              <a:gd name="connsiteY0" fmla="*/ 1983117 h 1983117"/>
              <a:gd name="connsiteX1" fmla="*/ 2529442 w 6430622"/>
              <a:gd name="connsiteY1" fmla="*/ 1659143 h 1983117"/>
              <a:gd name="connsiteX2" fmla="*/ 4164227 w 6430622"/>
              <a:gd name="connsiteY2" fmla="*/ 945150 h 1983117"/>
              <a:gd name="connsiteX3" fmla="*/ 5536906 w 6430622"/>
              <a:gd name="connsiteY3" fmla="*/ 17436 h 1983117"/>
              <a:gd name="connsiteX4" fmla="*/ 5898859 w 6430622"/>
              <a:gd name="connsiteY4" fmla="*/ 261881 h 1983117"/>
              <a:gd name="connsiteX5" fmla="*/ 6157170 w 6430622"/>
              <a:gd name="connsiteY5" fmla="*/ 658056 h 1983117"/>
              <a:gd name="connsiteX6" fmla="*/ 6352063 w 6430622"/>
              <a:gd name="connsiteY6" fmla="*/ 1186784 h 1983117"/>
              <a:gd name="connsiteX7" fmla="*/ 6358192 w 6430622"/>
              <a:gd name="connsiteY7" fmla="*/ 1549732 h 1983117"/>
              <a:gd name="connsiteX8" fmla="*/ 5896935 w 6430622"/>
              <a:gd name="connsiteY8" fmla="*/ 1825415 h 1983117"/>
              <a:gd name="connsiteX0" fmla="*/ 0 w 6422357"/>
              <a:gd name="connsiteY0" fmla="*/ 1983117 h 1983117"/>
              <a:gd name="connsiteX1" fmla="*/ 2529442 w 6422357"/>
              <a:gd name="connsiteY1" fmla="*/ 1659143 h 1983117"/>
              <a:gd name="connsiteX2" fmla="*/ 4164227 w 6422357"/>
              <a:gd name="connsiteY2" fmla="*/ 945150 h 1983117"/>
              <a:gd name="connsiteX3" fmla="*/ 5536906 w 6422357"/>
              <a:gd name="connsiteY3" fmla="*/ 17436 h 1983117"/>
              <a:gd name="connsiteX4" fmla="*/ 5898859 w 6422357"/>
              <a:gd name="connsiteY4" fmla="*/ 261881 h 1983117"/>
              <a:gd name="connsiteX5" fmla="*/ 6157170 w 6422357"/>
              <a:gd name="connsiteY5" fmla="*/ 658056 h 1983117"/>
              <a:gd name="connsiteX6" fmla="*/ 6352063 w 6422357"/>
              <a:gd name="connsiteY6" fmla="*/ 1186784 h 1983117"/>
              <a:gd name="connsiteX7" fmla="*/ 6358192 w 6422357"/>
              <a:gd name="connsiteY7" fmla="*/ 1549732 h 1983117"/>
              <a:gd name="connsiteX8" fmla="*/ 5896935 w 6422357"/>
              <a:gd name="connsiteY8" fmla="*/ 1825415 h 1983117"/>
              <a:gd name="connsiteX0" fmla="*/ 0 w 6422357"/>
              <a:gd name="connsiteY0" fmla="*/ 1983117 h 1983117"/>
              <a:gd name="connsiteX1" fmla="*/ 2529442 w 6422357"/>
              <a:gd name="connsiteY1" fmla="*/ 1659143 h 1983117"/>
              <a:gd name="connsiteX2" fmla="*/ 4164227 w 6422357"/>
              <a:gd name="connsiteY2" fmla="*/ 945150 h 1983117"/>
              <a:gd name="connsiteX3" fmla="*/ 5536906 w 6422357"/>
              <a:gd name="connsiteY3" fmla="*/ 17436 h 1983117"/>
              <a:gd name="connsiteX4" fmla="*/ 5898859 w 6422357"/>
              <a:gd name="connsiteY4" fmla="*/ 261881 h 1983117"/>
              <a:gd name="connsiteX5" fmla="*/ 6157170 w 6422357"/>
              <a:gd name="connsiteY5" fmla="*/ 658056 h 1983117"/>
              <a:gd name="connsiteX6" fmla="*/ 6352063 w 6422357"/>
              <a:gd name="connsiteY6" fmla="*/ 1186784 h 1983117"/>
              <a:gd name="connsiteX7" fmla="*/ 6358192 w 6422357"/>
              <a:gd name="connsiteY7" fmla="*/ 1549732 h 1983117"/>
              <a:gd name="connsiteX8" fmla="*/ 5896935 w 6422357"/>
              <a:gd name="connsiteY8" fmla="*/ 1825415 h 1983117"/>
              <a:gd name="connsiteX0" fmla="*/ 0 w 6397783"/>
              <a:gd name="connsiteY0" fmla="*/ 1983117 h 1983117"/>
              <a:gd name="connsiteX1" fmla="*/ 2529442 w 6397783"/>
              <a:gd name="connsiteY1" fmla="*/ 1659143 h 1983117"/>
              <a:gd name="connsiteX2" fmla="*/ 4164227 w 6397783"/>
              <a:gd name="connsiteY2" fmla="*/ 945150 h 1983117"/>
              <a:gd name="connsiteX3" fmla="*/ 5536906 w 6397783"/>
              <a:gd name="connsiteY3" fmla="*/ 17436 h 1983117"/>
              <a:gd name="connsiteX4" fmla="*/ 5898859 w 6397783"/>
              <a:gd name="connsiteY4" fmla="*/ 261881 h 1983117"/>
              <a:gd name="connsiteX5" fmla="*/ 6157170 w 6397783"/>
              <a:gd name="connsiteY5" fmla="*/ 658056 h 1983117"/>
              <a:gd name="connsiteX6" fmla="*/ 6352063 w 6397783"/>
              <a:gd name="connsiteY6" fmla="*/ 1186784 h 1983117"/>
              <a:gd name="connsiteX7" fmla="*/ 6358192 w 6397783"/>
              <a:gd name="connsiteY7" fmla="*/ 1549732 h 1983117"/>
              <a:gd name="connsiteX8" fmla="*/ 5896935 w 6397783"/>
              <a:gd name="connsiteY8" fmla="*/ 1825415 h 1983117"/>
              <a:gd name="connsiteX0" fmla="*/ 0 w 6402683"/>
              <a:gd name="connsiteY0" fmla="*/ 1983117 h 1983117"/>
              <a:gd name="connsiteX1" fmla="*/ 2529442 w 6402683"/>
              <a:gd name="connsiteY1" fmla="*/ 1659143 h 1983117"/>
              <a:gd name="connsiteX2" fmla="*/ 4164227 w 6402683"/>
              <a:gd name="connsiteY2" fmla="*/ 945150 h 1983117"/>
              <a:gd name="connsiteX3" fmla="*/ 5536906 w 6402683"/>
              <a:gd name="connsiteY3" fmla="*/ 17436 h 1983117"/>
              <a:gd name="connsiteX4" fmla="*/ 5898859 w 6402683"/>
              <a:gd name="connsiteY4" fmla="*/ 261881 h 1983117"/>
              <a:gd name="connsiteX5" fmla="*/ 6157170 w 6402683"/>
              <a:gd name="connsiteY5" fmla="*/ 658056 h 1983117"/>
              <a:gd name="connsiteX6" fmla="*/ 6364569 w 6402683"/>
              <a:gd name="connsiteY6" fmla="*/ 1189926 h 1983117"/>
              <a:gd name="connsiteX7" fmla="*/ 6358192 w 6402683"/>
              <a:gd name="connsiteY7" fmla="*/ 1549732 h 1983117"/>
              <a:gd name="connsiteX8" fmla="*/ 5896935 w 6402683"/>
              <a:gd name="connsiteY8" fmla="*/ 1825415 h 1983117"/>
              <a:gd name="connsiteX0" fmla="*/ 0 w 6402683"/>
              <a:gd name="connsiteY0" fmla="*/ 1983117 h 1983117"/>
              <a:gd name="connsiteX1" fmla="*/ 2529442 w 6402683"/>
              <a:gd name="connsiteY1" fmla="*/ 1659143 h 1983117"/>
              <a:gd name="connsiteX2" fmla="*/ 4164227 w 6402683"/>
              <a:gd name="connsiteY2" fmla="*/ 945150 h 1983117"/>
              <a:gd name="connsiteX3" fmla="*/ 5536906 w 6402683"/>
              <a:gd name="connsiteY3" fmla="*/ 17436 h 1983117"/>
              <a:gd name="connsiteX4" fmla="*/ 5898859 w 6402683"/>
              <a:gd name="connsiteY4" fmla="*/ 261881 h 1983117"/>
              <a:gd name="connsiteX5" fmla="*/ 6157170 w 6402683"/>
              <a:gd name="connsiteY5" fmla="*/ 658056 h 1983117"/>
              <a:gd name="connsiteX6" fmla="*/ 6364569 w 6402683"/>
              <a:gd name="connsiteY6" fmla="*/ 1189926 h 1983117"/>
              <a:gd name="connsiteX7" fmla="*/ 6358192 w 6402683"/>
              <a:gd name="connsiteY7" fmla="*/ 1549732 h 1983117"/>
              <a:gd name="connsiteX8" fmla="*/ 5896935 w 6402683"/>
              <a:gd name="connsiteY8" fmla="*/ 1825415 h 1983117"/>
              <a:gd name="connsiteX0" fmla="*/ 0 w 6402683"/>
              <a:gd name="connsiteY0" fmla="*/ 1983117 h 1983117"/>
              <a:gd name="connsiteX1" fmla="*/ 2529442 w 6402683"/>
              <a:gd name="connsiteY1" fmla="*/ 1659143 h 1983117"/>
              <a:gd name="connsiteX2" fmla="*/ 4164227 w 6402683"/>
              <a:gd name="connsiteY2" fmla="*/ 945150 h 1983117"/>
              <a:gd name="connsiteX3" fmla="*/ 5536906 w 6402683"/>
              <a:gd name="connsiteY3" fmla="*/ 17436 h 1983117"/>
              <a:gd name="connsiteX4" fmla="*/ 5898859 w 6402683"/>
              <a:gd name="connsiteY4" fmla="*/ 261881 h 1983117"/>
              <a:gd name="connsiteX5" fmla="*/ 6157170 w 6402683"/>
              <a:gd name="connsiteY5" fmla="*/ 658056 h 1983117"/>
              <a:gd name="connsiteX6" fmla="*/ 6364569 w 6402683"/>
              <a:gd name="connsiteY6" fmla="*/ 1189926 h 1983117"/>
              <a:gd name="connsiteX7" fmla="*/ 6358192 w 6402683"/>
              <a:gd name="connsiteY7" fmla="*/ 1549732 h 1983117"/>
              <a:gd name="connsiteX8" fmla="*/ 5896935 w 6402683"/>
              <a:gd name="connsiteY8" fmla="*/ 1825415 h 1983117"/>
              <a:gd name="connsiteX9" fmla="*/ 5899134 w 6402683"/>
              <a:gd name="connsiteY9" fmla="*/ 1827780 h 1983117"/>
              <a:gd name="connsiteX0" fmla="*/ 0 w 6402683"/>
              <a:gd name="connsiteY0" fmla="*/ 1983117 h 2386117"/>
              <a:gd name="connsiteX1" fmla="*/ 2529442 w 6402683"/>
              <a:gd name="connsiteY1" fmla="*/ 1659143 h 2386117"/>
              <a:gd name="connsiteX2" fmla="*/ 4164227 w 6402683"/>
              <a:gd name="connsiteY2" fmla="*/ 945150 h 2386117"/>
              <a:gd name="connsiteX3" fmla="*/ 5536906 w 6402683"/>
              <a:gd name="connsiteY3" fmla="*/ 17436 h 2386117"/>
              <a:gd name="connsiteX4" fmla="*/ 5898859 w 6402683"/>
              <a:gd name="connsiteY4" fmla="*/ 261881 h 2386117"/>
              <a:gd name="connsiteX5" fmla="*/ 6157170 w 6402683"/>
              <a:gd name="connsiteY5" fmla="*/ 658056 h 2386117"/>
              <a:gd name="connsiteX6" fmla="*/ 6364569 w 6402683"/>
              <a:gd name="connsiteY6" fmla="*/ 1189926 h 2386117"/>
              <a:gd name="connsiteX7" fmla="*/ 6358192 w 6402683"/>
              <a:gd name="connsiteY7" fmla="*/ 1549732 h 2386117"/>
              <a:gd name="connsiteX8" fmla="*/ 5896935 w 6402683"/>
              <a:gd name="connsiteY8" fmla="*/ 1825415 h 2386117"/>
              <a:gd name="connsiteX9" fmla="*/ 4286297 w 6402683"/>
              <a:gd name="connsiteY9" fmla="*/ 2386117 h 2386117"/>
              <a:gd name="connsiteX0" fmla="*/ 0 w 6402683"/>
              <a:gd name="connsiteY0" fmla="*/ 1983117 h 2425505"/>
              <a:gd name="connsiteX1" fmla="*/ 2529442 w 6402683"/>
              <a:gd name="connsiteY1" fmla="*/ 1659143 h 2425505"/>
              <a:gd name="connsiteX2" fmla="*/ 4164227 w 6402683"/>
              <a:gd name="connsiteY2" fmla="*/ 945150 h 2425505"/>
              <a:gd name="connsiteX3" fmla="*/ 5536906 w 6402683"/>
              <a:gd name="connsiteY3" fmla="*/ 17436 h 2425505"/>
              <a:gd name="connsiteX4" fmla="*/ 5898859 w 6402683"/>
              <a:gd name="connsiteY4" fmla="*/ 261881 h 2425505"/>
              <a:gd name="connsiteX5" fmla="*/ 6157170 w 6402683"/>
              <a:gd name="connsiteY5" fmla="*/ 658056 h 2425505"/>
              <a:gd name="connsiteX6" fmla="*/ 6364569 w 6402683"/>
              <a:gd name="connsiteY6" fmla="*/ 1189926 h 2425505"/>
              <a:gd name="connsiteX7" fmla="*/ 6358192 w 6402683"/>
              <a:gd name="connsiteY7" fmla="*/ 1549732 h 2425505"/>
              <a:gd name="connsiteX8" fmla="*/ 5896935 w 6402683"/>
              <a:gd name="connsiteY8" fmla="*/ 1825415 h 2425505"/>
              <a:gd name="connsiteX9" fmla="*/ 4286297 w 6402683"/>
              <a:gd name="connsiteY9" fmla="*/ 2386117 h 2425505"/>
              <a:gd name="connsiteX10" fmla="*/ 4278635 w 6402683"/>
              <a:gd name="connsiteY10" fmla="*/ 2378415 h 2425505"/>
              <a:gd name="connsiteX0" fmla="*/ 0 w 6402683"/>
              <a:gd name="connsiteY0" fmla="*/ 1983117 h 2790435"/>
              <a:gd name="connsiteX1" fmla="*/ 2529442 w 6402683"/>
              <a:gd name="connsiteY1" fmla="*/ 1659143 h 2790435"/>
              <a:gd name="connsiteX2" fmla="*/ 4164227 w 6402683"/>
              <a:gd name="connsiteY2" fmla="*/ 945150 h 2790435"/>
              <a:gd name="connsiteX3" fmla="*/ 5536906 w 6402683"/>
              <a:gd name="connsiteY3" fmla="*/ 17436 h 2790435"/>
              <a:gd name="connsiteX4" fmla="*/ 5898859 w 6402683"/>
              <a:gd name="connsiteY4" fmla="*/ 261881 h 2790435"/>
              <a:gd name="connsiteX5" fmla="*/ 6157170 w 6402683"/>
              <a:gd name="connsiteY5" fmla="*/ 658056 h 2790435"/>
              <a:gd name="connsiteX6" fmla="*/ 6364569 w 6402683"/>
              <a:gd name="connsiteY6" fmla="*/ 1189926 h 2790435"/>
              <a:gd name="connsiteX7" fmla="*/ 6358192 w 6402683"/>
              <a:gd name="connsiteY7" fmla="*/ 1549732 h 2790435"/>
              <a:gd name="connsiteX8" fmla="*/ 5896935 w 6402683"/>
              <a:gd name="connsiteY8" fmla="*/ 1825415 h 2790435"/>
              <a:gd name="connsiteX9" fmla="*/ 4286297 w 6402683"/>
              <a:gd name="connsiteY9" fmla="*/ 2386117 h 2790435"/>
              <a:gd name="connsiteX10" fmla="*/ 2543207 w 6402683"/>
              <a:gd name="connsiteY10" fmla="*/ 2790429 h 2790435"/>
              <a:gd name="connsiteX0" fmla="*/ 0 w 6402683"/>
              <a:gd name="connsiteY0" fmla="*/ 1983117 h 3052272"/>
              <a:gd name="connsiteX1" fmla="*/ 2529442 w 6402683"/>
              <a:gd name="connsiteY1" fmla="*/ 1659143 h 3052272"/>
              <a:gd name="connsiteX2" fmla="*/ 4164227 w 6402683"/>
              <a:gd name="connsiteY2" fmla="*/ 945150 h 3052272"/>
              <a:gd name="connsiteX3" fmla="*/ 5536906 w 6402683"/>
              <a:gd name="connsiteY3" fmla="*/ 17436 h 3052272"/>
              <a:gd name="connsiteX4" fmla="*/ 5898859 w 6402683"/>
              <a:gd name="connsiteY4" fmla="*/ 261881 h 3052272"/>
              <a:gd name="connsiteX5" fmla="*/ 6157170 w 6402683"/>
              <a:gd name="connsiteY5" fmla="*/ 658056 h 3052272"/>
              <a:gd name="connsiteX6" fmla="*/ 6364569 w 6402683"/>
              <a:gd name="connsiteY6" fmla="*/ 1189926 h 3052272"/>
              <a:gd name="connsiteX7" fmla="*/ 6358192 w 6402683"/>
              <a:gd name="connsiteY7" fmla="*/ 1549732 h 3052272"/>
              <a:gd name="connsiteX8" fmla="*/ 5896935 w 6402683"/>
              <a:gd name="connsiteY8" fmla="*/ 1825415 h 3052272"/>
              <a:gd name="connsiteX9" fmla="*/ 4286297 w 6402683"/>
              <a:gd name="connsiteY9" fmla="*/ 2386117 h 3052272"/>
              <a:gd name="connsiteX10" fmla="*/ 22431 w 6402683"/>
              <a:gd name="connsiteY10" fmla="*/ 3052269 h 3052272"/>
              <a:gd name="connsiteX0" fmla="*/ 293410 w 6696093"/>
              <a:gd name="connsiteY0" fmla="*/ 1983117 h 3103881"/>
              <a:gd name="connsiteX1" fmla="*/ 2822852 w 6696093"/>
              <a:gd name="connsiteY1" fmla="*/ 1659143 h 3103881"/>
              <a:gd name="connsiteX2" fmla="*/ 4457637 w 6696093"/>
              <a:gd name="connsiteY2" fmla="*/ 945150 h 3103881"/>
              <a:gd name="connsiteX3" fmla="*/ 5830316 w 6696093"/>
              <a:gd name="connsiteY3" fmla="*/ 17436 h 3103881"/>
              <a:gd name="connsiteX4" fmla="*/ 6192269 w 6696093"/>
              <a:gd name="connsiteY4" fmla="*/ 261881 h 3103881"/>
              <a:gd name="connsiteX5" fmla="*/ 6450580 w 6696093"/>
              <a:gd name="connsiteY5" fmla="*/ 658056 h 3103881"/>
              <a:gd name="connsiteX6" fmla="*/ 6657979 w 6696093"/>
              <a:gd name="connsiteY6" fmla="*/ 1189926 h 3103881"/>
              <a:gd name="connsiteX7" fmla="*/ 6651602 w 6696093"/>
              <a:gd name="connsiteY7" fmla="*/ 1549732 h 3103881"/>
              <a:gd name="connsiteX8" fmla="*/ 6190345 w 6696093"/>
              <a:gd name="connsiteY8" fmla="*/ 1825415 h 3103881"/>
              <a:gd name="connsiteX9" fmla="*/ 4579707 w 6696093"/>
              <a:gd name="connsiteY9" fmla="*/ 2386117 h 3103881"/>
              <a:gd name="connsiteX10" fmla="*/ 315841 w 6696093"/>
              <a:gd name="connsiteY10" fmla="*/ 3052269 h 3103881"/>
              <a:gd name="connsiteX11" fmla="*/ 315841 w 6696093"/>
              <a:gd name="connsiteY11" fmla="*/ 3059969 h 3103881"/>
              <a:gd name="connsiteX0" fmla="*/ 328657 w 6731340"/>
              <a:gd name="connsiteY0" fmla="*/ 1983117 h 3064362"/>
              <a:gd name="connsiteX1" fmla="*/ 2858099 w 6731340"/>
              <a:gd name="connsiteY1" fmla="*/ 1659143 h 3064362"/>
              <a:gd name="connsiteX2" fmla="*/ 4492884 w 6731340"/>
              <a:gd name="connsiteY2" fmla="*/ 945150 h 3064362"/>
              <a:gd name="connsiteX3" fmla="*/ 5865563 w 6731340"/>
              <a:gd name="connsiteY3" fmla="*/ 17436 h 3064362"/>
              <a:gd name="connsiteX4" fmla="*/ 6227516 w 6731340"/>
              <a:gd name="connsiteY4" fmla="*/ 261881 h 3064362"/>
              <a:gd name="connsiteX5" fmla="*/ 6485827 w 6731340"/>
              <a:gd name="connsiteY5" fmla="*/ 658056 h 3064362"/>
              <a:gd name="connsiteX6" fmla="*/ 6693226 w 6731340"/>
              <a:gd name="connsiteY6" fmla="*/ 1189926 h 3064362"/>
              <a:gd name="connsiteX7" fmla="*/ 6686849 w 6731340"/>
              <a:gd name="connsiteY7" fmla="*/ 1549732 h 3064362"/>
              <a:gd name="connsiteX8" fmla="*/ 6225592 w 6731340"/>
              <a:gd name="connsiteY8" fmla="*/ 1825415 h 3064362"/>
              <a:gd name="connsiteX9" fmla="*/ 4614954 w 6731340"/>
              <a:gd name="connsiteY9" fmla="*/ 2386117 h 3064362"/>
              <a:gd name="connsiteX10" fmla="*/ 351088 w 6731340"/>
              <a:gd name="connsiteY10" fmla="*/ 3052269 h 3064362"/>
              <a:gd name="connsiteX11" fmla="*/ 228497 w 6731340"/>
              <a:gd name="connsiteY11" fmla="*/ 2459276 h 3064362"/>
              <a:gd name="connsiteX0" fmla="*/ 350676 w 6753359"/>
              <a:gd name="connsiteY0" fmla="*/ 1983117 h 3073405"/>
              <a:gd name="connsiteX1" fmla="*/ 2880118 w 6753359"/>
              <a:gd name="connsiteY1" fmla="*/ 1659143 h 3073405"/>
              <a:gd name="connsiteX2" fmla="*/ 4514903 w 6753359"/>
              <a:gd name="connsiteY2" fmla="*/ 945150 h 3073405"/>
              <a:gd name="connsiteX3" fmla="*/ 5887582 w 6753359"/>
              <a:gd name="connsiteY3" fmla="*/ 17436 h 3073405"/>
              <a:gd name="connsiteX4" fmla="*/ 6249535 w 6753359"/>
              <a:gd name="connsiteY4" fmla="*/ 261881 h 3073405"/>
              <a:gd name="connsiteX5" fmla="*/ 6507846 w 6753359"/>
              <a:gd name="connsiteY5" fmla="*/ 658056 h 3073405"/>
              <a:gd name="connsiteX6" fmla="*/ 6715245 w 6753359"/>
              <a:gd name="connsiteY6" fmla="*/ 1189926 h 3073405"/>
              <a:gd name="connsiteX7" fmla="*/ 6708868 w 6753359"/>
              <a:gd name="connsiteY7" fmla="*/ 1549732 h 3073405"/>
              <a:gd name="connsiteX8" fmla="*/ 6247611 w 6753359"/>
              <a:gd name="connsiteY8" fmla="*/ 1825415 h 3073405"/>
              <a:gd name="connsiteX9" fmla="*/ 4636973 w 6753359"/>
              <a:gd name="connsiteY9" fmla="*/ 2386117 h 3073405"/>
              <a:gd name="connsiteX10" fmla="*/ 373107 w 6753359"/>
              <a:gd name="connsiteY10" fmla="*/ 3052269 h 3073405"/>
              <a:gd name="connsiteX11" fmla="*/ 185390 w 6753359"/>
              <a:gd name="connsiteY11" fmla="*/ 2794278 h 3073405"/>
              <a:gd name="connsiteX0" fmla="*/ 177109 w 6579792"/>
              <a:gd name="connsiteY0" fmla="*/ 1983117 h 3052272"/>
              <a:gd name="connsiteX1" fmla="*/ 2706551 w 6579792"/>
              <a:gd name="connsiteY1" fmla="*/ 1659143 h 3052272"/>
              <a:gd name="connsiteX2" fmla="*/ 4341336 w 6579792"/>
              <a:gd name="connsiteY2" fmla="*/ 945150 h 3052272"/>
              <a:gd name="connsiteX3" fmla="*/ 5714015 w 6579792"/>
              <a:gd name="connsiteY3" fmla="*/ 17436 h 3052272"/>
              <a:gd name="connsiteX4" fmla="*/ 6075968 w 6579792"/>
              <a:gd name="connsiteY4" fmla="*/ 261881 h 3052272"/>
              <a:gd name="connsiteX5" fmla="*/ 6334279 w 6579792"/>
              <a:gd name="connsiteY5" fmla="*/ 658056 h 3052272"/>
              <a:gd name="connsiteX6" fmla="*/ 6541678 w 6579792"/>
              <a:gd name="connsiteY6" fmla="*/ 1189926 h 3052272"/>
              <a:gd name="connsiteX7" fmla="*/ 6535301 w 6579792"/>
              <a:gd name="connsiteY7" fmla="*/ 1549732 h 3052272"/>
              <a:gd name="connsiteX8" fmla="*/ 6074044 w 6579792"/>
              <a:gd name="connsiteY8" fmla="*/ 1825415 h 3052272"/>
              <a:gd name="connsiteX9" fmla="*/ 4463406 w 6579792"/>
              <a:gd name="connsiteY9" fmla="*/ 2386117 h 3052272"/>
              <a:gd name="connsiteX10" fmla="*/ 199540 w 6579792"/>
              <a:gd name="connsiteY10" fmla="*/ 3052269 h 3052272"/>
              <a:gd name="connsiteX11" fmla="*/ 11823 w 6579792"/>
              <a:gd name="connsiteY11" fmla="*/ 2794278 h 3052272"/>
              <a:gd name="connsiteX0" fmla="*/ 197621 w 6600304"/>
              <a:gd name="connsiteY0" fmla="*/ 1983117 h 3063824"/>
              <a:gd name="connsiteX1" fmla="*/ 2727063 w 6600304"/>
              <a:gd name="connsiteY1" fmla="*/ 1659143 h 3063824"/>
              <a:gd name="connsiteX2" fmla="*/ 4361848 w 6600304"/>
              <a:gd name="connsiteY2" fmla="*/ 945150 h 3063824"/>
              <a:gd name="connsiteX3" fmla="*/ 5734527 w 6600304"/>
              <a:gd name="connsiteY3" fmla="*/ 17436 h 3063824"/>
              <a:gd name="connsiteX4" fmla="*/ 6096480 w 6600304"/>
              <a:gd name="connsiteY4" fmla="*/ 261881 h 3063824"/>
              <a:gd name="connsiteX5" fmla="*/ 6354791 w 6600304"/>
              <a:gd name="connsiteY5" fmla="*/ 658056 h 3063824"/>
              <a:gd name="connsiteX6" fmla="*/ 6562190 w 6600304"/>
              <a:gd name="connsiteY6" fmla="*/ 1189926 h 3063824"/>
              <a:gd name="connsiteX7" fmla="*/ 6555813 w 6600304"/>
              <a:gd name="connsiteY7" fmla="*/ 1549732 h 3063824"/>
              <a:gd name="connsiteX8" fmla="*/ 6094556 w 6600304"/>
              <a:gd name="connsiteY8" fmla="*/ 1825415 h 3063824"/>
              <a:gd name="connsiteX9" fmla="*/ 4483918 w 6600304"/>
              <a:gd name="connsiteY9" fmla="*/ 2386117 h 3063824"/>
              <a:gd name="connsiteX10" fmla="*/ 170250 w 6600304"/>
              <a:gd name="connsiteY10" fmla="*/ 3063821 h 3063824"/>
              <a:gd name="connsiteX11" fmla="*/ 32335 w 6600304"/>
              <a:gd name="connsiteY11" fmla="*/ 2794278 h 3063824"/>
              <a:gd name="connsiteX0" fmla="*/ 197621 w 6600304"/>
              <a:gd name="connsiteY0" fmla="*/ 1983117 h 3063823"/>
              <a:gd name="connsiteX1" fmla="*/ 2727063 w 6600304"/>
              <a:gd name="connsiteY1" fmla="*/ 1659143 h 3063823"/>
              <a:gd name="connsiteX2" fmla="*/ 4361848 w 6600304"/>
              <a:gd name="connsiteY2" fmla="*/ 945150 h 3063823"/>
              <a:gd name="connsiteX3" fmla="*/ 5734527 w 6600304"/>
              <a:gd name="connsiteY3" fmla="*/ 17436 h 3063823"/>
              <a:gd name="connsiteX4" fmla="*/ 6096480 w 6600304"/>
              <a:gd name="connsiteY4" fmla="*/ 261881 h 3063823"/>
              <a:gd name="connsiteX5" fmla="*/ 6354791 w 6600304"/>
              <a:gd name="connsiteY5" fmla="*/ 658056 h 3063823"/>
              <a:gd name="connsiteX6" fmla="*/ 6562190 w 6600304"/>
              <a:gd name="connsiteY6" fmla="*/ 1189926 h 3063823"/>
              <a:gd name="connsiteX7" fmla="*/ 6555813 w 6600304"/>
              <a:gd name="connsiteY7" fmla="*/ 1549732 h 3063823"/>
              <a:gd name="connsiteX8" fmla="*/ 6094556 w 6600304"/>
              <a:gd name="connsiteY8" fmla="*/ 1825415 h 3063823"/>
              <a:gd name="connsiteX9" fmla="*/ 4483918 w 6600304"/>
              <a:gd name="connsiteY9" fmla="*/ 2386117 h 3063823"/>
              <a:gd name="connsiteX10" fmla="*/ 170250 w 6600304"/>
              <a:gd name="connsiteY10" fmla="*/ 3063821 h 3063823"/>
              <a:gd name="connsiteX11" fmla="*/ 32335 w 6600304"/>
              <a:gd name="connsiteY11" fmla="*/ 2794278 h 3063823"/>
              <a:gd name="connsiteX0" fmla="*/ 197621 w 6600304"/>
              <a:gd name="connsiteY0" fmla="*/ 1983117 h 3095167"/>
              <a:gd name="connsiteX1" fmla="*/ 2727063 w 6600304"/>
              <a:gd name="connsiteY1" fmla="*/ 1659143 h 3095167"/>
              <a:gd name="connsiteX2" fmla="*/ 4361848 w 6600304"/>
              <a:gd name="connsiteY2" fmla="*/ 945150 h 3095167"/>
              <a:gd name="connsiteX3" fmla="*/ 5734527 w 6600304"/>
              <a:gd name="connsiteY3" fmla="*/ 17436 h 3095167"/>
              <a:gd name="connsiteX4" fmla="*/ 6096480 w 6600304"/>
              <a:gd name="connsiteY4" fmla="*/ 261881 h 3095167"/>
              <a:gd name="connsiteX5" fmla="*/ 6354791 w 6600304"/>
              <a:gd name="connsiteY5" fmla="*/ 658056 h 3095167"/>
              <a:gd name="connsiteX6" fmla="*/ 6562190 w 6600304"/>
              <a:gd name="connsiteY6" fmla="*/ 1189926 h 3095167"/>
              <a:gd name="connsiteX7" fmla="*/ 6555813 w 6600304"/>
              <a:gd name="connsiteY7" fmla="*/ 1549732 h 3095167"/>
              <a:gd name="connsiteX8" fmla="*/ 6094556 w 6600304"/>
              <a:gd name="connsiteY8" fmla="*/ 1825415 h 3095167"/>
              <a:gd name="connsiteX9" fmla="*/ 4483918 w 6600304"/>
              <a:gd name="connsiteY9" fmla="*/ 2386117 h 3095167"/>
              <a:gd name="connsiteX10" fmla="*/ 170250 w 6600304"/>
              <a:gd name="connsiteY10" fmla="*/ 3063821 h 3095167"/>
              <a:gd name="connsiteX11" fmla="*/ 32335 w 6600304"/>
              <a:gd name="connsiteY11" fmla="*/ 2794278 h 3095167"/>
              <a:gd name="connsiteX0" fmla="*/ 197621 w 6600304"/>
              <a:gd name="connsiteY0" fmla="*/ 1983117 h 3095167"/>
              <a:gd name="connsiteX1" fmla="*/ 2727063 w 6600304"/>
              <a:gd name="connsiteY1" fmla="*/ 1659143 h 3095167"/>
              <a:gd name="connsiteX2" fmla="*/ 4361848 w 6600304"/>
              <a:gd name="connsiteY2" fmla="*/ 945150 h 3095167"/>
              <a:gd name="connsiteX3" fmla="*/ 5734527 w 6600304"/>
              <a:gd name="connsiteY3" fmla="*/ 17436 h 3095167"/>
              <a:gd name="connsiteX4" fmla="*/ 6096480 w 6600304"/>
              <a:gd name="connsiteY4" fmla="*/ 261881 h 3095167"/>
              <a:gd name="connsiteX5" fmla="*/ 6354791 w 6600304"/>
              <a:gd name="connsiteY5" fmla="*/ 658056 h 3095167"/>
              <a:gd name="connsiteX6" fmla="*/ 6562190 w 6600304"/>
              <a:gd name="connsiteY6" fmla="*/ 1189926 h 3095167"/>
              <a:gd name="connsiteX7" fmla="*/ 6555813 w 6600304"/>
              <a:gd name="connsiteY7" fmla="*/ 1549732 h 3095167"/>
              <a:gd name="connsiteX8" fmla="*/ 6094556 w 6600304"/>
              <a:gd name="connsiteY8" fmla="*/ 1825415 h 3095167"/>
              <a:gd name="connsiteX9" fmla="*/ 4483918 w 6600304"/>
              <a:gd name="connsiteY9" fmla="*/ 2386117 h 3095167"/>
              <a:gd name="connsiteX10" fmla="*/ 170250 w 6600304"/>
              <a:gd name="connsiteY10" fmla="*/ 3063821 h 3095167"/>
              <a:gd name="connsiteX11" fmla="*/ 32335 w 6600304"/>
              <a:gd name="connsiteY11" fmla="*/ 2794278 h 3095167"/>
              <a:gd name="connsiteX0" fmla="*/ 197621 w 6600304"/>
              <a:gd name="connsiteY0" fmla="*/ 1983117 h 3063821"/>
              <a:gd name="connsiteX1" fmla="*/ 2727063 w 6600304"/>
              <a:gd name="connsiteY1" fmla="*/ 1659143 h 3063821"/>
              <a:gd name="connsiteX2" fmla="*/ 4361848 w 6600304"/>
              <a:gd name="connsiteY2" fmla="*/ 945150 h 3063821"/>
              <a:gd name="connsiteX3" fmla="*/ 5734527 w 6600304"/>
              <a:gd name="connsiteY3" fmla="*/ 17436 h 3063821"/>
              <a:gd name="connsiteX4" fmla="*/ 6096480 w 6600304"/>
              <a:gd name="connsiteY4" fmla="*/ 261881 h 3063821"/>
              <a:gd name="connsiteX5" fmla="*/ 6354791 w 6600304"/>
              <a:gd name="connsiteY5" fmla="*/ 658056 h 3063821"/>
              <a:gd name="connsiteX6" fmla="*/ 6562190 w 6600304"/>
              <a:gd name="connsiteY6" fmla="*/ 1189926 h 3063821"/>
              <a:gd name="connsiteX7" fmla="*/ 6555813 w 6600304"/>
              <a:gd name="connsiteY7" fmla="*/ 1549732 h 3063821"/>
              <a:gd name="connsiteX8" fmla="*/ 6094556 w 6600304"/>
              <a:gd name="connsiteY8" fmla="*/ 1825415 h 3063821"/>
              <a:gd name="connsiteX9" fmla="*/ 4483918 w 6600304"/>
              <a:gd name="connsiteY9" fmla="*/ 2386117 h 3063821"/>
              <a:gd name="connsiteX10" fmla="*/ 170250 w 6600304"/>
              <a:gd name="connsiteY10" fmla="*/ 3063821 h 3063821"/>
              <a:gd name="connsiteX11" fmla="*/ 32335 w 6600304"/>
              <a:gd name="connsiteY11" fmla="*/ 2794278 h 3063821"/>
              <a:gd name="connsiteX0" fmla="*/ 190667 w 6593350"/>
              <a:gd name="connsiteY0" fmla="*/ 1983117 h 3063821"/>
              <a:gd name="connsiteX1" fmla="*/ 2720109 w 6593350"/>
              <a:gd name="connsiteY1" fmla="*/ 1659143 h 3063821"/>
              <a:gd name="connsiteX2" fmla="*/ 4354894 w 6593350"/>
              <a:gd name="connsiteY2" fmla="*/ 945150 h 3063821"/>
              <a:gd name="connsiteX3" fmla="*/ 5727573 w 6593350"/>
              <a:gd name="connsiteY3" fmla="*/ 17436 h 3063821"/>
              <a:gd name="connsiteX4" fmla="*/ 6089526 w 6593350"/>
              <a:gd name="connsiteY4" fmla="*/ 261881 h 3063821"/>
              <a:gd name="connsiteX5" fmla="*/ 6347837 w 6593350"/>
              <a:gd name="connsiteY5" fmla="*/ 658056 h 3063821"/>
              <a:gd name="connsiteX6" fmla="*/ 6555236 w 6593350"/>
              <a:gd name="connsiteY6" fmla="*/ 1189926 h 3063821"/>
              <a:gd name="connsiteX7" fmla="*/ 6548859 w 6593350"/>
              <a:gd name="connsiteY7" fmla="*/ 1549732 h 3063821"/>
              <a:gd name="connsiteX8" fmla="*/ 6087602 w 6593350"/>
              <a:gd name="connsiteY8" fmla="*/ 1825415 h 3063821"/>
              <a:gd name="connsiteX9" fmla="*/ 4476964 w 6593350"/>
              <a:gd name="connsiteY9" fmla="*/ 2386117 h 3063821"/>
              <a:gd name="connsiteX10" fmla="*/ 163296 w 6593350"/>
              <a:gd name="connsiteY10" fmla="*/ 3063821 h 3063821"/>
              <a:gd name="connsiteX11" fmla="*/ 25381 w 6593350"/>
              <a:gd name="connsiteY11" fmla="*/ 2794278 h 3063821"/>
              <a:gd name="connsiteX0" fmla="*/ 190667 w 6593350"/>
              <a:gd name="connsiteY0" fmla="*/ 1983117 h 3063821"/>
              <a:gd name="connsiteX1" fmla="*/ 2720109 w 6593350"/>
              <a:gd name="connsiteY1" fmla="*/ 1659143 h 3063821"/>
              <a:gd name="connsiteX2" fmla="*/ 4354894 w 6593350"/>
              <a:gd name="connsiteY2" fmla="*/ 945150 h 3063821"/>
              <a:gd name="connsiteX3" fmla="*/ 5727573 w 6593350"/>
              <a:gd name="connsiteY3" fmla="*/ 17436 h 3063821"/>
              <a:gd name="connsiteX4" fmla="*/ 6089526 w 6593350"/>
              <a:gd name="connsiteY4" fmla="*/ 261881 h 3063821"/>
              <a:gd name="connsiteX5" fmla="*/ 6347837 w 6593350"/>
              <a:gd name="connsiteY5" fmla="*/ 658056 h 3063821"/>
              <a:gd name="connsiteX6" fmla="*/ 6555236 w 6593350"/>
              <a:gd name="connsiteY6" fmla="*/ 1189926 h 3063821"/>
              <a:gd name="connsiteX7" fmla="*/ 6548859 w 6593350"/>
              <a:gd name="connsiteY7" fmla="*/ 1549732 h 3063821"/>
              <a:gd name="connsiteX8" fmla="*/ 6087602 w 6593350"/>
              <a:gd name="connsiteY8" fmla="*/ 1825415 h 3063821"/>
              <a:gd name="connsiteX9" fmla="*/ 4476964 w 6593350"/>
              <a:gd name="connsiteY9" fmla="*/ 2386117 h 3063821"/>
              <a:gd name="connsiteX10" fmla="*/ 163296 w 6593350"/>
              <a:gd name="connsiteY10" fmla="*/ 3063821 h 3063821"/>
              <a:gd name="connsiteX11" fmla="*/ 25381 w 6593350"/>
              <a:gd name="connsiteY11" fmla="*/ 2794278 h 3063821"/>
              <a:gd name="connsiteX12" fmla="*/ 17720 w 6593350"/>
              <a:gd name="connsiteY12" fmla="*/ 2786577 h 3063821"/>
              <a:gd name="connsiteX0" fmla="*/ 190667 w 6593350"/>
              <a:gd name="connsiteY0" fmla="*/ 1983117 h 3063821"/>
              <a:gd name="connsiteX1" fmla="*/ 2720109 w 6593350"/>
              <a:gd name="connsiteY1" fmla="*/ 1659143 h 3063821"/>
              <a:gd name="connsiteX2" fmla="*/ 4354894 w 6593350"/>
              <a:gd name="connsiteY2" fmla="*/ 945150 h 3063821"/>
              <a:gd name="connsiteX3" fmla="*/ 5727573 w 6593350"/>
              <a:gd name="connsiteY3" fmla="*/ 17436 h 3063821"/>
              <a:gd name="connsiteX4" fmla="*/ 6089526 w 6593350"/>
              <a:gd name="connsiteY4" fmla="*/ 261881 h 3063821"/>
              <a:gd name="connsiteX5" fmla="*/ 6347837 w 6593350"/>
              <a:gd name="connsiteY5" fmla="*/ 658056 h 3063821"/>
              <a:gd name="connsiteX6" fmla="*/ 6555236 w 6593350"/>
              <a:gd name="connsiteY6" fmla="*/ 1189926 h 3063821"/>
              <a:gd name="connsiteX7" fmla="*/ 6548859 w 6593350"/>
              <a:gd name="connsiteY7" fmla="*/ 1549732 h 3063821"/>
              <a:gd name="connsiteX8" fmla="*/ 6087602 w 6593350"/>
              <a:gd name="connsiteY8" fmla="*/ 1825415 h 3063821"/>
              <a:gd name="connsiteX9" fmla="*/ 4476964 w 6593350"/>
              <a:gd name="connsiteY9" fmla="*/ 2386117 h 3063821"/>
              <a:gd name="connsiteX10" fmla="*/ 163296 w 6593350"/>
              <a:gd name="connsiteY10" fmla="*/ 3063821 h 3063821"/>
              <a:gd name="connsiteX11" fmla="*/ 25381 w 6593350"/>
              <a:gd name="connsiteY11" fmla="*/ 2794278 h 3063821"/>
              <a:gd name="connsiteX12" fmla="*/ 6227 w 6593350"/>
              <a:gd name="connsiteY12" fmla="*/ 2455426 h 3063821"/>
              <a:gd name="connsiteX0" fmla="*/ 190667 w 6593350"/>
              <a:gd name="connsiteY0" fmla="*/ 1983117 h 3063821"/>
              <a:gd name="connsiteX1" fmla="*/ 2720109 w 6593350"/>
              <a:gd name="connsiteY1" fmla="*/ 1659143 h 3063821"/>
              <a:gd name="connsiteX2" fmla="*/ 4354894 w 6593350"/>
              <a:gd name="connsiteY2" fmla="*/ 945150 h 3063821"/>
              <a:gd name="connsiteX3" fmla="*/ 5727573 w 6593350"/>
              <a:gd name="connsiteY3" fmla="*/ 17436 h 3063821"/>
              <a:gd name="connsiteX4" fmla="*/ 6089526 w 6593350"/>
              <a:gd name="connsiteY4" fmla="*/ 261881 h 3063821"/>
              <a:gd name="connsiteX5" fmla="*/ 6347837 w 6593350"/>
              <a:gd name="connsiteY5" fmla="*/ 658056 h 3063821"/>
              <a:gd name="connsiteX6" fmla="*/ 6555236 w 6593350"/>
              <a:gd name="connsiteY6" fmla="*/ 1189926 h 3063821"/>
              <a:gd name="connsiteX7" fmla="*/ 6548859 w 6593350"/>
              <a:gd name="connsiteY7" fmla="*/ 1549732 h 3063821"/>
              <a:gd name="connsiteX8" fmla="*/ 6087602 w 6593350"/>
              <a:gd name="connsiteY8" fmla="*/ 1825415 h 3063821"/>
              <a:gd name="connsiteX9" fmla="*/ 4476964 w 6593350"/>
              <a:gd name="connsiteY9" fmla="*/ 2386117 h 3063821"/>
              <a:gd name="connsiteX10" fmla="*/ 163296 w 6593350"/>
              <a:gd name="connsiteY10" fmla="*/ 3063821 h 3063821"/>
              <a:gd name="connsiteX11" fmla="*/ 25381 w 6593350"/>
              <a:gd name="connsiteY11" fmla="*/ 2794278 h 3063821"/>
              <a:gd name="connsiteX12" fmla="*/ 6227 w 6593350"/>
              <a:gd name="connsiteY12" fmla="*/ 2455426 h 3063821"/>
              <a:gd name="connsiteX13" fmla="*/ 2397 w 6593350"/>
              <a:gd name="connsiteY13" fmla="*/ 2447725 h 3063821"/>
              <a:gd name="connsiteX0" fmla="*/ 190667 w 6593350"/>
              <a:gd name="connsiteY0" fmla="*/ 1983117 h 3063821"/>
              <a:gd name="connsiteX1" fmla="*/ 2720109 w 6593350"/>
              <a:gd name="connsiteY1" fmla="*/ 1659143 h 3063821"/>
              <a:gd name="connsiteX2" fmla="*/ 4354894 w 6593350"/>
              <a:gd name="connsiteY2" fmla="*/ 945150 h 3063821"/>
              <a:gd name="connsiteX3" fmla="*/ 5727573 w 6593350"/>
              <a:gd name="connsiteY3" fmla="*/ 17436 h 3063821"/>
              <a:gd name="connsiteX4" fmla="*/ 6089526 w 6593350"/>
              <a:gd name="connsiteY4" fmla="*/ 261881 h 3063821"/>
              <a:gd name="connsiteX5" fmla="*/ 6347837 w 6593350"/>
              <a:gd name="connsiteY5" fmla="*/ 658056 h 3063821"/>
              <a:gd name="connsiteX6" fmla="*/ 6555236 w 6593350"/>
              <a:gd name="connsiteY6" fmla="*/ 1189926 h 3063821"/>
              <a:gd name="connsiteX7" fmla="*/ 6548859 w 6593350"/>
              <a:gd name="connsiteY7" fmla="*/ 1549732 h 3063821"/>
              <a:gd name="connsiteX8" fmla="*/ 6087602 w 6593350"/>
              <a:gd name="connsiteY8" fmla="*/ 1825415 h 3063821"/>
              <a:gd name="connsiteX9" fmla="*/ 4476964 w 6593350"/>
              <a:gd name="connsiteY9" fmla="*/ 2386117 h 3063821"/>
              <a:gd name="connsiteX10" fmla="*/ 163296 w 6593350"/>
              <a:gd name="connsiteY10" fmla="*/ 3063821 h 3063821"/>
              <a:gd name="connsiteX11" fmla="*/ 25381 w 6593350"/>
              <a:gd name="connsiteY11" fmla="*/ 2794278 h 3063821"/>
              <a:gd name="connsiteX12" fmla="*/ 6227 w 6593350"/>
              <a:gd name="connsiteY12" fmla="*/ 2455426 h 3063821"/>
              <a:gd name="connsiteX13" fmla="*/ 36876 w 6593350"/>
              <a:gd name="connsiteY13" fmla="*/ 2212839 h 3063821"/>
              <a:gd name="connsiteX0" fmla="*/ 190667 w 6593350"/>
              <a:gd name="connsiteY0" fmla="*/ 1983117 h 3063821"/>
              <a:gd name="connsiteX1" fmla="*/ 2720109 w 6593350"/>
              <a:gd name="connsiteY1" fmla="*/ 1659143 h 3063821"/>
              <a:gd name="connsiteX2" fmla="*/ 4354894 w 6593350"/>
              <a:gd name="connsiteY2" fmla="*/ 945150 h 3063821"/>
              <a:gd name="connsiteX3" fmla="*/ 5727573 w 6593350"/>
              <a:gd name="connsiteY3" fmla="*/ 17436 h 3063821"/>
              <a:gd name="connsiteX4" fmla="*/ 6089526 w 6593350"/>
              <a:gd name="connsiteY4" fmla="*/ 261881 h 3063821"/>
              <a:gd name="connsiteX5" fmla="*/ 6347837 w 6593350"/>
              <a:gd name="connsiteY5" fmla="*/ 658056 h 3063821"/>
              <a:gd name="connsiteX6" fmla="*/ 6555236 w 6593350"/>
              <a:gd name="connsiteY6" fmla="*/ 1189926 h 3063821"/>
              <a:gd name="connsiteX7" fmla="*/ 6548859 w 6593350"/>
              <a:gd name="connsiteY7" fmla="*/ 1549732 h 3063821"/>
              <a:gd name="connsiteX8" fmla="*/ 6087602 w 6593350"/>
              <a:gd name="connsiteY8" fmla="*/ 1825415 h 3063821"/>
              <a:gd name="connsiteX9" fmla="*/ 4476964 w 6593350"/>
              <a:gd name="connsiteY9" fmla="*/ 2386117 h 3063821"/>
              <a:gd name="connsiteX10" fmla="*/ 163296 w 6593350"/>
              <a:gd name="connsiteY10" fmla="*/ 3063821 h 3063821"/>
              <a:gd name="connsiteX11" fmla="*/ 25381 w 6593350"/>
              <a:gd name="connsiteY11" fmla="*/ 2794278 h 3063821"/>
              <a:gd name="connsiteX12" fmla="*/ 6227 w 6593350"/>
              <a:gd name="connsiteY12" fmla="*/ 2455426 h 3063821"/>
              <a:gd name="connsiteX13" fmla="*/ 36876 w 6593350"/>
              <a:gd name="connsiteY13" fmla="*/ 2212839 h 3063821"/>
              <a:gd name="connsiteX14" fmla="*/ 40706 w 6593350"/>
              <a:gd name="connsiteY14" fmla="*/ 2205137 h 3063821"/>
              <a:gd name="connsiteX0" fmla="*/ 190667 w 6593350"/>
              <a:gd name="connsiteY0" fmla="*/ 1983117 h 3063821"/>
              <a:gd name="connsiteX1" fmla="*/ 2720109 w 6593350"/>
              <a:gd name="connsiteY1" fmla="*/ 1659143 h 3063821"/>
              <a:gd name="connsiteX2" fmla="*/ 4354894 w 6593350"/>
              <a:gd name="connsiteY2" fmla="*/ 945150 h 3063821"/>
              <a:gd name="connsiteX3" fmla="*/ 5727573 w 6593350"/>
              <a:gd name="connsiteY3" fmla="*/ 17436 h 3063821"/>
              <a:gd name="connsiteX4" fmla="*/ 6089526 w 6593350"/>
              <a:gd name="connsiteY4" fmla="*/ 261881 h 3063821"/>
              <a:gd name="connsiteX5" fmla="*/ 6347837 w 6593350"/>
              <a:gd name="connsiteY5" fmla="*/ 658056 h 3063821"/>
              <a:gd name="connsiteX6" fmla="*/ 6555236 w 6593350"/>
              <a:gd name="connsiteY6" fmla="*/ 1189926 h 3063821"/>
              <a:gd name="connsiteX7" fmla="*/ 6548859 w 6593350"/>
              <a:gd name="connsiteY7" fmla="*/ 1549732 h 3063821"/>
              <a:gd name="connsiteX8" fmla="*/ 6087602 w 6593350"/>
              <a:gd name="connsiteY8" fmla="*/ 1825415 h 3063821"/>
              <a:gd name="connsiteX9" fmla="*/ 4476964 w 6593350"/>
              <a:gd name="connsiteY9" fmla="*/ 2386117 h 3063821"/>
              <a:gd name="connsiteX10" fmla="*/ 163296 w 6593350"/>
              <a:gd name="connsiteY10" fmla="*/ 3063821 h 3063821"/>
              <a:gd name="connsiteX11" fmla="*/ 25381 w 6593350"/>
              <a:gd name="connsiteY11" fmla="*/ 2794278 h 3063821"/>
              <a:gd name="connsiteX12" fmla="*/ 6227 w 6593350"/>
              <a:gd name="connsiteY12" fmla="*/ 2455426 h 3063821"/>
              <a:gd name="connsiteX13" fmla="*/ 36876 w 6593350"/>
              <a:gd name="connsiteY13" fmla="*/ 2212839 h 3063821"/>
              <a:gd name="connsiteX14" fmla="*/ 94340 w 6593350"/>
              <a:gd name="connsiteY14" fmla="*/ 2047263 h 3063821"/>
              <a:gd name="connsiteX0" fmla="*/ 190667 w 6593350"/>
              <a:gd name="connsiteY0" fmla="*/ 1983117 h 3063821"/>
              <a:gd name="connsiteX1" fmla="*/ 2720109 w 6593350"/>
              <a:gd name="connsiteY1" fmla="*/ 1659143 h 3063821"/>
              <a:gd name="connsiteX2" fmla="*/ 4354894 w 6593350"/>
              <a:gd name="connsiteY2" fmla="*/ 945150 h 3063821"/>
              <a:gd name="connsiteX3" fmla="*/ 5727573 w 6593350"/>
              <a:gd name="connsiteY3" fmla="*/ 17436 h 3063821"/>
              <a:gd name="connsiteX4" fmla="*/ 6089526 w 6593350"/>
              <a:gd name="connsiteY4" fmla="*/ 261881 h 3063821"/>
              <a:gd name="connsiteX5" fmla="*/ 6347837 w 6593350"/>
              <a:gd name="connsiteY5" fmla="*/ 658056 h 3063821"/>
              <a:gd name="connsiteX6" fmla="*/ 6555236 w 6593350"/>
              <a:gd name="connsiteY6" fmla="*/ 1189926 h 3063821"/>
              <a:gd name="connsiteX7" fmla="*/ 6548859 w 6593350"/>
              <a:gd name="connsiteY7" fmla="*/ 1549732 h 3063821"/>
              <a:gd name="connsiteX8" fmla="*/ 6087602 w 6593350"/>
              <a:gd name="connsiteY8" fmla="*/ 1825415 h 3063821"/>
              <a:gd name="connsiteX9" fmla="*/ 4476964 w 6593350"/>
              <a:gd name="connsiteY9" fmla="*/ 2386117 h 3063821"/>
              <a:gd name="connsiteX10" fmla="*/ 163296 w 6593350"/>
              <a:gd name="connsiteY10" fmla="*/ 3063821 h 3063821"/>
              <a:gd name="connsiteX11" fmla="*/ 25381 w 6593350"/>
              <a:gd name="connsiteY11" fmla="*/ 2794278 h 3063821"/>
              <a:gd name="connsiteX12" fmla="*/ 6227 w 6593350"/>
              <a:gd name="connsiteY12" fmla="*/ 2455426 h 3063821"/>
              <a:gd name="connsiteX13" fmla="*/ 36876 w 6593350"/>
              <a:gd name="connsiteY13" fmla="*/ 2212839 h 3063821"/>
              <a:gd name="connsiteX14" fmla="*/ 94340 w 6593350"/>
              <a:gd name="connsiteY14" fmla="*/ 2047263 h 3063821"/>
              <a:gd name="connsiteX0" fmla="*/ 190606 w 6593289"/>
              <a:gd name="connsiteY0" fmla="*/ 1983117 h 3063821"/>
              <a:gd name="connsiteX1" fmla="*/ 2720048 w 6593289"/>
              <a:gd name="connsiteY1" fmla="*/ 1659143 h 3063821"/>
              <a:gd name="connsiteX2" fmla="*/ 4354833 w 6593289"/>
              <a:gd name="connsiteY2" fmla="*/ 945150 h 3063821"/>
              <a:gd name="connsiteX3" fmla="*/ 5727512 w 6593289"/>
              <a:gd name="connsiteY3" fmla="*/ 17436 h 3063821"/>
              <a:gd name="connsiteX4" fmla="*/ 6089465 w 6593289"/>
              <a:gd name="connsiteY4" fmla="*/ 261881 h 3063821"/>
              <a:gd name="connsiteX5" fmla="*/ 6347776 w 6593289"/>
              <a:gd name="connsiteY5" fmla="*/ 658056 h 3063821"/>
              <a:gd name="connsiteX6" fmla="*/ 6555175 w 6593289"/>
              <a:gd name="connsiteY6" fmla="*/ 1189926 h 3063821"/>
              <a:gd name="connsiteX7" fmla="*/ 6548798 w 6593289"/>
              <a:gd name="connsiteY7" fmla="*/ 1549732 h 3063821"/>
              <a:gd name="connsiteX8" fmla="*/ 6087541 w 6593289"/>
              <a:gd name="connsiteY8" fmla="*/ 1825415 h 3063821"/>
              <a:gd name="connsiteX9" fmla="*/ 4476903 w 6593289"/>
              <a:gd name="connsiteY9" fmla="*/ 2386117 h 3063821"/>
              <a:gd name="connsiteX10" fmla="*/ 163235 w 6593289"/>
              <a:gd name="connsiteY10" fmla="*/ 3063821 h 3063821"/>
              <a:gd name="connsiteX11" fmla="*/ 25320 w 6593289"/>
              <a:gd name="connsiteY11" fmla="*/ 2794278 h 3063821"/>
              <a:gd name="connsiteX12" fmla="*/ 6166 w 6593289"/>
              <a:gd name="connsiteY12" fmla="*/ 2455426 h 3063821"/>
              <a:gd name="connsiteX13" fmla="*/ 36815 w 6593289"/>
              <a:gd name="connsiteY13" fmla="*/ 2212839 h 3063821"/>
              <a:gd name="connsiteX14" fmla="*/ 94279 w 6593289"/>
              <a:gd name="connsiteY14" fmla="*/ 2047263 h 3063821"/>
              <a:gd name="connsiteX0" fmla="*/ 190605 w 6593288"/>
              <a:gd name="connsiteY0" fmla="*/ 1983117 h 3063821"/>
              <a:gd name="connsiteX1" fmla="*/ 2720047 w 6593288"/>
              <a:gd name="connsiteY1" fmla="*/ 1659143 h 3063821"/>
              <a:gd name="connsiteX2" fmla="*/ 4354832 w 6593288"/>
              <a:gd name="connsiteY2" fmla="*/ 945150 h 3063821"/>
              <a:gd name="connsiteX3" fmla="*/ 5727511 w 6593288"/>
              <a:gd name="connsiteY3" fmla="*/ 17436 h 3063821"/>
              <a:gd name="connsiteX4" fmla="*/ 6089464 w 6593288"/>
              <a:gd name="connsiteY4" fmla="*/ 261881 h 3063821"/>
              <a:gd name="connsiteX5" fmla="*/ 6347775 w 6593288"/>
              <a:gd name="connsiteY5" fmla="*/ 658056 h 3063821"/>
              <a:gd name="connsiteX6" fmla="*/ 6555174 w 6593288"/>
              <a:gd name="connsiteY6" fmla="*/ 1189926 h 3063821"/>
              <a:gd name="connsiteX7" fmla="*/ 6548797 w 6593288"/>
              <a:gd name="connsiteY7" fmla="*/ 1549732 h 3063821"/>
              <a:gd name="connsiteX8" fmla="*/ 6087540 w 6593288"/>
              <a:gd name="connsiteY8" fmla="*/ 1825415 h 3063821"/>
              <a:gd name="connsiteX9" fmla="*/ 4476902 w 6593288"/>
              <a:gd name="connsiteY9" fmla="*/ 2386117 h 3063821"/>
              <a:gd name="connsiteX10" fmla="*/ 163234 w 6593288"/>
              <a:gd name="connsiteY10" fmla="*/ 3063821 h 3063821"/>
              <a:gd name="connsiteX11" fmla="*/ 25319 w 6593288"/>
              <a:gd name="connsiteY11" fmla="*/ 2794278 h 3063821"/>
              <a:gd name="connsiteX12" fmla="*/ 6165 w 6593288"/>
              <a:gd name="connsiteY12" fmla="*/ 2455426 h 3063821"/>
              <a:gd name="connsiteX13" fmla="*/ 36814 w 6593288"/>
              <a:gd name="connsiteY13" fmla="*/ 2212839 h 3063821"/>
              <a:gd name="connsiteX14" fmla="*/ 94278 w 6593288"/>
              <a:gd name="connsiteY14" fmla="*/ 2047263 h 3063821"/>
              <a:gd name="connsiteX0" fmla="*/ 184731 w 6587414"/>
              <a:gd name="connsiteY0" fmla="*/ 1983117 h 3063821"/>
              <a:gd name="connsiteX1" fmla="*/ 2714173 w 6587414"/>
              <a:gd name="connsiteY1" fmla="*/ 1659143 h 3063821"/>
              <a:gd name="connsiteX2" fmla="*/ 4348958 w 6587414"/>
              <a:gd name="connsiteY2" fmla="*/ 945150 h 3063821"/>
              <a:gd name="connsiteX3" fmla="*/ 5721637 w 6587414"/>
              <a:gd name="connsiteY3" fmla="*/ 17436 h 3063821"/>
              <a:gd name="connsiteX4" fmla="*/ 6083590 w 6587414"/>
              <a:gd name="connsiteY4" fmla="*/ 261881 h 3063821"/>
              <a:gd name="connsiteX5" fmla="*/ 6341901 w 6587414"/>
              <a:gd name="connsiteY5" fmla="*/ 658056 h 3063821"/>
              <a:gd name="connsiteX6" fmla="*/ 6549300 w 6587414"/>
              <a:gd name="connsiteY6" fmla="*/ 1189926 h 3063821"/>
              <a:gd name="connsiteX7" fmla="*/ 6542923 w 6587414"/>
              <a:gd name="connsiteY7" fmla="*/ 1549732 h 3063821"/>
              <a:gd name="connsiteX8" fmla="*/ 6081666 w 6587414"/>
              <a:gd name="connsiteY8" fmla="*/ 1825415 h 3063821"/>
              <a:gd name="connsiteX9" fmla="*/ 4471028 w 6587414"/>
              <a:gd name="connsiteY9" fmla="*/ 2386117 h 3063821"/>
              <a:gd name="connsiteX10" fmla="*/ 157360 w 6587414"/>
              <a:gd name="connsiteY10" fmla="*/ 3063821 h 3063821"/>
              <a:gd name="connsiteX11" fmla="*/ 199500 w 6587414"/>
              <a:gd name="connsiteY11" fmla="*/ 2844336 h 3063821"/>
              <a:gd name="connsiteX12" fmla="*/ 291 w 6587414"/>
              <a:gd name="connsiteY12" fmla="*/ 2455426 h 3063821"/>
              <a:gd name="connsiteX13" fmla="*/ 30940 w 6587414"/>
              <a:gd name="connsiteY13" fmla="*/ 2212839 h 3063821"/>
              <a:gd name="connsiteX14" fmla="*/ 88404 w 6587414"/>
              <a:gd name="connsiteY14" fmla="*/ 2047263 h 3063821"/>
              <a:gd name="connsiteX0" fmla="*/ 184731 w 6587414"/>
              <a:gd name="connsiteY0" fmla="*/ 1983117 h 3063821"/>
              <a:gd name="connsiteX1" fmla="*/ 2714173 w 6587414"/>
              <a:gd name="connsiteY1" fmla="*/ 1659143 h 3063821"/>
              <a:gd name="connsiteX2" fmla="*/ 4348958 w 6587414"/>
              <a:gd name="connsiteY2" fmla="*/ 945150 h 3063821"/>
              <a:gd name="connsiteX3" fmla="*/ 5721637 w 6587414"/>
              <a:gd name="connsiteY3" fmla="*/ 17436 h 3063821"/>
              <a:gd name="connsiteX4" fmla="*/ 6083590 w 6587414"/>
              <a:gd name="connsiteY4" fmla="*/ 261881 h 3063821"/>
              <a:gd name="connsiteX5" fmla="*/ 6341901 w 6587414"/>
              <a:gd name="connsiteY5" fmla="*/ 658056 h 3063821"/>
              <a:gd name="connsiteX6" fmla="*/ 6549300 w 6587414"/>
              <a:gd name="connsiteY6" fmla="*/ 1189926 h 3063821"/>
              <a:gd name="connsiteX7" fmla="*/ 6542923 w 6587414"/>
              <a:gd name="connsiteY7" fmla="*/ 1549732 h 3063821"/>
              <a:gd name="connsiteX8" fmla="*/ 6081666 w 6587414"/>
              <a:gd name="connsiteY8" fmla="*/ 1825415 h 3063821"/>
              <a:gd name="connsiteX9" fmla="*/ 4471028 w 6587414"/>
              <a:gd name="connsiteY9" fmla="*/ 2386117 h 3063821"/>
              <a:gd name="connsiteX10" fmla="*/ 157360 w 6587414"/>
              <a:gd name="connsiteY10" fmla="*/ 3063821 h 3063821"/>
              <a:gd name="connsiteX11" fmla="*/ 199500 w 6587414"/>
              <a:gd name="connsiteY11" fmla="*/ 2844336 h 3063821"/>
              <a:gd name="connsiteX12" fmla="*/ 291 w 6587414"/>
              <a:gd name="connsiteY12" fmla="*/ 2455426 h 3063821"/>
              <a:gd name="connsiteX13" fmla="*/ 30940 w 6587414"/>
              <a:gd name="connsiteY13" fmla="*/ 2212839 h 3063821"/>
              <a:gd name="connsiteX14" fmla="*/ 88404 w 6587414"/>
              <a:gd name="connsiteY14" fmla="*/ 2047263 h 3063821"/>
              <a:gd name="connsiteX0" fmla="*/ 184731 w 6587414"/>
              <a:gd name="connsiteY0" fmla="*/ 1983117 h 3063821"/>
              <a:gd name="connsiteX1" fmla="*/ 2714173 w 6587414"/>
              <a:gd name="connsiteY1" fmla="*/ 1659143 h 3063821"/>
              <a:gd name="connsiteX2" fmla="*/ 4348958 w 6587414"/>
              <a:gd name="connsiteY2" fmla="*/ 945150 h 3063821"/>
              <a:gd name="connsiteX3" fmla="*/ 5721637 w 6587414"/>
              <a:gd name="connsiteY3" fmla="*/ 17436 h 3063821"/>
              <a:gd name="connsiteX4" fmla="*/ 6083590 w 6587414"/>
              <a:gd name="connsiteY4" fmla="*/ 261881 h 3063821"/>
              <a:gd name="connsiteX5" fmla="*/ 6341901 w 6587414"/>
              <a:gd name="connsiteY5" fmla="*/ 658056 h 3063821"/>
              <a:gd name="connsiteX6" fmla="*/ 6549300 w 6587414"/>
              <a:gd name="connsiteY6" fmla="*/ 1189926 h 3063821"/>
              <a:gd name="connsiteX7" fmla="*/ 6542923 w 6587414"/>
              <a:gd name="connsiteY7" fmla="*/ 1549732 h 3063821"/>
              <a:gd name="connsiteX8" fmla="*/ 6081666 w 6587414"/>
              <a:gd name="connsiteY8" fmla="*/ 1825415 h 3063821"/>
              <a:gd name="connsiteX9" fmla="*/ 4471028 w 6587414"/>
              <a:gd name="connsiteY9" fmla="*/ 2386117 h 3063821"/>
              <a:gd name="connsiteX10" fmla="*/ 157360 w 6587414"/>
              <a:gd name="connsiteY10" fmla="*/ 3063821 h 3063821"/>
              <a:gd name="connsiteX11" fmla="*/ 27106 w 6587414"/>
              <a:gd name="connsiteY11" fmla="*/ 2805830 h 3063821"/>
              <a:gd name="connsiteX12" fmla="*/ 291 w 6587414"/>
              <a:gd name="connsiteY12" fmla="*/ 2455426 h 3063821"/>
              <a:gd name="connsiteX13" fmla="*/ 30940 w 6587414"/>
              <a:gd name="connsiteY13" fmla="*/ 2212839 h 3063821"/>
              <a:gd name="connsiteX14" fmla="*/ 88404 w 6587414"/>
              <a:gd name="connsiteY14" fmla="*/ 2047263 h 3063821"/>
              <a:gd name="connsiteX0" fmla="*/ 191039 w 6593722"/>
              <a:gd name="connsiteY0" fmla="*/ 1983117 h 3063821"/>
              <a:gd name="connsiteX1" fmla="*/ 2720481 w 6593722"/>
              <a:gd name="connsiteY1" fmla="*/ 1659143 h 3063821"/>
              <a:gd name="connsiteX2" fmla="*/ 4355266 w 6593722"/>
              <a:gd name="connsiteY2" fmla="*/ 945150 h 3063821"/>
              <a:gd name="connsiteX3" fmla="*/ 5727945 w 6593722"/>
              <a:gd name="connsiteY3" fmla="*/ 17436 h 3063821"/>
              <a:gd name="connsiteX4" fmla="*/ 6089898 w 6593722"/>
              <a:gd name="connsiteY4" fmla="*/ 261881 h 3063821"/>
              <a:gd name="connsiteX5" fmla="*/ 6348209 w 6593722"/>
              <a:gd name="connsiteY5" fmla="*/ 658056 h 3063821"/>
              <a:gd name="connsiteX6" fmla="*/ 6555608 w 6593722"/>
              <a:gd name="connsiteY6" fmla="*/ 1189926 h 3063821"/>
              <a:gd name="connsiteX7" fmla="*/ 6549231 w 6593722"/>
              <a:gd name="connsiteY7" fmla="*/ 1549732 h 3063821"/>
              <a:gd name="connsiteX8" fmla="*/ 6087974 w 6593722"/>
              <a:gd name="connsiteY8" fmla="*/ 1825415 h 3063821"/>
              <a:gd name="connsiteX9" fmla="*/ 4477336 w 6593722"/>
              <a:gd name="connsiteY9" fmla="*/ 2386117 h 3063821"/>
              <a:gd name="connsiteX10" fmla="*/ 163668 w 6593722"/>
              <a:gd name="connsiteY10" fmla="*/ 3063821 h 3063821"/>
              <a:gd name="connsiteX11" fmla="*/ 33414 w 6593722"/>
              <a:gd name="connsiteY11" fmla="*/ 2805830 h 3063821"/>
              <a:gd name="connsiteX12" fmla="*/ 6599 w 6593722"/>
              <a:gd name="connsiteY12" fmla="*/ 2455426 h 3063821"/>
              <a:gd name="connsiteX13" fmla="*/ 37248 w 6593722"/>
              <a:gd name="connsiteY13" fmla="*/ 2212839 h 3063821"/>
              <a:gd name="connsiteX14" fmla="*/ 94712 w 6593722"/>
              <a:gd name="connsiteY14" fmla="*/ 2047263 h 3063821"/>
              <a:gd name="connsiteX0" fmla="*/ 191039 w 6593722"/>
              <a:gd name="connsiteY0" fmla="*/ 1983117 h 3063821"/>
              <a:gd name="connsiteX1" fmla="*/ 2720481 w 6593722"/>
              <a:gd name="connsiteY1" fmla="*/ 1659143 h 3063821"/>
              <a:gd name="connsiteX2" fmla="*/ 4355266 w 6593722"/>
              <a:gd name="connsiteY2" fmla="*/ 945150 h 3063821"/>
              <a:gd name="connsiteX3" fmla="*/ 5727945 w 6593722"/>
              <a:gd name="connsiteY3" fmla="*/ 17436 h 3063821"/>
              <a:gd name="connsiteX4" fmla="*/ 6089898 w 6593722"/>
              <a:gd name="connsiteY4" fmla="*/ 261881 h 3063821"/>
              <a:gd name="connsiteX5" fmla="*/ 6348209 w 6593722"/>
              <a:gd name="connsiteY5" fmla="*/ 658056 h 3063821"/>
              <a:gd name="connsiteX6" fmla="*/ 6555608 w 6593722"/>
              <a:gd name="connsiteY6" fmla="*/ 1189926 h 3063821"/>
              <a:gd name="connsiteX7" fmla="*/ 6549231 w 6593722"/>
              <a:gd name="connsiteY7" fmla="*/ 1549732 h 3063821"/>
              <a:gd name="connsiteX8" fmla="*/ 6087974 w 6593722"/>
              <a:gd name="connsiteY8" fmla="*/ 1825415 h 3063821"/>
              <a:gd name="connsiteX9" fmla="*/ 4477336 w 6593722"/>
              <a:gd name="connsiteY9" fmla="*/ 2386117 h 3063821"/>
              <a:gd name="connsiteX10" fmla="*/ 163668 w 6593722"/>
              <a:gd name="connsiteY10" fmla="*/ 3063821 h 3063821"/>
              <a:gd name="connsiteX11" fmla="*/ 33414 w 6593722"/>
              <a:gd name="connsiteY11" fmla="*/ 2805830 h 3063821"/>
              <a:gd name="connsiteX12" fmla="*/ 6599 w 6593722"/>
              <a:gd name="connsiteY12" fmla="*/ 2455426 h 3063821"/>
              <a:gd name="connsiteX13" fmla="*/ 37248 w 6593722"/>
              <a:gd name="connsiteY13" fmla="*/ 2212839 h 3063821"/>
              <a:gd name="connsiteX14" fmla="*/ 94712 w 6593722"/>
              <a:gd name="connsiteY14" fmla="*/ 2047263 h 3063821"/>
              <a:gd name="connsiteX0" fmla="*/ 205673 w 6608356"/>
              <a:gd name="connsiteY0" fmla="*/ 1983117 h 3063821"/>
              <a:gd name="connsiteX1" fmla="*/ 2735115 w 6608356"/>
              <a:gd name="connsiteY1" fmla="*/ 1659143 h 3063821"/>
              <a:gd name="connsiteX2" fmla="*/ 4369900 w 6608356"/>
              <a:gd name="connsiteY2" fmla="*/ 945150 h 3063821"/>
              <a:gd name="connsiteX3" fmla="*/ 5742579 w 6608356"/>
              <a:gd name="connsiteY3" fmla="*/ 17436 h 3063821"/>
              <a:gd name="connsiteX4" fmla="*/ 6104532 w 6608356"/>
              <a:gd name="connsiteY4" fmla="*/ 261881 h 3063821"/>
              <a:gd name="connsiteX5" fmla="*/ 6362843 w 6608356"/>
              <a:gd name="connsiteY5" fmla="*/ 658056 h 3063821"/>
              <a:gd name="connsiteX6" fmla="*/ 6570242 w 6608356"/>
              <a:gd name="connsiteY6" fmla="*/ 1189926 h 3063821"/>
              <a:gd name="connsiteX7" fmla="*/ 6563865 w 6608356"/>
              <a:gd name="connsiteY7" fmla="*/ 1549732 h 3063821"/>
              <a:gd name="connsiteX8" fmla="*/ 6102608 w 6608356"/>
              <a:gd name="connsiteY8" fmla="*/ 1825415 h 3063821"/>
              <a:gd name="connsiteX9" fmla="*/ 4491970 w 6608356"/>
              <a:gd name="connsiteY9" fmla="*/ 2386117 h 3063821"/>
              <a:gd name="connsiteX10" fmla="*/ 178302 w 6608356"/>
              <a:gd name="connsiteY10" fmla="*/ 3063821 h 3063821"/>
              <a:gd name="connsiteX11" fmla="*/ 25062 w 6608356"/>
              <a:gd name="connsiteY11" fmla="*/ 2701864 h 3063821"/>
              <a:gd name="connsiteX12" fmla="*/ 21233 w 6608356"/>
              <a:gd name="connsiteY12" fmla="*/ 2455426 h 3063821"/>
              <a:gd name="connsiteX13" fmla="*/ 51882 w 6608356"/>
              <a:gd name="connsiteY13" fmla="*/ 2212839 h 3063821"/>
              <a:gd name="connsiteX14" fmla="*/ 109346 w 6608356"/>
              <a:gd name="connsiteY14" fmla="*/ 2047263 h 3063821"/>
              <a:gd name="connsiteX0" fmla="*/ 198871 w 6601554"/>
              <a:gd name="connsiteY0" fmla="*/ 1983117 h 3063821"/>
              <a:gd name="connsiteX1" fmla="*/ 2728313 w 6601554"/>
              <a:gd name="connsiteY1" fmla="*/ 1659143 h 3063821"/>
              <a:gd name="connsiteX2" fmla="*/ 4363098 w 6601554"/>
              <a:gd name="connsiteY2" fmla="*/ 945150 h 3063821"/>
              <a:gd name="connsiteX3" fmla="*/ 5735777 w 6601554"/>
              <a:gd name="connsiteY3" fmla="*/ 17436 h 3063821"/>
              <a:gd name="connsiteX4" fmla="*/ 6097730 w 6601554"/>
              <a:gd name="connsiteY4" fmla="*/ 261881 h 3063821"/>
              <a:gd name="connsiteX5" fmla="*/ 6356041 w 6601554"/>
              <a:gd name="connsiteY5" fmla="*/ 658056 h 3063821"/>
              <a:gd name="connsiteX6" fmla="*/ 6563440 w 6601554"/>
              <a:gd name="connsiteY6" fmla="*/ 1189926 h 3063821"/>
              <a:gd name="connsiteX7" fmla="*/ 6557063 w 6601554"/>
              <a:gd name="connsiteY7" fmla="*/ 1549732 h 3063821"/>
              <a:gd name="connsiteX8" fmla="*/ 6095806 w 6601554"/>
              <a:gd name="connsiteY8" fmla="*/ 1825415 h 3063821"/>
              <a:gd name="connsiteX9" fmla="*/ 4485168 w 6601554"/>
              <a:gd name="connsiteY9" fmla="*/ 2386117 h 3063821"/>
              <a:gd name="connsiteX10" fmla="*/ 171500 w 6601554"/>
              <a:gd name="connsiteY10" fmla="*/ 3063821 h 3063821"/>
              <a:gd name="connsiteX11" fmla="*/ 18260 w 6601554"/>
              <a:gd name="connsiteY11" fmla="*/ 2701864 h 3063821"/>
              <a:gd name="connsiteX12" fmla="*/ 14431 w 6601554"/>
              <a:gd name="connsiteY12" fmla="*/ 2455426 h 3063821"/>
              <a:gd name="connsiteX13" fmla="*/ 45080 w 6601554"/>
              <a:gd name="connsiteY13" fmla="*/ 2212839 h 3063821"/>
              <a:gd name="connsiteX14" fmla="*/ 102544 w 6601554"/>
              <a:gd name="connsiteY14" fmla="*/ 2047263 h 3063821"/>
              <a:gd name="connsiteX0" fmla="*/ 199219 w 6601902"/>
              <a:gd name="connsiteY0" fmla="*/ 1983117 h 3063821"/>
              <a:gd name="connsiteX1" fmla="*/ 2728661 w 6601902"/>
              <a:gd name="connsiteY1" fmla="*/ 1659143 h 3063821"/>
              <a:gd name="connsiteX2" fmla="*/ 4363446 w 6601902"/>
              <a:gd name="connsiteY2" fmla="*/ 945150 h 3063821"/>
              <a:gd name="connsiteX3" fmla="*/ 5736125 w 6601902"/>
              <a:gd name="connsiteY3" fmla="*/ 17436 h 3063821"/>
              <a:gd name="connsiteX4" fmla="*/ 6098078 w 6601902"/>
              <a:gd name="connsiteY4" fmla="*/ 261881 h 3063821"/>
              <a:gd name="connsiteX5" fmla="*/ 6356389 w 6601902"/>
              <a:gd name="connsiteY5" fmla="*/ 658056 h 3063821"/>
              <a:gd name="connsiteX6" fmla="*/ 6563788 w 6601902"/>
              <a:gd name="connsiteY6" fmla="*/ 1189926 h 3063821"/>
              <a:gd name="connsiteX7" fmla="*/ 6557411 w 6601902"/>
              <a:gd name="connsiteY7" fmla="*/ 1549732 h 3063821"/>
              <a:gd name="connsiteX8" fmla="*/ 6096154 w 6601902"/>
              <a:gd name="connsiteY8" fmla="*/ 1825415 h 3063821"/>
              <a:gd name="connsiteX9" fmla="*/ 4485516 w 6601902"/>
              <a:gd name="connsiteY9" fmla="*/ 2386117 h 3063821"/>
              <a:gd name="connsiteX10" fmla="*/ 171848 w 6601902"/>
              <a:gd name="connsiteY10" fmla="*/ 3063821 h 3063821"/>
              <a:gd name="connsiteX11" fmla="*/ 18608 w 6601902"/>
              <a:gd name="connsiteY11" fmla="*/ 2701864 h 3063821"/>
              <a:gd name="connsiteX12" fmla="*/ 14779 w 6601902"/>
              <a:gd name="connsiteY12" fmla="*/ 2455426 h 3063821"/>
              <a:gd name="connsiteX13" fmla="*/ 45428 w 6601902"/>
              <a:gd name="connsiteY13" fmla="*/ 2212839 h 3063821"/>
              <a:gd name="connsiteX14" fmla="*/ 102892 w 6601902"/>
              <a:gd name="connsiteY14" fmla="*/ 2047263 h 3063821"/>
              <a:gd name="connsiteX0" fmla="*/ 198351 w 6601034"/>
              <a:gd name="connsiteY0" fmla="*/ 1983117 h 3063821"/>
              <a:gd name="connsiteX1" fmla="*/ 2727793 w 6601034"/>
              <a:gd name="connsiteY1" fmla="*/ 1659143 h 3063821"/>
              <a:gd name="connsiteX2" fmla="*/ 4362578 w 6601034"/>
              <a:gd name="connsiteY2" fmla="*/ 945150 h 3063821"/>
              <a:gd name="connsiteX3" fmla="*/ 5735257 w 6601034"/>
              <a:gd name="connsiteY3" fmla="*/ 17436 h 3063821"/>
              <a:gd name="connsiteX4" fmla="*/ 6097210 w 6601034"/>
              <a:gd name="connsiteY4" fmla="*/ 261881 h 3063821"/>
              <a:gd name="connsiteX5" fmla="*/ 6355521 w 6601034"/>
              <a:gd name="connsiteY5" fmla="*/ 658056 h 3063821"/>
              <a:gd name="connsiteX6" fmla="*/ 6562920 w 6601034"/>
              <a:gd name="connsiteY6" fmla="*/ 1189926 h 3063821"/>
              <a:gd name="connsiteX7" fmla="*/ 6556543 w 6601034"/>
              <a:gd name="connsiteY7" fmla="*/ 1549732 h 3063821"/>
              <a:gd name="connsiteX8" fmla="*/ 6095286 w 6601034"/>
              <a:gd name="connsiteY8" fmla="*/ 1825415 h 3063821"/>
              <a:gd name="connsiteX9" fmla="*/ 4484648 w 6601034"/>
              <a:gd name="connsiteY9" fmla="*/ 2386117 h 3063821"/>
              <a:gd name="connsiteX10" fmla="*/ 170980 w 6601034"/>
              <a:gd name="connsiteY10" fmla="*/ 3063821 h 3063821"/>
              <a:gd name="connsiteX11" fmla="*/ 17740 w 6601034"/>
              <a:gd name="connsiteY11" fmla="*/ 2701864 h 3063821"/>
              <a:gd name="connsiteX12" fmla="*/ 13911 w 6601034"/>
              <a:gd name="connsiteY12" fmla="*/ 2455426 h 3063821"/>
              <a:gd name="connsiteX13" fmla="*/ 44560 w 6601034"/>
              <a:gd name="connsiteY13" fmla="*/ 2212839 h 3063821"/>
              <a:gd name="connsiteX14" fmla="*/ 102024 w 6601034"/>
              <a:gd name="connsiteY14" fmla="*/ 2047263 h 3063821"/>
              <a:gd name="connsiteX0" fmla="*/ 200229 w 6602912"/>
              <a:gd name="connsiteY0" fmla="*/ 1983117 h 3063821"/>
              <a:gd name="connsiteX1" fmla="*/ 2729671 w 6602912"/>
              <a:gd name="connsiteY1" fmla="*/ 1659143 h 3063821"/>
              <a:gd name="connsiteX2" fmla="*/ 4364456 w 6602912"/>
              <a:gd name="connsiteY2" fmla="*/ 945150 h 3063821"/>
              <a:gd name="connsiteX3" fmla="*/ 5737135 w 6602912"/>
              <a:gd name="connsiteY3" fmla="*/ 17436 h 3063821"/>
              <a:gd name="connsiteX4" fmla="*/ 6099088 w 6602912"/>
              <a:gd name="connsiteY4" fmla="*/ 261881 h 3063821"/>
              <a:gd name="connsiteX5" fmla="*/ 6357399 w 6602912"/>
              <a:gd name="connsiteY5" fmla="*/ 658056 h 3063821"/>
              <a:gd name="connsiteX6" fmla="*/ 6564798 w 6602912"/>
              <a:gd name="connsiteY6" fmla="*/ 1189926 h 3063821"/>
              <a:gd name="connsiteX7" fmla="*/ 6558421 w 6602912"/>
              <a:gd name="connsiteY7" fmla="*/ 1549732 h 3063821"/>
              <a:gd name="connsiteX8" fmla="*/ 6097164 w 6602912"/>
              <a:gd name="connsiteY8" fmla="*/ 1825415 h 3063821"/>
              <a:gd name="connsiteX9" fmla="*/ 4486526 w 6602912"/>
              <a:gd name="connsiteY9" fmla="*/ 2386117 h 3063821"/>
              <a:gd name="connsiteX10" fmla="*/ 172858 w 6602912"/>
              <a:gd name="connsiteY10" fmla="*/ 3063821 h 3063821"/>
              <a:gd name="connsiteX11" fmla="*/ 19618 w 6602912"/>
              <a:gd name="connsiteY11" fmla="*/ 2701864 h 3063821"/>
              <a:gd name="connsiteX12" fmla="*/ 15789 w 6602912"/>
              <a:gd name="connsiteY12" fmla="*/ 2455426 h 3063821"/>
              <a:gd name="connsiteX13" fmla="*/ 46438 w 6602912"/>
              <a:gd name="connsiteY13" fmla="*/ 2212839 h 3063821"/>
              <a:gd name="connsiteX14" fmla="*/ 103902 w 6602912"/>
              <a:gd name="connsiteY14" fmla="*/ 2047263 h 3063821"/>
              <a:gd name="connsiteX0" fmla="*/ 200229 w 6602912"/>
              <a:gd name="connsiteY0" fmla="*/ 1983117 h 3063821"/>
              <a:gd name="connsiteX1" fmla="*/ 2729671 w 6602912"/>
              <a:gd name="connsiteY1" fmla="*/ 1659143 h 3063821"/>
              <a:gd name="connsiteX2" fmla="*/ 4364456 w 6602912"/>
              <a:gd name="connsiteY2" fmla="*/ 945150 h 3063821"/>
              <a:gd name="connsiteX3" fmla="*/ 5737135 w 6602912"/>
              <a:gd name="connsiteY3" fmla="*/ 17436 h 3063821"/>
              <a:gd name="connsiteX4" fmla="*/ 6099088 w 6602912"/>
              <a:gd name="connsiteY4" fmla="*/ 261881 h 3063821"/>
              <a:gd name="connsiteX5" fmla="*/ 6357399 w 6602912"/>
              <a:gd name="connsiteY5" fmla="*/ 658056 h 3063821"/>
              <a:gd name="connsiteX6" fmla="*/ 6564798 w 6602912"/>
              <a:gd name="connsiteY6" fmla="*/ 1189926 h 3063821"/>
              <a:gd name="connsiteX7" fmla="*/ 6558421 w 6602912"/>
              <a:gd name="connsiteY7" fmla="*/ 1549732 h 3063821"/>
              <a:gd name="connsiteX8" fmla="*/ 6097164 w 6602912"/>
              <a:gd name="connsiteY8" fmla="*/ 1825415 h 3063821"/>
              <a:gd name="connsiteX9" fmla="*/ 4486526 w 6602912"/>
              <a:gd name="connsiteY9" fmla="*/ 2386117 h 3063821"/>
              <a:gd name="connsiteX10" fmla="*/ 172858 w 6602912"/>
              <a:gd name="connsiteY10" fmla="*/ 3063821 h 3063821"/>
              <a:gd name="connsiteX11" fmla="*/ 19618 w 6602912"/>
              <a:gd name="connsiteY11" fmla="*/ 2701864 h 3063821"/>
              <a:gd name="connsiteX12" fmla="*/ 15789 w 6602912"/>
              <a:gd name="connsiteY12" fmla="*/ 2455426 h 3063821"/>
              <a:gd name="connsiteX13" fmla="*/ 46438 w 6602912"/>
              <a:gd name="connsiteY13" fmla="*/ 2212839 h 3063821"/>
              <a:gd name="connsiteX14" fmla="*/ 103902 w 6602912"/>
              <a:gd name="connsiteY14" fmla="*/ 2047263 h 3063821"/>
              <a:gd name="connsiteX0" fmla="*/ 200229 w 6602912"/>
              <a:gd name="connsiteY0" fmla="*/ 1983117 h 3063821"/>
              <a:gd name="connsiteX1" fmla="*/ 2729671 w 6602912"/>
              <a:gd name="connsiteY1" fmla="*/ 1659143 h 3063821"/>
              <a:gd name="connsiteX2" fmla="*/ 4364456 w 6602912"/>
              <a:gd name="connsiteY2" fmla="*/ 945150 h 3063821"/>
              <a:gd name="connsiteX3" fmla="*/ 5737135 w 6602912"/>
              <a:gd name="connsiteY3" fmla="*/ 17436 h 3063821"/>
              <a:gd name="connsiteX4" fmla="*/ 6099088 w 6602912"/>
              <a:gd name="connsiteY4" fmla="*/ 261881 h 3063821"/>
              <a:gd name="connsiteX5" fmla="*/ 6357399 w 6602912"/>
              <a:gd name="connsiteY5" fmla="*/ 658056 h 3063821"/>
              <a:gd name="connsiteX6" fmla="*/ 6564798 w 6602912"/>
              <a:gd name="connsiteY6" fmla="*/ 1189926 h 3063821"/>
              <a:gd name="connsiteX7" fmla="*/ 6558421 w 6602912"/>
              <a:gd name="connsiteY7" fmla="*/ 1549732 h 3063821"/>
              <a:gd name="connsiteX8" fmla="*/ 6097164 w 6602912"/>
              <a:gd name="connsiteY8" fmla="*/ 1825415 h 3063821"/>
              <a:gd name="connsiteX9" fmla="*/ 4486526 w 6602912"/>
              <a:gd name="connsiteY9" fmla="*/ 2386117 h 3063821"/>
              <a:gd name="connsiteX10" fmla="*/ 172858 w 6602912"/>
              <a:gd name="connsiteY10" fmla="*/ 3063821 h 3063821"/>
              <a:gd name="connsiteX11" fmla="*/ 19618 w 6602912"/>
              <a:gd name="connsiteY11" fmla="*/ 2701864 h 3063821"/>
              <a:gd name="connsiteX12" fmla="*/ 15789 w 6602912"/>
              <a:gd name="connsiteY12" fmla="*/ 2455426 h 3063821"/>
              <a:gd name="connsiteX13" fmla="*/ 46438 w 6602912"/>
              <a:gd name="connsiteY13" fmla="*/ 2212839 h 3063821"/>
              <a:gd name="connsiteX14" fmla="*/ 103902 w 6602912"/>
              <a:gd name="connsiteY14" fmla="*/ 2031860 h 3063821"/>
              <a:gd name="connsiteX0" fmla="*/ 200229 w 6602912"/>
              <a:gd name="connsiteY0" fmla="*/ 1983117 h 3063821"/>
              <a:gd name="connsiteX1" fmla="*/ 2729671 w 6602912"/>
              <a:gd name="connsiteY1" fmla="*/ 1659143 h 3063821"/>
              <a:gd name="connsiteX2" fmla="*/ 4364456 w 6602912"/>
              <a:gd name="connsiteY2" fmla="*/ 945150 h 3063821"/>
              <a:gd name="connsiteX3" fmla="*/ 5737135 w 6602912"/>
              <a:gd name="connsiteY3" fmla="*/ 17436 h 3063821"/>
              <a:gd name="connsiteX4" fmla="*/ 6099088 w 6602912"/>
              <a:gd name="connsiteY4" fmla="*/ 261881 h 3063821"/>
              <a:gd name="connsiteX5" fmla="*/ 6357399 w 6602912"/>
              <a:gd name="connsiteY5" fmla="*/ 658056 h 3063821"/>
              <a:gd name="connsiteX6" fmla="*/ 6564798 w 6602912"/>
              <a:gd name="connsiteY6" fmla="*/ 1189926 h 3063821"/>
              <a:gd name="connsiteX7" fmla="*/ 6558421 w 6602912"/>
              <a:gd name="connsiteY7" fmla="*/ 1549732 h 3063821"/>
              <a:gd name="connsiteX8" fmla="*/ 6097164 w 6602912"/>
              <a:gd name="connsiteY8" fmla="*/ 1825415 h 3063821"/>
              <a:gd name="connsiteX9" fmla="*/ 4486526 w 6602912"/>
              <a:gd name="connsiteY9" fmla="*/ 2386117 h 3063821"/>
              <a:gd name="connsiteX10" fmla="*/ 172858 w 6602912"/>
              <a:gd name="connsiteY10" fmla="*/ 3063821 h 3063821"/>
              <a:gd name="connsiteX11" fmla="*/ 19618 w 6602912"/>
              <a:gd name="connsiteY11" fmla="*/ 2701864 h 3063821"/>
              <a:gd name="connsiteX12" fmla="*/ 15789 w 6602912"/>
              <a:gd name="connsiteY12" fmla="*/ 2455426 h 3063821"/>
              <a:gd name="connsiteX13" fmla="*/ 46438 w 6602912"/>
              <a:gd name="connsiteY13" fmla="*/ 2212839 h 3063821"/>
              <a:gd name="connsiteX14" fmla="*/ 111564 w 6602912"/>
              <a:gd name="connsiteY14" fmla="*/ 2031860 h 3063821"/>
              <a:gd name="connsiteX0" fmla="*/ 200229 w 6602912"/>
              <a:gd name="connsiteY0" fmla="*/ 1983117 h 3063821"/>
              <a:gd name="connsiteX1" fmla="*/ 2729671 w 6602912"/>
              <a:gd name="connsiteY1" fmla="*/ 1659143 h 3063821"/>
              <a:gd name="connsiteX2" fmla="*/ 4364456 w 6602912"/>
              <a:gd name="connsiteY2" fmla="*/ 945150 h 3063821"/>
              <a:gd name="connsiteX3" fmla="*/ 5737135 w 6602912"/>
              <a:gd name="connsiteY3" fmla="*/ 17436 h 3063821"/>
              <a:gd name="connsiteX4" fmla="*/ 6099088 w 6602912"/>
              <a:gd name="connsiteY4" fmla="*/ 261881 h 3063821"/>
              <a:gd name="connsiteX5" fmla="*/ 6357399 w 6602912"/>
              <a:gd name="connsiteY5" fmla="*/ 658056 h 3063821"/>
              <a:gd name="connsiteX6" fmla="*/ 6564798 w 6602912"/>
              <a:gd name="connsiteY6" fmla="*/ 1189926 h 3063821"/>
              <a:gd name="connsiteX7" fmla="*/ 6558421 w 6602912"/>
              <a:gd name="connsiteY7" fmla="*/ 1549732 h 3063821"/>
              <a:gd name="connsiteX8" fmla="*/ 6097164 w 6602912"/>
              <a:gd name="connsiteY8" fmla="*/ 1825415 h 3063821"/>
              <a:gd name="connsiteX9" fmla="*/ 4486526 w 6602912"/>
              <a:gd name="connsiteY9" fmla="*/ 2386117 h 3063821"/>
              <a:gd name="connsiteX10" fmla="*/ 172858 w 6602912"/>
              <a:gd name="connsiteY10" fmla="*/ 3063821 h 3063821"/>
              <a:gd name="connsiteX11" fmla="*/ 19618 w 6602912"/>
              <a:gd name="connsiteY11" fmla="*/ 2701864 h 3063821"/>
              <a:gd name="connsiteX12" fmla="*/ 15789 w 6602912"/>
              <a:gd name="connsiteY12" fmla="*/ 2455426 h 3063821"/>
              <a:gd name="connsiteX13" fmla="*/ 46438 w 6602912"/>
              <a:gd name="connsiteY13" fmla="*/ 2212839 h 3063821"/>
              <a:gd name="connsiteX14" fmla="*/ 111564 w 6602912"/>
              <a:gd name="connsiteY14" fmla="*/ 2031860 h 3063821"/>
              <a:gd name="connsiteX15" fmla="*/ 200229 w 6602912"/>
              <a:gd name="connsiteY15" fmla="*/ 1983117 h 3063821"/>
              <a:gd name="connsiteX0" fmla="*/ 200229 w 6602912"/>
              <a:gd name="connsiteY0" fmla="*/ 1983117 h 3063821"/>
              <a:gd name="connsiteX1" fmla="*/ 2729671 w 6602912"/>
              <a:gd name="connsiteY1" fmla="*/ 1659143 h 3063821"/>
              <a:gd name="connsiteX2" fmla="*/ 4364456 w 6602912"/>
              <a:gd name="connsiteY2" fmla="*/ 945150 h 3063821"/>
              <a:gd name="connsiteX3" fmla="*/ 5737135 w 6602912"/>
              <a:gd name="connsiteY3" fmla="*/ 17436 h 3063821"/>
              <a:gd name="connsiteX4" fmla="*/ 6099088 w 6602912"/>
              <a:gd name="connsiteY4" fmla="*/ 261881 h 3063821"/>
              <a:gd name="connsiteX5" fmla="*/ 6357399 w 6602912"/>
              <a:gd name="connsiteY5" fmla="*/ 658056 h 3063821"/>
              <a:gd name="connsiteX6" fmla="*/ 6564798 w 6602912"/>
              <a:gd name="connsiteY6" fmla="*/ 1189926 h 3063821"/>
              <a:gd name="connsiteX7" fmla="*/ 6558421 w 6602912"/>
              <a:gd name="connsiteY7" fmla="*/ 1549732 h 3063821"/>
              <a:gd name="connsiteX8" fmla="*/ 6097164 w 6602912"/>
              <a:gd name="connsiteY8" fmla="*/ 1825415 h 3063821"/>
              <a:gd name="connsiteX9" fmla="*/ 4486526 w 6602912"/>
              <a:gd name="connsiteY9" fmla="*/ 2386117 h 3063821"/>
              <a:gd name="connsiteX10" fmla="*/ 172858 w 6602912"/>
              <a:gd name="connsiteY10" fmla="*/ 3063821 h 3063821"/>
              <a:gd name="connsiteX11" fmla="*/ 19618 w 6602912"/>
              <a:gd name="connsiteY11" fmla="*/ 2701864 h 3063821"/>
              <a:gd name="connsiteX12" fmla="*/ 15789 w 6602912"/>
              <a:gd name="connsiteY12" fmla="*/ 2455426 h 3063821"/>
              <a:gd name="connsiteX13" fmla="*/ 46438 w 6602912"/>
              <a:gd name="connsiteY13" fmla="*/ 2212839 h 3063821"/>
              <a:gd name="connsiteX14" fmla="*/ 111564 w 6602912"/>
              <a:gd name="connsiteY14" fmla="*/ 2031860 h 3063821"/>
              <a:gd name="connsiteX15" fmla="*/ 200229 w 6602912"/>
              <a:gd name="connsiteY15" fmla="*/ 1983117 h 3063821"/>
              <a:gd name="connsiteX0" fmla="*/ 200229 w 6602912"/>
              <a:gd name="connsiteY0" fmla="*/ 1983117 h 3063821"/>
              <a:gd name="connsiteX1" fmla="*/ 2729671 w 6602912"/>
              <a:gd name="connsiteY1" fmla="*/ 1659143 h 3063821"/>
              <a:gd name="connsiteX2" fmla="*/ 4364456 w 6602912"/>
              <a:gd name="connsiteY2" fmla="*/ 945150 h 3063821"/>
              <a:gd name="connsiteX3" fmla="*/ 5737135 w 6602912"/>
              <a:gd name="connsiteY3" fmla="*/ 17436 h 3063821"/>
              <a:gd name="connsiteX4" fmla="*/ 6099088 w 6602912"/>
              <a:gd name="connsiteY4" fmla="*/ 261881 h 3063821"/>
              <a:gd name="connsiteX5" fmla="*/ 6357399 w 6602912"/>
              <a:gd name="connsiteY5" fmla="*/ 658056 h 3063821"/>
              <a:gd name="connsiteX6" fmla="*/ 6564798 w 6602912"/>
              <a:gd name="connsiteY6" fmla="*/ 1189926 h 3063821"/>
              <a:gd name="connsiteX7" fmla="*/ 6558421 w 6602912"/>
              <a:gd name="connsiteY7" fmla="*/ 1549732 h 3063821"/>
              <a:gd name="connsiteX8" fmla="*/ 6097164 w 6602912"/>
              <a:gd name="connsiteY8" fmla="*/ 1825415 h 3063821"/>
              <a:gd name="connsiteX9" fmla="*/ 4486526 w 6602912"/>
              <a:gd name="connsiteY9" fmla="*/ 2386117 h 3063821"/>
              <a:gd name="connsiteX10" fmla="*/ 172858 w 6602912"/>
              <a:gd name="connsiteY10" fmla="*/ 3063821 h 3063821"/>
              <a:gd name="connsiteX11" fmla="*/ 19618 w 6602912"/>
              <a:gd name="connsiteY11" fmla="*/ 2701864 h 3063821"/>
              <a:gd name="connsiteX12" fmla="*/ 15789 w 6602912"/>
              <a:gd name="connsiteY12" fmla="*/ 2455426 h 3063821"/>
              <a:gd name="connsiteX13" fmla="*/ 46438 w 6602912"/>
              <a:gd name="connsiteY13" fmla="*/ 2212839 h 3063821"/>
              <a:gd name="connsiteX14" fmla="*/ 111564 w 6602912"/>
              <a:gd name="connsiteY14" fmla="*/ 2031860 h 3063821"/>
              <a:gd name="connsiteX15" fmla="*/ 200229 w 6602912"/>
              <a:gd name="connsiteY15" fmla="*/ 1983117 h 3063821"/>
              <a:gd name="connsiteX0" fmla="*/ 191907 w 6594590"/>
              <a:gd name="connsiteY0" fmla="*/ 1983117 h 3063821"/>
              <a:gd name="connsiteX1" fmla="*/ 2721349 w 6594590"/>
              <a:gd name="connsiteY1" fmla="*/ 1659143 h 3063821"/>
              <a:gd name="connsiteX2" fmla="*/ 4356134 w 6594590"/>
              <a:gd name="connsiteY2" fmla="*/ 945150 h 3063821"/>
              <a:gd name="connsiteX3" fmla="*/ 5728813 w 6594590"/>
              <a:gd name="connsiteY3" fmla="*/ 17436 h 3063821"/>
              <a:gd name="connsiteX4" fmla="*/ 6090766 w 6594590"/>
              <a:gd name="connsiteY4" fmla="*/ 261881 h 3063821"/>
              <a:gd name="connsiteX5" fmla="*/ 6349077 w 6594590"/>
              <a:gd name="connsiteY5" fmla="*/ 658056 h 3063821"/>
              <a:gd name="connsiteX6" fmla="*/ 6556476 w 6594590"/>
              <a:gd name="connsiteY6" fmla="*/ 1189926 h 3063821"/>
              <a:gd name="connsiteX7" fmla="*/ 6550099 w 6594590"/>
              <a:gd name="connsiteY7" fmla="*/ 1549732 h 3063821"/>
              <a:gd name="connsiteX8" fmla="*/ 6088842 w 6594590"/>
              <a:gd name="connsiteY8" fmla="*/ 1825415 h 3063821"/>
              <a:gd name="connsiteX9" fmla="*/ 4478204 w 6594590"/>
              <a:gd name="connsiteY9" fmla="*/ 2386117 h 3063821"/>
              <a:gd name="connsiteX10" fmla="*/ 164536 w 6594590"/>
              <a:gd name="connsiteY10" fmla="*/ 3063821 h 3063821"/>
              <a:gd name="connsiteX11" fmla="*/ 11296 w 6594590"/>
              <a:gd name="connsiteY11" fmla="*/ 2701864 h 3063821"/>
              <a:gd name="connsiteX12" fmla="*/ 7467 w 6594590"/>
              <a:gd name="connsiteY12" fmla="*/ 2455426 h 3063821"/>
              <a:gd name="connsiteX13" fmla="*/ 38116 w 6594590"/>
              <a:gd name="connsiteY13" fmla="*/ 2212839 h 3063821"/>
              <a:gd name="connsiteX14" fmla="*/ 103242 w 6594590"/>
              <a:gd name="connsiteY14" fmla="*/ 2031860 h 3063821"/>
              <a:gd name="connsiteX15" fmla="*/ 191907 w 6594590"/>
              <a:gd name="connsiteY15" fmla="*/ 1983117 h 3063821"/>
              <a:gd name="connsiteX0" fmla="*/ 191907 w 6594590"/>
              <a:gd name="connsiteY0" fmla="*/ 1983117 h 3063821"/>
              <a:gd name="connsiteX1" fmla="*/ 2721349 w 6594590"/>
              <a:gd name="connsiteY1" fmla="*/ 1659143 h 3063821"/>
              <a:gd name="connsiteX2" fmla="*/ 4356134 w 6594590"/>
              <a:gd name="connsiteY2" fmla="*/ 945150 h 3063821"/>
              <a:gd name="connsiteX3" fmla="*/ 5728813 w 6594590"/>
              <a:gd name="connsiteY3" fmla="*/ 17436 h 3063821"/>
              <a:gd name="connsiteX4" fmla="*/ 6090766 w 6594590"/>
              <a:gd name="connsiteY4" fmla="*/ 261881 h 3063821"/>
              <a:gd name="connsiteX5" fmla="*/ 6349077 w 6594590"/>
              <a:gd name="connsiteY5" fmla="*/ 658056 h 3063821"/>
              <a:gd name="connsiteX6" fmla="*/ 6556476 w 6594590"/>
              <a:gd name="connsiteY6" fmla="*/ 1189926 h 3063821"/>
              <a:gd name="connsiteX7" fmla="*/ 6550099 w 6594590"/>
              <a:gd name="connsiteY7" fmla="*/ 1549732 h 3063821"/>
              <a:gd name="connsiteX8" fmla="*/ 6088842 w 6594590"/>
              <a:gd name="connsiteY8" fmla="*/ 1825415 h 3063821"/>
              <a:gd name="connsiteX9" fmla="*/ 4478204 w 6594590"/>
              <a:gd name="connsiteY9" fmla="*/ 2386117 h 3063821"/>
              <a:gd name="connsiteX10" fmla="*/ 4474374 w 6594590"/>
              <a:gd name="connsiteY10" fmla="*/ 2389965 h 3063821"/>
              <a:gd name="connsiteX11" fmla="*/ 164536 w 6594590"/>
              <a:gd name="connsiteY11" fmla="*/ 3063821 h 3063821"/>
              <a:gd name="connsiteX12" fmla="*/ 11296 w 6594590"/>
              <a:gd name="connsiteY12" fmla="*/ 2701864 h 3063821"/>
              <a:gd name="connsiteX13" fmla="*/ 7467 w 6594590"/>
              <a:gd name="connsiteY13" fmla="*/ 2455426 h 3063821"/>
              <a:gd name="connsiteX14" fmla="*/ 38116 w 6594590"/>
              <a:gd name="connsiteY14" fmla="*/ 2212839 h 3063821"/>
              <a:gd name="connsiteX15" fmla="*/ 103242 w 6594590"/>
              <a:gd name="connsiteY15" fmla="*/ 2031860 h 3063821"/>
              <a:gd name="connsiteX16" fmla="*/ 191907 w 6594590"/>
              <a:gd name="connsiteY16" fmla="*/ 1983117 h 3063821"/>
              <a:gd name="connsiteX0" fmla="*/ 191907 w 6594590"/>
              <a:gd name="connsiteY0" fmla="*/ 1983117 h 3063821"/>
              <a:gd name="connsiteX1" fmla="*/ 2721349 w 6594590"/>
              <a:gd name="connsiteY1" fmla="*/ 1659143 h 3063821"/>
              <a:gd name="connsiteX2" fmla="*/ 4356134 w 6594590"/>
              <a:gd name="connsiteY2" fmla="*/ 945150 h 3063821"/>
              <a:gd name="connsiteX3" fmla="*/ 5728813 w 6594590"/>
              <a:gd name="connsiteY3" fmla="*/ 17436 h 3063821"/>
              <a:gd name="connsiteX4" fmla="*/ 6090766 w 6594590"/>
              <a:gd name="connsiteY4" fmla="*/ 261881 h 3063821"/>
              <a:gd name="connsiteX5" fmla="*/ 6349077 w 6594590"/>
              <a:gd name="connsiteY5" fmla="*/ 658056 h 3063821"/>
              <a:gd name="connsiteX6" fmla="*/ 6556476 w 6594590"/>
              <a:gd name="connsiteY6" fmla="*/ 1189926 h 3063821"/>
              <a:gd name="connsiteX7" fmla="*/ 6550099 w 6594590"/>
              <a:gd name="connsiteY7" fmla="*/ 1549732 h 3063821"/>
              <a:gd name="connsiteX8" fmla="*/ 6088842 w 6594590"/>
              <a:gd name="connsiteY8" fmla="*/ 1825415 h 3063821"/>
              <a:gd name="connsiteX9" fmla="*/ 4478204 w 6594590"/>
              <a:gd name="connsiteY9" fmla="*/ 2386117 h 3063821"/>
              <a:gd name="connsiteX10" fmla="*/ 2761932 w 6594590"/>
              <a:gd name="connsiteY10" fmla="*/ 2786576 h 3063821"/>
              <a:gd name="connsiteX11" fmla="*/ 164536 w 6594590"/>
              <a:gd name="connsiteY11" fmla="*/ 3063821 h 3063821"/>
              <a:gd name="connsiteX12" fmla="*/ 11296 w 6594590"/>
              <a:gd name="connsiteY12" fmla="*/ 2701864 h 3063821"/>
              <a:gd name="connsiteX13" fmla="*/ 7467 w 6594590"/>
              <a:gd name="connsiteY13" fmla="*/ 2455426 h 3063821"/>
              <a:gd name="connsiteX14" fmla="*/ 38116 w 6594590"/>
              <a:gd name="connsiteY14" fmla="*/ 2212839 h 3063821"/>
              <a:gd name="connsiteX15" fmla="*/ 103242 w 6594590"/>
              <a:gd name="connsiteY15" fmla="*/ 2031860 h 3063821"/>
              <a:gd name="connsiteX16" fmla="*/ 191907 w 6594590"/>
              <a:gd name="connsiteY16" fmla="*/ 1983117 h 3063821"/>
              <a:gd name="connsiteX0" fmla="*/ 191907 w 6594590"/>
              <a:gd name="connsiteY0" fmla="*/ 1983117 h 3063821"/>
              <a:gd name="connsiteX1" fmla="*/ 2721349 w 6594590"/>
              <a:gd name="connsiteY1" fmla="*/ 1659143 h 3063821"/>
              <a:gd name="connsiteX2" fmla="*/ 4356134 w 6594590"/>
              <a:gd name="connsiteY2" fmla="*/ 945150 h 3063821"/>
              <a:gd name="connsiteX3" fmla="*/ 5728813 w 6594590"/>
              <a:gd name="connsiteY3" fmla="*/ 17436 h 3063821"/>
              <a:gd name="connsiteX4" fmla="*/ 6090766 w 6594590"/>
              <a:gd name="connsiteY4" fmla="*/ 261881 h 3063821"/>
              <a:gd name="connsiteX5" fmla="*/ 6349077 w 6594590"/>
              <a:gd name="connsiteY5" fmla="*/ 658056 h 3063821"/>
              <a:gd name="connsiteX6" fmla="*/ 6556476 w 6594590"/>
              <a:gd name="connsiteY6" fmla="*/ 1189926 h 3063821"/>
              <a:gd name="connsiteX7" fmla="*/ 6550099 w 6594590"/>
              <a:gd name="connsiteY7" fmla="*/ 1549732 h 3063821"/>
              <a:gd name="connsiteX8" fmla="*/ 6088842 w 6594590"/>
              <a:gd name="connsiteY8" fmla="*/ 1825415 h 3063821"/>
              <a:gd name="connsiteX9" fmla="*/ 4478204 w 6594590"/>
              <a:gd name="connsiteY9" fmla="*/ 2386117 h 3063821"/>
              <a:gd name="connsiteX10" fmla="*/ 2761932 w 6594590"/>
              <a:gd name="connsiteY10" fmla="*/ 2786576 h 3063821"/>
              <a:gd name="connsiteX11" fmla="*/ 164536 w 6594590"/>
              <a:gd name="connsiteY11" fmla="*/ 3063821 h 3063821"/>
              <a:gd name="connsiteX12" fmla="*/ 11296 w 6594590"/>
              <a:gd name="connsiteY12" fmla="*/ 2701864 h 3063821"/>
              <a:gd name="connsiteX13" fmla="*/ 7467 w 6594590"/>
              <a:gd name="connsiteY13" fmla="*/ 2455426 h 3063821"/>
              <a:gd name="connsiteX14" fmla="*/ 38116 w 6594590"/>
              <a:gd name="connsiteY14" fmla="*/ 2212839 h 3063821"/>
              <a:gd name="connsiteX15" fmla="*/ 103242 w 6594590"/>
              <a:gd name="connsiteY15" fmla="*/ 2031860 h 3063821"/>
              <a:gd name="connsiteX16" fmla="*/ 191907 w 6594590"/>
              <a:gd name="connsiteY16" fmla="*/ 1983117 h 3063821"/>
              <a:gd name="connsiteX0" fmla="*/ 191907 w 6594590"/>
              <a:gd name="connsiteY0" fmla="*/ 1983117 h 3063821"/>
              <a:gd name="connsiteX1" fmla="*/ 2721349 w 6594590"/>
              <a:gd name="connsiteY1" fmla="*/ 1659143 h 3063821"/>
              <a:gd name="connsiteX2" fmla="*/ 4356134 w 6594590"/>
              <a:gd name="connsiteY2" fmla="*/ 945150 h 3063821"/>
              <a:gd name="connsiteX3" fmla="*/ 5728813 w 6594590"/>
              <a:gd name="connsiteY3" fmla="*/ 17436 h 3063821"/>
              <a:gd name="connsiteX4" fmla="*/ 6090766 w 6594590"/>
              <a:gd name="connsiteY4" fmla="*/ 261881 h 3063821"/>
              <a:gd name="connsiteX5" fmla="*/ 6349077 w 6594590"/>
              <a:gd name="connsiteY5" fmla="*/ 658056 h 3063821"/>
              <a:gd name="connsiteX6" fmla="*/ 6556476 w 6594590"/>
              <a:gd name="connsiteY6" fmla="*/ 1189926 h 3063821"/>
              <a:gd name="connsiteX7" fmla="*/ 6550099 w 6594590"/>
              <a:gd name="connsiteY7" fmla="*/ 1549732 h 3063821"/>
              <a:gd name="connsiteX8" fmla="*/ 5542554 w 6594590"/>
              <a:gd name="connsiteY8" fmla="*/ 2034935 h 3063821"/>
              <a:gd name="connsiteX9" fmla="*/ 4478204 w 6594590"/>
              <a:gd name="connsiteY9" fmla="*/ 2386117 h 3063821"/>
              <a:gd name="connsiteX10" fmla="*/ 2761932 w 6594590"/>
              <a:gd name="connsiteY10" fmla="*/ 2786576 h 3063821"/>
              <a:gd name="connsiteX11" fmla="*/ 164536 w 6594590"/>
              <a:gd name="connsiteY11" fmla="*/ 3063821 h 3063821"/>
              <a:gd name="connsiteX12" fmla="*/ 11296 w 6594590"/>
              <a:gd name="connsiteY12" fmla="*/ 2701864 h 3063821"/>
              <a:gd name="connsiteX13" fmla="*/ 7467 w 6594590"/>
              <a:gd name="connsiteY13" fmla="*/ 2455426 h 3063821"/>
              <a:gd name="connsiteX14" fmla="*/ 38116 w 6594590"/>
              <a:gd name="connsiteY14" fmla="*/ 2212839 h 3063821"/>
              <a:gd name="connsiteX15" fmla="*/ 103242 w 6594590"/>
              <a:gd name="connsiteY15" fmla="*/ 2031860 h 3063821"/>
              <a:gd name="connsiteX16" fmla="*/ 191907 w 6594590"/>
              <a:gd name="connsiteY16" fmla="*/ 1983117 h 3063821"/>
              <a:gd name="connsiteX0" fmla="*/ 191907 w 6594590"/>
              <a:gd name="connsiteY0" fmla="*/ 1983117 h 3063821"/>
              <a:gd name="connsiteX1" fmla="*/ 2721349 w 6594590"/>
              <a:gd name="connsiteY1" fmla="*/ 1659143 h 3063821"/>
              <a:gd name="connsiteX2" fmla="*/ 4356134 w 6594590"/>
              <a:gd name="connsiteY2" fmla="*/ 945150 h 3063821"/>
              <a:gd name="connsiteX3" fmla="*/ 5728813 w 6594590"/>
              <a:gd name="connsiteY3" fmla="*/ 17436 h 3063821"/>
              <a:gd name="connsiteX4" fmla="*/ 6090766 w 6594590"/>
              <a:gd name="connsiteY4" fmla="*/ 261881 h 3063821"/>
              <a:gd name="connsiteX5" fmla="*/ 6349077 w 6594590"/>
              <a:gd name="connsiteY5" fmla="*/ 658056 h 3063821"/>
              <a:gd name="connsiteX6" fmla="*/ 6556476 w 6594590"/>
              <a:gd name="connsiteY6" fmla="*/ 1189926 h 3063821"/>
              <a:gd name="connsiteX7" fmla="*/ 6550099 w 6594590"/>
              <a:gd name="connsiteY7" fmla="*/ 1549732 h 3063821"/>
              <a:gd name="connsiteX8" fmla="*/ 5542554 w 6594590"/>
              <a:gd name="connsiteY8" fmla="*/ 2034935 h 3063821"/>
              <a:gd name="connsiteX9" fmla="*/ 4478204 w 6594590"/>
              <a:gd name="connsiteY9" fmla="*/ 2386117 h 3063821"/>
              <a:gd name="connsiteX10" fmla="*/ 2761932 w 6594590"/>
              <a:gd name="connsiteY10" fmla="*/ 2786576 h 3063821"/>
              <a:gd name="connsiteX11" fmla="*/ 164536 w 6594590"/>
              <a:gd name="connsiteY11" fmla="*/ 3063821 h 3063821"/>
              <a:gd name="connsiteX12" fmla="*/ 11296 w 6594590"/>
              <a:gd name="connsiteY12" fmla="*/ 2701864 h 3063821"/>
              <a:gd name="connsiteX13" fmla="*/ 7467 w 6594590"/>
              <a:gd name="connsiteY13" fmla="*/ 2455426 h 3063821"/>
              <a:gd name="connsiteX14" fmla="*/ 38116 w 6594590"/>
              <a:gd name="connsiteY14" fmla="*/ 2212839 h 3063821"/>
              <a:gd name="connsiteX15" fmla="*/ 103242 w 6594590"/>
              <a:gd name="connsiteY15" fmla="*/ 2031860 h 3063821"/>
              <a:gd name="connsiteX16" fmla="*/ 191907 w 6594590"/>
              <a:gd name="connsiteY16" fmla="*/ 1983117 h 3063821"/>
              <a:gd name="connsiteX0" fmla="*/ 191907 w 6594590"/>
              <a:gd name="connsiteY0" fmla="*/ 1983117 h 3063821"/>
              <a:gd name="connsiteX1" fmla="*/ 2721349 w 6594590"/>
              <a:gd name="connsiteY1" fmla="*/ 1659143 h 3063821"/>
              <a:gd name="connsiteX2" fmla="*/ 4356134 w 6594590"/>
              <a:gd name="connsiteY2" fmla="*/ 945150 h 3063821"/>
              <a:gd name="connsiteX3" fmla="*/ 5728813 w 6594590"/>
              <a:gd name="connsiteY3" fmla="*/ 17436 h 3063821"/>
              <a:gd name="connsiteX4" fmla="*/ 6090766 w 6594590"/>
              <a:gd name="connsiteY4" fmla="*/ 261881 h 3063821"/>
              <a:gd name="connsiteX5" fmla="*/ 6349077 w 6594590"/>
              <a:gd name="connsiteY5" fmla="*/ 658056 h 3063821"/>
              <a:gd name="connsiteX6" fmla="*/ 6556476 w 6594590"/>
              <a:gd name="connsiteY6" fmla="*/ 1189926 h 3063821"/>
              <a:gd name="connsiteX7" fmla="*/ 6550099 w 6594590"/>
              <a:gd name="connsiteY7" fmla="*/ 1549732 h 3063821"/>
              <a:gd name="connsiteX8" fmla="*/ 5542554 w 6594590"/>
              <a:gd name="connsiteY8" fmla="*/ 2034935 h 3063821"/>
              <a:gd name="connsiteX9" fmla="*/ 4478204 w 6594590"/>
              <a:gd name="connsiteY9" fmla="*/ 2386117 h 3063821"/>
              <a:gd name="connsiteX10" fmla="*/ 2761932 w 6594590"/>
              <a:gd name="connsiteY10" fmla="*/ 2786576 h 3063821"/>
              <a:gd name="connsiteX11" fmla="*/ 164536 w 6594590"/>
              <a:gd name="connsiteY11" fmla="*/ 3063821 h 3063821"/>
              <a:gd name="connsiteX12" fmla="*/ 11296 w 6594590"/>
              <a:gd name="connsiteY12" fmla="*/ 2701864 h 3063821"/>
              <a:gd name="connsiteX13" fmla="*/ 7467 w 6594590"/>
              <a:gd name="connsiteY13" fmla="*/ 2455426 h 3063821"/>
              <a:gd name="connsiteX14" fmla="*/ 38116 w 6594590"/>
              <a:gd name="connsiteY14" fmla="*/ 2212839 h 3063821"/>
              <a:gd name="connsiteX15" fmla="*/ 103242 w 6594590"/>
              <a:gd name="connsiteY15" fmla="*/ 2031860 h 3063821"/>
              <a:gd name="connsiteX16" fmla="*/ 191907 w 6594590"/>
              <a:gd name="connsiteY16" fmla="*/ 1983117 h 3063821"/>
              <a:gd name="connsiteX0" fmla="*/ 191907 w 6594590"/>
              <a:gd name="connsiteY0" fmla="*/ 1983117 h 3063821"/>
              <a:gd name="connsiteX1" fmla="*/ 2721349 w 6594590"/>
              <a:gd name="connsiteY1" fmla="*/ 1659143 h 3063821"/>
              <a:gd name="connsiteX2" fmla="*/ 4356134 w 6594590"/>
              <a:gd name="connsiteY2" fmla="*/ 945150 h 3063821"/>
              <a:gd name="connsiteX3" fmla="*/ 5728813 w 6594590"/>
              <a:gd name="connsiteY3" fmla="*/ 17436 h 3063821"/>
              <a:gd name="connsiteX4" fmla="*/ 6090766 w 6594590"/>
              <a:gd name="connsiteY4" fmla="*/ 261881 h 3063821"/>
              <a:gd name="connsiteX5" fmla="*/ 6349077 w 6594590"/>
              <a:gd name="connsiteY5" fmla="*/ 658056 h 3063821"/>
              <a:gd name="connsiteX6" fmla="*/ 6556476 w 6594590"/>
              <a:gd name="connsiteY6" fmla="*/ 1189926 h 3063821"/>
              <a:gd name="connsiteX7" fmla="*/ 6550099 w 6594590"/>
              <a:gd name="connsiteY7" fmla="*/ 1549732 h 3063821"/>
              <a:gd name="connsiteX8" fmla="*/ 5542554 w 6594590"/>
              <a:gd name="connsiteY8" fmla="*/ 2034935 h 3063821"/>
              <a:gd name="connsiteX9" fmla="*/ 4478204 w 6594590"/>
              <a:gd name="connsiteY9" fmla="*/ 2386117 h 3063821"/>
              <a:gd name="connsiteX10" fmla="*/ 2761932 w 6594590"/>
              <a:gd name="connsiteY10" fmla="*/ 2786576 h 3063821"/>
              <a:gd name="connsiteX11" fmla="*/ 164536 w 6594590"/>
              <a:gd name="connsiteY11" fmla="*/ 3063821 h 3063821"/>
              <a:gd name="connsiteX12" fmla="*/ 11296 w 6594590"/>
              <a:gd name="connsiteY12" fmla="*/ 2701864 h 3063821"/>
              <a:gd name="connsiteX13" fmla="*/ 7467 w 6594590"/>
              <a:gd name="connsiteY13" fmla="*/ 2455426 h 3063821"/>
              <a:gd name="connsiteX14" fmla="*/ 38116 w 6594590"/>
              <a:gd name="connsiteY14" fmla="*/ 2212839 h 3063821"/>
              <a:gd name="connsiteX15" fmla="*/ 103242 w 6594590"/>
              <a:gd name="connsiteY15" fmla="*/ 2031860 h 3063821"/>
              <a:gd name="connsiteX16" fmla="*/ 191907 w 6594590"/>
              <a:gd name="connsiteY16" fmla="*/ 1983117 h 3063821"/>
              <a:gd name="connsiteX0" fmla="*/ 191907 w 6594590"/>
              <a:gd name="connsiteY0" fmla="*/ 1983117 h 3063821"/>
              <a:gd name="connsiteX1" fmla="*/ 2721349 w 6594590"/>
              <a:gd name="connsiteY1" fmla="*/ 1659143 h 3063821"/>
              <a:gd name="connsiteX2" fmla="*/ 4356134 w 6594590"/>
              <a:gd name="connsiteY2" fmla="*/ 945150 h 3063821"/>
              <a:gd name="connsiteX3" fmla="*/ 5728813 w 6594590"/>
              <a:gd name="connsiteY3" fmla="*/ 17436 h 3063821"/>
              <a:gd name="connsiteX4" fmla="*/ 6090766 w 6594590"/>
              <a:gd name="connsiteY4" fmla="*/ 261881 h 3063821"/>
              <a:gd name="connsiteX5" fmla="*/ 6349077 w 6594590"/>
              <a:gd name="connsiteY5" fmla="*/ 658056 h 3063821"/>
              <a:gd name="connsiteX6" fmla="*/ 6556476 w 6594590"/>
              <a:gd name="connsiteY6" fmla="*/ 1189926 h 3063821"/>
              <a:gd name="connsiteX7" fmla="*/ 6550099 w 6594590"/>
              <a:gd name="connsiteY7" fmla="*/ 1549732 h 3063821"/>
              <a:gd name="connsiteX8" fmla="*/ 5542554 w 6594590"/>
              <a:gd name="connsiteY8" fmla="*/ 2034935 h 3063821"/>
              <a:gd name="connsiteX9" fmla="*/ 4255376 w 6594590"/>
              <a:gd name="connsiteY9" fmla="*/ 2451141 h 3063821"/>
              <a:gd name="connsiteX10" fmla="*/ 2761932 w 6594590"/>
              <a:gd name="connsiteY10" fmla="*/ 2786576 h 3063821"/>
              <a:gd name="connsiteX11" fmla="*/ 164536 w 6594590"/>
              <a:gd name="connsiteY11" fmla="*/ 3063821 h 3063821"/>
              <a:gd name="connsiteX12" fmla="*/ 11296 w 6594590"/>
              <a:gd name="connsiteY12" fmla="*/ 2701864 h 3063821"/>
              <a:gd name="connsiteX13" fmla="*/ 7467 w 6594590"/>
              <a:gd name="connsiteY13" fmla="*/ 2455426 h 3063821"/>
              <a:gd name="connsiteX14" fmla="*/ 38116 w 6594590"/>
              <a:gd name="connsiteY14" fmla="*/ 2212839 h 3063821"/>
              <a:gd name="connsiteX15" fmla="*/ 103242 w 6594590"/>
              <a:gd name="connsiteY15" fmla="*/ 2031860 h 3063821"/>
              <a:gd name="connsiteX16" fmla="*/ 191907 w 6594590"/>
              <a:gd name="connsiteY16" fmla="*/ 1983117 h 3063821"/>
              <a:gd name="connsiteX0" fmla="*/ 191907 w 6594590"/>
              <a:gd name="connsiteY0" fmla="*/ 1983117 h 3063821"/>
              <a:gd name="connsiteX1" fmla="*/ 2721349 w 6594590"/>
              <a:gd name="connsiteY1" fmla="*/ 1659143 h 3063821"/>
              <a:gd name="connsiteX2" fmla="*/ 4356134 w 6594590"/>
              <a:gd name="connsiteY2" fmla="*/ 945150 h 3063821"/>
              <a:gd name="connsiteX3" fmla="*/ 5728813 w 6594590"/>
              <a:gd name="connsiteY3" fmla="*/ 17436 h 3063821"/>
              <a:gd name="connsiteX4" fmla="*/ 6090766 w 6594590"/>
              <a:gd name="connsiteY4" fmla="*/ 261881 h 3063821"/>
              <a:gd name="connsiteX5" fmla="*/ 6349077 w 6594590"/>
              <a:gd name="connsiteY5" fmla="*/ 658056 h 3063821"/>
              <a:gd name="connsiteX6" fmla="*/ 6556476 w 6594590"/>
              <a:gd name="connsiteY6" fmla="*/ 1189926 h 3063821"/>
              <a:gd name="connsiteX7" fmla="*/ 6550099 w 6594590"/>
              <a:gd name="connsiteY7" fmla="*/ 1549732 h 3063821"/>
              <a:gd name="connsiteX8" fmla="*/ 5542554 w 6594590"/>
              <a:gd name="connsiteY8" fmla="*/ 2034935 h 3063821"/>
              <a:gd name="connsiteX9" fmla="*/ 4255376 w 6594590"/>
              <a:gd name="connsiteY9" fmla="*/ 2451141 h 3063821"/>
              <a:gd name="connsiteX10" fmla="*/ 2761932 w 6594590"/>
              <a:gd name="connsiteY10" fmla="*/ 2786576 h 3063821"/>
              <a:gd name="connsiteX11" fmla="*/ 164536 w 6594590"/>
              <a:gd name="connsiteY11" fmla="*/ 3063821 h 3063821"/>
              <a:gd name="connsiteX12" fmla="*/ 11296 w 6594590"/>
              <a:gd name="connsiteY12" fmla="*/ 2701864 h 3063821"/>
              <a:gd name="connsiteX13" fmla="*/ 7467 w 6594590"/>
              <a:gd name="connsiteY13" fmla="*/ 2455426 h 3063821"/>
              <a:gd name="connsiteX14" fmla="*/ 38116 w 6594590"/>
              <a:gd name="connsiteY14" fmla="*/ 2212839 h 3063821"/>
              <a:gd name="connsiteX15" fmla="*/ 103242 w 6594590"/>
              <a:gd name="connsiteY15" fmla="*/ 2031860 h 3063821"/>
              <a:gd name="connsiteX16" fmla="*/ 191907 w 6594590"/>
              <a:gd name="connsiteY16" fmla="*/ 1983117 h 3063821"/>
              <a:gd name="connsiteX0" fmla="*/ 191907 w 6594590"/>
              <a:gd name="connsiteY0" fmla="*/ 1983117 h 3063821"/>
              <a:gd name="connsiteX1" fmla="*/ 2721349 w 6594590"/>
              <a:gd name="connsiteY1" fmla="*/ 1659143 h 3063821"/>
              <a:gd name="connsiteX2" fmla="*/ 4356134 w 6594590"/>
              <a:gd name="connsiteY2" fmla="*/ 945150 h 3063821"/>
              <a:gd name="connsiteX3" fmla="*/ 5728813 w 6594590"/>
              <a:gd name="connsiteY3" fmla="*/ 17436 h 3063821"/>
              <a:gd name="connsiteX4" fmla="*/ 6090766 w 6594590"/>
              <a:gd name="connsiteY4" fmla="*/ 261881 h 3063821"/>
              <a:gd name="connsiteX5" fmla="*/ 6349077 w 6594590"/>
              <a:gd name="connsiteY5" fmla="*/ 658056 h 3063821"/>
              <a:gd name="connsiteX6" fmla="*/ 6556476 w 6594590"/>
              <a:gd name="connsiteY6" fmla="*/ 1189926 h 3063821"/>
              <a:gd name="connsiteX7" fmla="*/ 6550099 w 6594590"/>
              <a:gd name="connsiteY7" fmla="*/ 1549732 h 3063821"/>
              <a:gd name="connsiteX8" fmla="*/ 5542554 w 6594590"/>
              <a:gd name="connsiteY8" fmla="*/ 2034935 h 3063821"/>
              <a:gd name="connsiteX9" fmla="*/ 4255376 w 6594590"/>
              <a:gd name="connsiteY9" fmla="*/ 2451141 h 3063821"/>
              <a:gd name="connsiteX10" fmla="*/ 2761932 w 6594590"/>
              <a:gd name="connsiteY10" fmla="*/ 2786576 h 3063821"/>
              <a:gd name="connsiteX11" fmla="*/ 164536 w 6594590"/>
              <a:gd name="connsiteY11" fmla="*/ 3063821 h 3063821"/>
              <a:gd name="connsiteX12" fmla="*/ 11296 w 6594590"/>
              <a:gd name="connsiteY12" fmla="*/ 2701864 h 3063821"/>
              <a:gd name="connsiteX13" fmla="*/ 7467 w 6594590"/>
              <a:gd name="connsiteY13" fmla="*/ 2455426 h 3063821"/>
              <a:gd name="connsiteX14" fmla="*/ 38116 w 6594590"/>
              <a:gd name="connsiteY14" fmla="*/ 2212839 h 3063821"/>
              <a:gd name="connsiteX15" fmla="*/ 103242 w 6594590"/>
              <a:gd name="connsiteY15" fmla="*/ 2031860 h 3063821"/>
              <a:gd name="connsiteX16" fmla="*/ 191907 w 6594590"/>
              <a:gd name="connsiteY16" fmla="*/ 1983117 h 3063821"/>
              <a:gd name="connsiteX0" fmla="*/ 191907 w 6594590"/>
              <a:gd name="connsiteY0" fmla="*/ 1983117 h 3063821"/>
              <a:gd name="connsiteX1" fmla="*/ 2721349 w 6594590"/>
              <a:gd name="connsiteY1" fmla="*/ 1659143 h 3063821"/>
              <a:gd name="connsiteX2" fmla="*/ 4356134 w 6594590"/>
              <a:gd name="connsiteY2" fmla="*/ 945150 h 3063821"/>
              <a:gd name="connsiteX3" fmla="*/ 5728813 w 6594590"/>
              <a:gd name="connsiteY3" fmla="*/ 17436 h 3063821"/>
              <a:gd name="connsiteX4" fmla="*/ 6090766 w 6594590"/>
              <a:gd name="connsiteY4" fmla="*/ 261881 h 3063821"/>
              <a:gd name="connsiteX5" fmla="*/ 6349077 w 6594590"/>
              <a:gd name="connsiteY5" fmla="*/ 658056 h 3063821"/>
              <a:gd name="connsiteX6" fmla="*/ 6556476 w 6594590"/>
              <a:gd name="connsiteY6" fmla="*/ 1189926 h 3063821"/>
              <a:gd name="connsiteX7" fmla="*/ 6550099 w 6594590"/>
              <a:gd name="connsiteY7" fmla="*/ 1549732 h 3063821"/>
              <a:gd name="connsiteX8" fmla="*/ 5542554 w 6594590"/>
              <a:gd name="connsiteY8" fmla="*/ 2034935 h 3063821"/>
              <a:gd name="connsiteX9" fmla="*/ 4248188 w 6594590"/>
              <a:gd name="connsiteY9" fmla="*/ 2472815 h 3063821"/>
              <a:gd name="connsiteX10" fmla="*/ 2761932 w 6594590"/>
              <a:gd name="connsiteY10" fmla="*/ 2786576 h 3063821"/>
              <a:gd name="connsiteX11" fmla="*/ 164536 w 6594590"/>
              <a:gd name="connsiteY11" fmla="*/ 3063821 h 3063821"/>
              <a:gd name="connsiteX12" fmla="*/ 11296 w 6594590"/>
              <a:gd name="connsiteY12" fmla="*/ 2701864 h 3063821"/>
              <a:gd name="connsiteX13" fmla="*/ 7467 w 6594590"/>
              <a:gd name="connsiteY13" fmla="*/ 2455426 h 3063821"/>
              <a:gd name="connsiteX14" fmla="*/ 38116 w 6594590"/>
              <a:gd name="connsiteY14" fmla="*/ 2212839 h 3063821"/>
              <a:gd name="connsiteX15" fmla="*/ 103242 w 6594590"/>
              <a:gd name="connsiteY15" fmla="*/ 2031860 h 3063821"/>
              <a:gd name="connsiteX16" fmla="*/ 191907 w 6594590"/>
              <a:gd name="connsiteY16" fmla="*/ 1983117 h 3063821"/>
              <a:gd name="connsiteX0" fmla="*/ 191907 w 6594590"/>
              <a:gd name="connsiteY0" fmla="*/ 1983117 h 3063821"/>
              <a:gd name="connsiteX1" fmla="*/ 2721349 w 6594590"/>
              <a:gd name="connsiteY1" fmla="*/ 1659143 h 3063821"/>
              <a:gd name="connsiteX2" fmla="*/ 4356134 w 6594590"/>
              <a:gd name="connsiteY2" fmla="*/ 945150 h 3063821"/>
              <a:gd name="connsiteX3" fmla="*/ 5728813 w 6594590"/>
              <a:gd name="connsiteY3" fmla="*/ 17436 h 3063821"/>
              <a:gd name="connsiteX4" fmla="*/ 6090766 w 6594590"/>
              <a:gd name="connsiteY4" fmla="*/ 261881 h 3063821"/>
              <a:gd name="connsiteX5" fmla="*/ 6349077 w 6594590"/>
              <a:gd name="connsiteY5" fmla="*/ 658056 h 3063821"/>
              <a:gd name="connsiteX6" fmla="*/ 6556476 w 6594590"/>
              <a:gd name="connsiteY6" fmla="*/ 1189926 h 3063821"/>
              <a:gd name="connsiteX7" fmla="*/ 6550099 w 6594590"/>
              <a:gd name="connsiteY7" fmla="*/ 1549732 h 3063821"/>
              <a:gd name="connsiteX8" fmla="*/ 5542554 w 6594590"/>
              <a:gd name="connsiteY8" fmla="*/ 2034935 h 3063821"/>
              <a:gd name="connsiteX9" fmla="*/ 4248188 w 6594590"/>
              <a:gd name="connsiteY9" fmla="*/ 2472815 h 3063821"/>
              <a:gd name="connsiteX10" fmla="*/ 2761932 w 6594590"/>
              <a:gd name="connsiteY10" fmla="*/ 2786576 h 3063821"/>
              <a:gd name="connsiteX11" fmla="*/ 164536 w 6594590"/>
              <a:gd name="connsiteY11" fmla="*/ 3063821 h 3063821"/>
              <a:gd name="connsiteX12" fmla="*/ 11296 w 6594590"/>
              <a:gd name="connsiteY12" fmla="*/ 2701864 h 3063821"/>
              <a:gd name="connsiteX13" fmla="*/ 7467 w 6594590"/>
              <a:gd name="connsiteY13" fmla="*/ 2455426 h 3063821"/>
              <a:gd name="connsiteX14" fmla="*/ 38116 w 6594590"/>
              <a:gd name="connsiteY14" fmla="*/ 2212839 h 3063821"/>
              <a:gd name="connsiteX15" fmla="*/ 103242 w 6594590"/>
              <a:gd name="connsiteY15" fmla="*/ 2031860 h 3063821"/>
              <a:gd name="connsiteX16" fmla="*/ 191907 w 6594590"/>
              <a:gd name="connsiteY16" fmla="*/ 1983117 h 3063821"/>
              <a:gd name="connsiteX0" fmla="*/ 191907 w 6594590"/>
              <a:gd name="connsiteY0" fmla="*/ 1983117 h 3064460"/>
              <a:gd name="connsiteX1" fmla="*/ 2721349 w 6594590"/>
              <a:gd name="connsiteY1" fmla="*/ 1659143 h 3064460"/>
              <a:gd name="connsiteX2" fmla="*/ 4356134 w 6594590"/>
              <a:gd name="connsiteY2" fmla="*/ 945150 h 3064460"/>
              <a:gd name="connsiteX3" fmla="*/ 5728813 w 6594590"/>
              <a:gd name="connsiteY3" fmla="*/ 17436 h 3064460"/>
              <a:gd name="connsiteX4" fmla="*/ 6090766 w 6594590"/>
              <a:gd name="connsiteY4" fmla="*/ 261881 h 3064460"/>
              <a:gd name="connsiteX5" fmla="*/ 6349077 w 6594590"/>
              <a:gd name="connsiteY5" fmla="*/ 658056 h 3064460"/>
              <a:gd name="connsiteX6" fmla="*/ 6556476 w 6594590"/>
              <a:gd name="connsiteY6" fmla="*/ 1189926 h 3064460"/>
              <a:gd name="connsiteX7" fmla="*/ 6550099 w 6594590"/>
              <a:gd name="connsiteY7" fmla="*/ 1549732 h 3064460"/>
              <a:gd name="connsiteX8" fmla="*/ 5542554 w 6594590"/>
              <a:gd name="connsiteY8" fmla="*/ 2034935 h 3064460"/>
              <a:gd name="connsiteX9" fmla="*/ 4248188 w 6594590"/>
              <a:gd name="connsiteY9" fmla="*/ 2472815 h 3064460"/>
              <a:gd name="connsiteX10" fmla="*/ 2761932 w 6594590"/>
              <a:gd name="connsiteY10" fmla="*/ 2786576 h 3064460"/>
              <a:gd name="connsiteX11" fmla="*/ 2767343 w 6594590"/>
              <a:gd name="connsiteY11" fmla="*/ 2789911 h 3064460"/>
              <a:gd name="connsiteX12" fmla="*/ 164536 w 6594590"/>
              <a:gd name="connsiteY12" fmla="*/ 3063821 h 3064460"/>
              <a:gd name="connsiteX13" fmla="*/ 11296 w 6594590"/>
              <a:gd name="connsiteY13" fmla="*/ 2701864 h 3064460"/>
              <a:gd name="connsiteX14" fmla="*/ 7467 w 6594590"/>
              <a:gd name="connsiteY14" fmla="*/ 2455426 h 3064460"/>
              <a:gd name="connsiteX15" fmla="*/ 38116 w 6594590"/>
              <a:gd name="connsiteY15" fmla="*/ 2212839 h 3064460"/>
              <a:gd name="connsiteX16" fmla="*/ 103242 w 6594590"/>
              <a:gd name="connsiteY16" fmla="*/ 2031860 h 3064460"/>
              <a:gd name="connsiteX17" fmla="*/ 191907 w 6594590"/>
              <a:gd name="connsiteY17" fmla="*/ 1983117 h 3064460"/>
              <a:gd name="connsiteX0" fmla="*/ 191907 w 6594590"/>
              <a:gd name="connsiteY0" fmla="*/ 1983117 h 3083844"/>
              <a:gd name="connsiteX1" fmla="*/ 2721349 w 6594590"/>
              <a:gd name="connsiteY1" fmla="*/ 1659143 h 3083844"/>
              <a:gd name="connsiteX2" fmla="*/ 4356134 w 6594590"/>
              <a:gd name="connsiteY2" fmla="*/ 945150 h 3083844"/>
              <a:gd name="connsiteX3" fmla="*/ 5728813 w 6594590"/>
              <a:gd name="connsiteY3" fmla="*/ 17436 h 3083844"/>
              <a:gd name="connsiteX4" fmla="*/ 6090766 w 6594590"/>
              <a:gd name="connsiteY4" fmla="*/ 261881 h 3083844"/>
              <a:gd name="connsiteX5" fmla="*/ 6349077 w 6594590"/>
              <a:gd name="connsiteY5" fmla="*/ 658056 h 3083844"/>
              <a:gd name="connsiteX6" fmla="*/ 6556476 w 6594590"/>
              <a:gd name="connsiteY6" fmla="*/ 1189926 h 3083844"/>
              <a:gd name="connsiteX7" fmla="*/ 6550099 w 6594590"/>
              <a:gd name="connsiteY7" fmla="*/ 1549732 h 3083844"/>
              <a:gd name="connsiteX8" fmla="*/ 5542554 w 6594590"/>
              <a:gd name="connsiteY8" fmla="*/ 2034935 h 3083844"/>
              <a:gd name="connsiteX9" fmla="*/ 4248188 w 6594590"/>
              <a:gd name="connsiteY9" fmla="*/ 2472815 h 3083844"/>
              <a:gd name="connsiteX10" fmla="*/ 2761932 w 6594590"/>
              <a:gd name="connsiteY10" fmla="*/ 2786576 h 3083844"/>
              <a:gd name="connsiteX11" fmla="*/ 2386380 w 6594590"/>
              <a:gd name="connsiteY11" fmla="*/ 3057230 h 3083844"/>
              <a:gd name="connsiteX12" fmla="*/ 164536 w 6594590"/>
              <a:gd name="connsiteY12" fmla="*/ 3063821 h 3083844"/>
              <a:gd name="connsiteX13" fmla="*/ 11296 w 6594590"/>
              <a:gd name="connsiteY13" fmla="*/ 2701864 h 3083844"/>
              <a:gd name="connsiteX14" fmla="*/ 7467 w 6594590"/>
              <a:gd name="connsiteY14" fmla="*/ 2455426 h 3083844"/>
              <a:gd name="connsiteX15" fmla="*/ 38116 w 6594590"/>
              <a:gd name="connsiteY15" fmla="*/ 2212839 h 3083844"/>
              <a:gd name="connsiteX16" fmla="*/ 103242 w 6594590"/>
              <a:gd name="connsiteY16" fmla="*/ 2031860 h 3083844"/>
              <a:gd name="connsiteX17" fmla="*/ 191907 w 6594590"/>
              <a:gd name="connsiteY17" fmla="*/ 1983117 h 3083844"/>
              <a:gd name="connsiteX0" fmla="*/ 191907 w 6594590"/>
              <a:gd name="connsiteY0" fmla="*/ 1983117 h 3065409"/>
              <a:gd name="connsiteX1" fmla="*/ 2721349 w 6594590"/>
              <a:gd name="connsiteY1" fmla="*/ 1659143 h 3065409"/>
              <a:gd name="connsiteX2" fmla="*/ 4356134 w 6594590"/>
              <a:gd name="connsiteY2" fmla="*/ 945150 h 3065409"/>
              <a:gd name="connsiteX3" fmla="*/ 5728813 w 6594590"/>
              <a:gd name="connsiteY3" fmla="*/ 17436 h 3065409"/>
              <a:gd name="connsiteX4" fmla="*/ 6090766 w 6594590"/>
              <a:gd name="connsiteY4" fmla="*/ 261881 h 3065409"/>
              <a:gd name="connsiteX5" fmla="*/ 6349077 w 6594590"/>
              <a:gd name="connsiteY5" fmla="*/ 658056 h 3065409"/>
              <a:gd name="connsiteX6" fmla="*/ 6556476 w 6594590"/>
              <a:gd name="connsiteY6" fmla="*/ 1189926 h 3065409"/>
              <a:gd name="connsiteX7" fmla="*/ 6550099 w 6594590"/>
              <a:gd name="connsiteY7" fmla="*/ 1549732 h 3065409"/>
              <a:gd name="connsiteX8" fmla="*/ 5542554 w 6594590"/>
              <a:gd name="connsiteY8" fmla="*/ 2034935 h 3065409"/>
              <a:gd name="connsiteX9" fmla="*/ 4248188 w 6594590"/>
              <a:gd name="connsiteY9" fmla="*/ 2472815 h 3065409"/>
              <a:gd name="connsiteX10" fmla="*/ 2761932 w 6594590"/>
              <a:gd name="connsiteY10" fmla="*/ 2786576 h 3065409"/>
              <a:gd name="connsiteX11" fmla="*/ 1904784 w 6594590"/>
              <a:gd name="connsiteY11" fmla="*/ 2941633 h 3065409"/>
              <a:gd name="connsiteX12" fmla="*/ 164536 w 6594590"/>
              <a:gd name="connsiteY12" fmla="*/ 3063821 h 3065409"/>
              <a:gd name="connsiteX13" fmla="*/ 11296 w 6594590"/>
              <a:gd name="connsiteY13" fmla="*/ 2701864 h 3065409"/>
              <a:gd name="connsiteX14" fmla="*/ 7467 w 6594590"/>
              <a:gd name="connsiteY14" fmla="*/ 2455426 h 3065409"/>
              <a:gd name="connsiteX15" fmla="*/ 38116 w 6594590"/>
              <a:gd name="connsiteY15" fmla="*/ 2212839 h 3065409"/>
              <a:gd name="connsiteX16" fmla="*/ 103242 w 6594590"/>
              <a:gd name="connsiteY16" fmla="*/ 2031860 h 3065409"/>
              <a:gd name="connsiteX17" fmla="*/ 191907 w 6594590"/>
              <a:gd name="connsiteY17" fmla="*/ 1983117 h 3065409"/>
              <a:gd name="connsiteX0" fmla="*/ 191907 w 6594590"/>
              <a:gd name="connsiteY0" fmla="*/ 1983117 h 3066256"/>
              <a:gd name="connsiteX1" fmla="*/ 2721349 w 6594590"/>
              <a:gd name="connsiteY1" fmla="*/ 1659143 h 3066256"/>
              <a:gd name="connsiteX2" fmla="*/ 4356134 w 6594590"/>
              <a:gd name="connsiteY2" fmla="*/ 945150 h 3066256"/>
              <a:gd name="connsiteX3" fmla="*/ 5728813 w 6594590"/>
              <a:gd name="connsiteY3" fmla="*/ 17436 h 3066256"/>
              <a:gd name="connsiteX4" fmla="*/ 6090766 w 6594590"/>
              <a:gd name="connsiteY4" fmla="*/ 261881 h 3066256"/>
              <a:gd name="connsiteX5" fmla="*/ 6349077 w 6594590"/>
              <a:gd name="connsiteY5" fmla="*/ 658056 h 3066256"/>
              <a:gd name="connsiteX6" fmla="*/ 6556476 w 6594590"/>
              <a:gd name="connsiteY6" fmla="*/ 1189926 h 3066256"/>
              <a:gd name="connsiteX7" fmla="*/ 6550099 w 6594590"/>
              <a:gd name="connsiteY7" fmla="*/ 1549732 h 3066256"/>
              <a:gd name="connsiteX8" fmla="*/ 5542554 w 6594590"/>
              <a:gd name="connsiteY8" fmla="*/ 2034935 h 3066256"/>
              <a:gd name="connsiteX9" fmla="*/ 4248188 w 6594590"/>
              <a:gd name="connsiteY9" fmla="*/ 2472815 h 3066256"/>
              <a:gd name="connsiteX10" fmla="*/ 2761932 w 6594590"/>
              <a:gd name="connsiteY10" fmla="*/ 2786576 h 3066256"/>
              <a:gd name="connsiteX11" fmla="*/ 1667580 w 6594590"/>
              <a:gd name="connsiteY11" fmla="*/ 2977757 h 3066256"/>
              <a:gd name="connsiteX12" fmla="*/ 164536 w 6594590"/>
              <a:gd name="connsiteY12" fmla="*/ 3063821 h 3066256"/>
              <a:gd name="connsiteX13" fmla="*/ 11296 w 6594590"/>
              <a:gd name="connsiteY13" fmla="*/ 2701864 h 3066256"/>
              <a:gd name="connsiteX14" fmla="*/ 7467 w 6594590"/>
              <a:gd name="connsiteY14" fmla="*/ 2455426 h 3066256"/>
              <a:gd name="connsiteX15" fmla="*/ 38116 w 6594590"/>
              <a:gd name="connsiteY15" fmla="*/ 2212839 h 3066256"/>
              <a:gd name="connsiteX16" fmla="*/ 103242 w 6594590"/>
              <a:gd name="connsiteY16" fmla="*/ 2031860 h 3066256"/>
              <a:gd name="connsiteX17" fmla="*/ 191907 w 6594590"/>
              <a:gd name="connsiteY17" fmla="*/ 1983117 h 3066256"/>
              <a:gd name="connsiteX0" fmla="*/ 191907 w 6594590"/>
              <a:gd name="connsiteY0" fmla="*/ 1983117 h 3066256"/>
              <a:gd name="connsiteX1" fmla="*/ 2721349 w 6594590"/>
              <a:gd name="connsiteY1" fmla="*/ 1659143 h 3066256"/>
              <a:gd name="connsiteX2" fmla="*/ 4356134 w 6594590"/>
              <a:gd name="connsiteY2" fmla="*/ 945150 h 3066256"/>
              <a:gd name="connsiteX3" fmla="*/ 5728813 w 6594590"/>
              <a:gd name="connsiteY3" fmla="*/ 17436 h 3066256"/>
              <a:gd name="connsiteX4" fmla="*/ 6090766 w 6594590"/>
              <a:gd name="connsiteY4" fmla="*/ 261881 h 3066256"/>
              <a:gd name="connsiteX5" fmla="*/ 6349077 w 6594590"/>
              <a:gd name="connsiteY5" fmla="*/ 658056 h 3066256"/>
              <a:gd name="connsiteX6" fmla="*/ 6556476 w 6594590"/>
              <a:gd name="connsiteY6" fmla="*/ 1189926 h 3066256"/>
              <a:gd name="connsiteX7" fmla="*/ 6550099 w 6594590"/>
              <a:gd name="connsiteY7" fmla="*/ 1549732 h 3066256"/>
              <a:gd name="connsiteX8" fmla="*/ 5542554 w 6594590"/>
              <a:gd name="connsiteY8" fmla="*/ 2034935 h 3066256"/>
              <a:gd name="connsiteX9" fmla="*/ 4248188 w 6594590"/>
              <a:gd name="connsiteY9" fmla="*/ 2472815 h 3066256"/>
              <a:gd name="connsiteX10" fmla="*/ 2761932 w 6594590"/>
              <a:gd name="connsiteY10" fmla="*/ 2786576 h 3066256"/>
              <a:gd name="connsiteX11" fmla="*/ 1667580 w 6594590"/>
              <a:gd name="connsiteY11" fmla="*/ 2977757 h 3066256"/>
              <a:gd name="connsiteX12" fmla="*/ 164536 w 6594590"/>
              <a:gd name="connsiteY12" fmla="*/ 3063821 h 3066256"/>
              <a:gd name="connsiteX13" fmla="*/ 11296 w 6594590"/>
              <a:gd name="connsiteY13" fmla="*/ 2701864 h 3066256"/>
              <a:gd name="connsiteX14" fmla="*/ 7467 w 6594590"/>
              <a:gd name="connsiteY14" fmla="*/ 2455426 h 3066256"/>
              <a:gd name="connsiteX15" fmla="*/ 38116 w 6594590"/>
              <a:gd name="connsiteY15" fmla="*/ 2212839 h 3066256"/>
              <a:gd name="connsiteX16" fmla="*/ 103242 w 6594590"/>
              <a:gd name="connsiteY16" fmla="*/ 2031860 h 3066256"/>
              <a:gd name="connsiteX17" fmla="*/ 191907 w 6594590"/>
              <a:gd name="connsiteY17" fmla="*/ 1983117 h 3066256"/>
              <a:gd name="connsiteX0" fmla="*/ 191907 w 6594590"/>
              <a:gd name="connsiteY0" fmla="*/ 1983117 h 3066256"/>
              <a:gd name="connsiteX1" fmla="*/ 2721349 w 6594590"/>
              <a:gd name="connsiteY1" fmla="*/ 1659143 h 3066256"/>
              <a:gd name="connsiteX2" fmla="*/ 4356134 w 6594590"/>
              <a:gd name="connsiteY2" fmla="*/ 945150 h 3066256"/>
              <a:gd name="connsiteX3" fmla="*/ 5728813 w 6594590"/>
              <a:gd name="connsiteY3" fmla="*/ 17436 h 3066256"/>
              <a:gd name="connsiteX4" fmla="*/ 6090766 w 6594590"/>
              <a:gd name="connsiteY4" fmla="*/ 261881 h 3066256"/>
              <a:gd name="connsiteX5" fmla="*/ 6349077 w 6594590"/>
              <a:gd name="connsiteY5" fmla="*/ 658056 h 3066256"/>
              <a:gd name="connsiteX6" fmla="*/ 6556476 w 6594590"/>
              <a:gd name="connsiteY6" fmla="*/ 1189926 h 3066256"/>
              <a:gd name="connsiteX7" fmla="*/ 6550099 w 6594590"/>
              <a:gd name="connsiteY7" fmla="*/ 1549732 h 3066256"/>
              <a:gd name="connsiteX8" fmla="*/ 5542554 w 6594590"/>
              <a:gd name="connsiteY8" fmla="*/ 2034935 h 3066256"/>
              <a:gd name="connsiteX9" fmla="*/ 4248188 w 6594590"/>
              <a:gd name="connsiteY9" fmla="*/ 2472815 h 3066256"/>
              <a:gd name="connsiteX10" fmla="*/ 2761932 w 6594590"/>
              <a:gd name="connsiteY10" fmla="*/ 2786576 h 3066256"/>
              <a:gd name="connsiteX11" fmla="*/ 1667580 w 6594590"/>
              <a:gd name="connsiteY11" fmla="*/ 2977757 h 3066256"/>
              <a:gd name="connsiteX12" fmla="*/ 164536 w 6594590"/>
              <a:gd name="connsiteY12" fmla="*/ 3063821 h 3066256"/>
              <a:gd name="connsiteX13" fmla="*/ 11296 w 6594590"/>
              <a:gd name="connsiteY13" fmla="*/ 2701864 h 3066256"/>
              <a:gd name="connsiteX14" fmla="*/ 7467 w 6594590"/>
              <a:gd name="connsiteY14" fmla="*/ 2455426 h 3066256"/>
              <a:gd name="connsiteX15" fmla="*/ 38116 w 6594590"/>
              <a:gd name="connsiteY15" fmla="*/ 2212839 h 3066256"/>
              <a:gd name="connsiteX16" fmla="*/ 103242 w 6594590"/>
              <a:gd name="connsiteY16" fmla="*/ 2031860 h 3066256"/>
              <a:gd name="connsiteX17" fmla="*/ 191907 w 6594590"/>
              <a:gd name="connsiteY17" fmla="*/ 1983117 h 3066256"/>
              <a:gd name="connsiteX0" fmla="*/ 191907 w 6594590"/>
              <a:gd name="connsiteY0" fmla="*/ 1983117 h 3066256"/>
              <a:gd name="connsiteX1" fmla="*/ 2721349 w 6594590"/>
              <a:gd name="connsiteY1" fmla="*/ 1659143 h 3066256"/>
              <a:gd name="connsiteX2" fmla="*/ 4356134 w 6594590"/>
              <a:gd name="connsiteY2" fmla="*/ 945150 h 3066256"/>
              <a:gd name="connsiteX3" fmla="*/ 5728813 w 6594590"/>
              <a:gd name="connsiteY3" fmla="*/ 17436 h 3066256"/>
              <a:gd name="connsiteX4" fmla="*/ 6090766 w 6594590"/>
              <a:gd name="connsiteY4" fmla="*/ 261881 h 3066256"/>
              <a:gd name="connsiteX5" fmla="*/ 6349077 w 6594590"/>
              <a:gd name="connsiteY5" fmla="*/ 658056 h 3066256"/>
              <a:gd name="connsiteX6" fmla="*/ 6556476 w 6594590"/>
              <a:gd name="connsiteY6" fmla="*/ 1189926 h 3066256"/>
              <a:gd name="connsiteX7" fmla="*/ 6550099 w 6594590"/>
              <a:gd name="connsiteY7" fmla="*/ 1549732 h 3066256"/>
              <a:gd name="connsiteX8" fmla="*/ 5542554 w 6594590"/>
              <a:gd name="connsiteY8" fmla="*/ 2034935 h 3066256"/>
              <a:gd name="connsiteX9" fmla="*/ 4248188 w 6594590"/>
              <a:gd name="connsiteY9" fmla="*/ 2472815 h 3066256"/>
              <a:gd name="connsiteX10" fmla="*/ 2761932 w 6594590"/>
              <a:gd name="connsiteY10" fmla="*/ 2786576 h 3066256"/>
              <a:gd name="connsiteX11" fmla="*/ 1667580 w 6594590"/>
              <a:gd name="connsiteY11" fmla="*/ 2977757 h 3066256"/>
              <a:gd name="connsiteX12" fmla="*/ 164536 w 6594590"/>
              <a:gd name="connsiteY12" fmla="*/ 3063821 h 3066256"/>
              <a:gd name="connsiteX13" fmla="*/ 11296 w 6594590"/>
              <a:gd name="connsiteY13" fmla="*/ 2701864 h 3066256"/>
              <a:gd name="connsiteX14" fmla="*/ 7467 w 6594590"/>
              <a:gd name="connsiteY14" fmla="*/ 2455426 h 3066256"/>
              <a:gd name="connsiteX15" fmla="*/ 38116 w 6594590"/>
              <a:gd name="connsiteY15" fmla="*/ 2212839 h 3066256"/>
              <a:gd name="connsiteX16" fmla="*/ 103242 w 6594590"/>
              <a:gd name="connsiteY16" fmla="*/ 2031860 h 3066256"/>
              <a:gd name="connsiteX17" fmla="*/ 191907 w 6594590"/>
              <a:gd name="connsiteY17" fmla="*/ 1983117 h 3066256"/>
              <a:gd name="connsiteX0" fmla="*/ 191907 w 6594590"/>
              <a:gd name="connsiteY0" fmla="*/ 1983117 h 3066256"/>
              <a:gd name="connsiteX1" fmla="*/ 2721349 w 6594590"/>
              <a:gd name="connsiteY1" fmla="*/ 1659143 h 3066256"/>
              <a:gd name="connsiteX2" fmla="*/ 4356134 w 6594590"/>
              <a:gd name="connsiteY2" fmla="*/ 945150 h 3066256"/>
              <a:gd name="connsiteX3" fmla="*/ 5728813 w 6594590"/>
              <a:gd name="connsiteY3" fmla="*/ 17436 h 3066256"/>
              <a:gd name="connsiteX4" fmla="*/ 6090766 w 6594590"/>
              <a:gd name="connsiteY4" fmla="*/ 261881 h 3066256"/>
              <a:gd name="connsiteX5" fmla="*/ 6349077 w 6594590"/>
              <a:gd name="connsiteY5" fmla="*/ 658056 h 3066256"/>
              <a:gd name="connsiteX6" fmla="*/ 6556476 w 6594590"/>
              <a:gd name="connsiteY6" fmla="*/ 1189926 h 3066256"/>
              <a:gd name="connsiteX7" fmla="*/ 6550099 w 6594590"/>
              <a:gd name="connsiteY7" fmla="*/ 1549732 h 3066256"/>
              <a:gd name="connsiteX8" fmla="*/ 5542554 w 6594590"/>
              <a:gd name="connsiteY8" fmla="*/ 2034935 h 3066256"/>
              <a:gd name="connsiteX9" fmla="*/ 4248188 w 6594590"/>
              <a:gd name="connsiteY9" fmla="*/ 2472815 h 3066256"/>
              <a:gd name="connsiteX10" fmla="*/ 2876940 w 6594590"/>
              <a:gd name="connsiteY10" fmla="*/ 2786576 h 3066256"/>
              <a:gd name="connsiteX11" fmla="*/ 1667580 w 6594590"/>
              <a:gd name="connsiteY11" fmla="*/ 2977757 h 3066256"/>
              <a:gd name="connsiteX12" fmla="*/ 164536 w 6594590"/>
              <a:gd name="connsiteY12" fmla="*/ 3063821 h 3066256"/>
              <a:gd name="connsiteX13" fmla="*/ 11296 w 6594590"/>
              <a:gd name="connsiteY13" fmla="*/ 2701864 h 3066256"/>
              <a:gd name="connsiteX14" fmla="*/ 7467 w 6594590"/>
              <a:gd name="connsiteY14" fmla="*/ 2455426 h 3066256"/>
              <a:gd name="connsiteX15" fmla="*/ 38116 w 6594590"/>
              <a:gd name="connsiteY15" fmla="*/ 2212839 h 3066256"/>
              <a:gd name="connsiteX16" fmla="*/ 103242 w 6594590"/>
              <a:gd name="connsiteY16" fmla="*/ 2031860 h 3066256"/>
              <a:gd name="connsiteX17" fmla="*/ 191907 w 6594590"/>
              <a:gd name="connsiteY17" fmla="*/ 1983117 h 3066256"/>
              <a:gd name="connsiteX0" fmla="*/ 191907 w 6594590"/>
              <a:gd name="connsiteY0" fmla="*/ 1983117 h 3066256"/>
              <a:gd name="connsiteX1" fmla="*/ 2721349 w 6594590"/>
              <a:gd name="connsiteY1" fmla="*/ 1659143 h 3066256"/>
              <a:gd name="connsiteX2" fmla="*/ 4356134 w 6594590"/>
              <a:gd name="connsiteY2" fmla="*/ 945150 h 3066256"/>
              <a:gd name="connsiteX3" fmla="*/ 5728813 w 6594590"/>
              <a:gd name="connsiteY3" fmla="*/ 17436 h 3066256"/>
              <a:gd name="connsiteX4" fmla="*/ 6090766 w 6594590"/>
              <a:gd name="connsiteY4" fmla="*/ 261881 h 3066256"/>
              <a:gd name="connsiteX5" fmla="*/ 6349077 w 6594590"/>
              <a:gd name="connsiteY5" fmla="*/ 658056 h 3066256"/>
              <a:gd name="connsiteX6" fmla="*/ 6556476 w 6594590"/>
              <a:gd name="connsiteY6" fmla="*/ 1189926 h 3066256"/>
              <a:gd name="connsiteX7" fmla="*/ 6550099 w 6594590"/>
              <a:gd name="connsiteY7" fmla="*/ 1549732 h 3066256"/>
              <a:gd name="connsiteX8" fmla="*/ 5542554 w 6594590"/>
              <a:gd name="connsiteY8" fmla="*/ 2034935 h 3066256"/>
              <a:gd name="connsiteX9" fmla="*/ 4234523 w 6594590"/>
              <a:gd name="connsiteY9" fmla="*/ 2438475 h 3066256"/>
              <a:gd name="connsiteX10" fmla="*/ 2876940 w 6594590"/>
              <a:gd name="connsiteY10" fmla="*/ 2786576 h 3066256"/>
              <a:gd name="connsiteX11" fmla="*/ 1667580 w 6594590"/>
              <a:gd name="connsiteY11" fmla="*/ 2977757 h 3066256"/>
              <a:gd name="connsiteX12" fmla="*/ 164536 w 6594590"/>
              <a:gd name="connsiteY12" fmla="*/ 3063821 h 3066256"/>
              <a:gd name="connsiteX13" fmla="*/ 11296 w 6594590"/>
              <a:gd name="connsiteY13" fmla="*/ 2701864 h 3066256"/>
              <a:gd name="connsiteX14" fmla="*/ 7467 w 6594590"/>
              <a:gd name="connsiteY14" fmla="*/ 2455426 h 3066256"/>
              <a:gd name="connsiteX15" fmla="*/ 38116 w 6594590"/>
              <a:gd name="connsiteY15" fmla="*/ 2212839 h 3066256"/>
              <a:gd name="connsiteX16" fmla="*/ 103242 w 6594590"/>
              <a:gd name="connsiteY16" fmla="*/ 2031860 h 3066256"/>
              <a:gd name="connsiteX17" fmla="*/ 191907 w 6594590"/>
              <a:gd name="connsiteY17" fmla="*/ 1983117 h 3066256"/>
              <a:gd name="connsiteX0" fmla="*/ 191907 w 6594590"/>
              <a:gd name="connsiteY0" fmla="*/ 1983117 h 3066336"/>
              <a:gd name="connsiteX1" fmla="*/ 2721349 w 6594590"/>
              <a:gd name="connsiteY1" fmla="*/ 1659143 h 3066336"/>
              <a:gd name="connsiteX2" fmla="*/ 4356134 w 6594590"/>
              <a:gd name="connsiteY2" fmla="*/ 945150 h 3066336"/>
              <a:gd name="connsiteX3" fmla="*/ 5728813 w 6594590"/>
              <a:gd name="connsiteY3" fmla="*/ 17436 h 3066336"/>
              <a:gd name="connsiteX4" fmla="*/ 6090766 w 6594590"/>
              <a:gd name="connsiteY4" fmla="*/ 261881 h 3066336"/>
              <a:gd name="connsiteX5" fmla="*/ 6349077 w 6594590"/>
              <a:gd name="connsiteY5" fmla="*/ 658056 h 3066336"/>
              <a:gd name="connsiteX6" fmla="*/ 6556476 w 6594590"/>
              <a:gd name="connsiteY6" fmla="*/ 1189926 h 3066336"/>
              <a:gd name="connsiteX7" fmla="*/ 6550099 w 6594590"/>
              <a:gd name="connsiteY7" fmla="*/ 1549732 h 3066336"/>
              <a:gd name="connsiteX8" fmla="*/ 5542554 w 6594590"/>
              <a:gd name="connsiteY8" fmla="*/ 2034935 h 3066336"/>
              <a:gd name="connsiteX9" fmla="*/ 4234523 w 6594590"/>
              <a:gd name="connsiteY9" fmla="*/ 2438475 h 3066336"/>
              <a:gd name="connsiteX10" fmla="*/ 2808610 w 6594590"/>
              <a:gd name="connsiteY10" fmla="*/ 2772840 h 3066336"/>
              <a:gd name="connsiteX11" fmla="*/ 1667580 w 6594590"/>
              <a:gd name="connsiteY11" fmla="*/ 2977757 h 3066336"/>
              <a:gd name="connsiteX12" fmla="*/ 164536 w 6594590"/>
              <a:gd name="connsiteY12" fmla="*/ 3063821 h 3066336"/>
              <a:gd name="connsiteX13" fmla="*/ 11296 w 6594590"/>
              <a:gd name="connsiteY13" fmla="*/ 2701864 h 3066336"/>
              <a:gd name="connsiteX14" fmla="*/ 7467 w 6594590"/>
              <a:gd name="connsiteY14" fmla="*/ 2455426 h 3066336"/>
              <a:gd name="connsiteX15" fmla="*/ 38116 w 6594590"/>
              <a:gd name="connsiteY15" fmla="*/ 2212839 h 3066336"/>
              <a:gd name="connsiteX16" fmla="*/ 103242 w 6594590"/>
              <a:gd name="connsiteY16" fmla="*/ 2031860 h 3066336"/>
              <a:gd name="connsiteX17" fmla="*/ 191907 w 6594590"/>
              <a:gd name="connsiteY17" fmla="*/ 1983117 h 3066336"/>
              <a:gd name="connsiteX0" fmla="*/ 191907 w 6594590"/>
              <a:gd name="connsiteY0" fmla="*/ 1983117 h 3066336"/>
              <a:gd name="connsiteX1" fmla="*/ 2721349 w 6594590"/>
              <a:gd name="connsiteY1" fmla="*/ 1659143 h 3066336"/>
              <a:gd name="connsiteX2" fmla="*/ 4356134 w 6594590"/>
              <a:gd name="connsiteY2" fmla="*/ 945150 h 3066336"/>
              <a:gd name="connsiteX3" fmla="*/ 5728813 w 6594590"/>
              <a:gd name="connsiteY3" fmla="*/ 17436 h 3066336"/>
              <a:gd name="connsiteX4" fmla="*/ 6090766 w 6594590"/>
              <a:gd name="connsiteY4" fmla="*/ 261881 h 3066336"/>
              <a:gd name="connsiteX5" fmla="*/ 6349077 w 6594590"/>
              <a:gd name="connsiteY5" fmla="*/ 658056 h 3066336"/>
              <a:gd name="connsiteX6" fmla="*/ 6556476 w 6594590"/>
              <a:gd name="connsiteY6" fmla="*/ 1189926 h 3066336"/>
              <a:gd name="connsiteX7" fmla="*/ 6550099 w 6594590"/>
              <a:gd name="connsiteY7" fmla="*/ 1549732 h 3066336"/>
              <a:gd name="connsiteX8" fmla="*/ 5528887 w 6594590"/>
              <a:gd name="connsiteY8" fmla="*/ 2028067 h 3066336"/>
              <a:gd name="connsiteX9" fmla="*/ 4234523 w 6594590"/>
              <a:gd name="connsiteY9" fmla="*/ 2438475 h 3066336"/>
              <a:gd name="connsiteX10" fmla="*/ 2808610 w 6594590"/>
              <a:gd name="connsiteY10" fmla="*/ 2772840 h 3066336"/>
              <a:gd name="connsiteX11" fmla="*/ 1667580 w 6594590"/>
              <a:gd name="connsiteY11" fmla="*/ 2977757 h 3066336"/>
              <a:gd name="connsiteX12" fmla="*/ 164536 w 6594590"/>
              <a:gd name="connsiteY12" fmla="*/ 3063821 h 3066336"/>
              <a:gd name="connsiteX13" fmla="*/ 11296 w 6594590"/>
              <a:gd name="connsiteY13" fmla="*/ 2701864 h 3066336"/>
              <a:gd name="connsiteX14" fmla="*/ 7467 w 6594590"/>
              <a:gd name="connsiteY14" fmla="*/ 2455426 h 3066336"/>
              <a:gd name="connsiteX15" fmla="*/ 38116 w 6594590"/>
              <a:gd name="connsiteY15" fmla="*/ 2212839 h 3066336"/>
              <a:gd name="connsiteX16" fmla="*/ 103242 w 6594590"/>
              <a:gd name="connsiteY16" fmla="*/ 2031860 h 3066336"/>
              <a:gd name="connsiteX17" fmla="*/ 191907 w 6594590"/>
              <a:gd name="connsiteY17" fmla="*/ 1983117 h 3066336"/>
              <a:gd name="connsiteX0" fmla="*/ 191907 w 6581591"/>
              <a:gd name="connsiteY0" fmla="*/ 1983117 h 3066336"/>
              <a:gd name="connsiteX1" fmla="*/ 2721349 w 6581591"/>
              <a:gd name="connsiteY1" fmla="*/ 1659143 h 3066336"/>
              <a:gd name="connsiteX2" fmla="*/ 4356134 w 6581591"/>
              <a:gd name="connsiteY2" fmla="*/ 945150 h 3066336"/>
              <a:gd name="connsiteX3" fmla="*/ 5728813 w 6581591"/>
              <a:gd name="connsiteY3" fmla="*/ 17436 h 3066336"/>
              <a:gd name="connsiteX4" fmla="*/ 6090766 w 6581591"/>
              <a:gd name="connsiteY4" fmla="*/ 261881 h 3066336"/>
              <a:gd name="connsiteX5" fmla="*/ 6349077 w 6581591"/>
              <a:gd name="connsiteY5" fmla="*/ 658056 h 3066336"/>
              <a:gd name="connsiteX6" fmla="*/ 6556476 w 6581591"/>
              <a:gd name="connsiteY6" fmla="*/ 1189926 h 3066336"/>
              <a:gd name="connsiteX7" fmla="*/ 6550099 w 6581591"/>
              <a:gd name="connsiteY7" fmla="*/ 1549732 h 3066336"/>
              <a:gd name="connsiteX8" fmla="*/ 5528887 w 6581591"/>
              <a:gd name="connsiteY8" fmla="*/ 2028067 h 3066336"/>
              <a:gd name="connsiteX9" fmla="*/ 4234523 w 6581591"/>
              <a:gd name="connsiteY9" fmla="*/ 2438475 h 3066336"/>
              <a:gd name="connsiteX10" fmla="*/ 2808610 w 6581591"/>
              <a:gd name="connsiteY10" fmla="*/ 2772840 h 3066336"/>
              <a:gd name="connsiteX11" fmla="*/ 1667580 w 6581591"/>
              <a:gd name="connsiteY11" fmla="*/ 2977757 h 3066336"/>
              <a:gd name="connsiteX12" fmla="*/ 164536 w 6581591"/>
              <a:gd name="connsiteY12" fmla="*/ 3063821 h 3066336"/>
              <a:gd name="connsiteX13" fmla="*/ 11296 w 6581591"/>
              <a:gd name="connsiteY13" fmla="*/ 2701864 h 3066336"/>
              <a:gd name="connsiteX14" fmla="*/ 7467 w 6581591"/>
              <a:gd name="connsiteY14" fmla="*/ 2455426 h 3066336"/>
              <a:gd name="connsiteX15" fmla="*/ 38116 w 6581591"/>
              <a:gd name="connsiteY15" fmla="*/ 2212839 h 3066336"/>
              <a:gd name="connsiteX16" fmla="*/ 103242 w 6581591"/>
              <a:gd name="connsiteY16" fmla="*/ 2031860 h 3066336"/>
              <a:gd name="connsiteX17" fmla="*/ 191907 w 6581591"/>
              <a:gd name="connsiteY17" fmla="*/ 1983117 h 3066336"/>
              <a:gd name="connsiteX0" fmla="*/ 191907 w 6581591"/>
              <a:gd name="connsiteY0" fmla="*/ 1983117 h 3065534"/>
              <a:gd name="connsiteX1" fmla="*/ 2721349 w 6581591"/>
              <a:gd name="connsiteY1" fmla="*/ 1659143 h 3065534"/>
              <a:gd name="connsiteX2" fmla="*/ 4356134 w 6581591"/>
              <a:gd name="connsiteY2" fmla="*/ 945150 h 3065534"/>
              <a:gd name="connsiteX3" fmla="*/ 5728813 w 6581591"/>
              <a:gd name="connsiteY3" fmla="*/ 17436 h 3065534"/>
              <a:gd name="connsiteX4" fmla="*/ 6090766 w 6581591"/>
              <a:gd name="connsiteY4" fmla="*/ 261881 h 3065534"/>
              <a:gd name="connsiteX5" fmla="*/ 6349077 w 6581591"/>
              <a:gd name="connsiteY5" fmla="*/ 658056 h 3065534"/>
              <a:gd name="connsiteX6" fmla="*/ 6556476 w 6581591"/>
              <a:gd name="connsiteY6" fmla="*/ 1189926 h 3065534"/>
              <a:gd name="connsiteX7" fmla="*/ 6550099 w 6581591"/>
              <a:gd name="connsiteY7" fmla="*/ 1549732 h 3065534"/>
              <a:gd name="connsiteX8" fmla="*/ 5528887 w 6581591"/>
              <a:gd name="connsiteY8" fmla="*/ 2028067 h 3065534"/>
              <a:gd name="connsiteX9" fmla="*/ 4234523 w 6581591"/>
              <a:gd name="connsiteY9" fmla="*/ 2438475 h 3065534"/>
              <a:gd name="connsiteX10" fmla="*/ 2808610 w 6581591"/>
              <a:gd name="connsiteY10" fmla="*/ 2772840 h 3065534"/>
              <a:gd name="connsiteX11" fmla="*/ 1662470 w 6581591"/>
              <a:gd name="connsiteY11" fmla="*/ 2946932 h 3065534"/>
              <a:gd name="connsiteX12" fmla="*/ 164536 w 6581591"/>
              <a:gd name="connsiteY12" fmla="*/ 3063821 h 3065534"/>
              <a:gd name="connsiteX13" fmla="*/ 11296 w 6581591"/>
              <a:gd name="connsiteY13" fmla="*/ 2701864 h 3065534"/>
              <a:gd name="connsiteX14" fmla="*/ 7467 w 6581591"/>
              <a:gd name="connsiteY14" fmla="*/ 2455426 h 3065534"/>
              <a:gd name="connsiteX15" fmla="*/ 38116 w 6581591"/>
              <a:gd name="connsiteY15" fmla="*/ 2212839 h 3065534"/>
              <a:gd name="connsiteX16" fmla="*/ 103242 w 6581591"/>
              <a:gd name="connsiteY16" fmla="*/ 2031860 h 3065534"/>
              <a:gd name="connsiteX17" fmla="*/ 191907 w 6581591"/>
              <a:gd name="connsiteY17" fmla="*/ 1983117 h 3065534"/>
              <a:gd name="connsiteX0" fmla="*/ 191907 w 6581591"/>
              <a:gd name="connsiteY0" fmla="*/ 1983117 h 3065534"/>
              <a:gd name="connsiteX1" fmla="*/ 2721349 w 6581591"/>
              <a:gd name="connsiteY1" fmla="*/ 1659143 h 3065534"/>
              <a:gd name="connsiteX2" fmla="*/ 4356134 w 6581591"/>
              <a:gd name="connsiteY2" fmla="*/ 945150 h 3065534"/>
              <a:gd name="connsiteX3" fmla="*/ 4354492 w 6581591"/>
              <a:gd name="connsiteY3" fmla="*/ 935368 h 3065534"/>
              <a:gd name="connsiteX4" fmla="*/ 5728813 w 6581591"/>
              <a:gd name="connsiteY4" fmla="*/ 17436 h 3065534"/>
              <a:gd name="connsiteX5" fmla="*/ 6090766 w 6581591"/>
              <a:gd name="connsiteY5" fmla="*/ 261881 h 3065534"/>
              <a:gd name="connsiteX6" fmla="*/ 6349077 w 6581591"/>
              <a:gd name="connsiteY6" fmla="*/ 658056 h 3065534"/>
              <a:gd name="connsiteX7" fmla="*/ 6556476 w 6581591"/>
              <a:gd name="connsiteY7" fmla="*/ 1189926 h 3065534"/>
              <a:gd name="connsiteX8" fmla="*/ 6550099 w 6581591"/>
              <a:gd name="connsiteY8" fmla="*/ 1549732 h 3065534"/>
              <a:gd name="connsiteX9" fmla="*/ 5528887 w 6581591"/>
              <a:gd name="connsiteY9" fmla="*/ 2028067 h 3065534"/>
              <a:gd name="connsiteX10" fmla="*/ 4234523 w 6581591"/>
              <a:gd name="connsiteY10" fmla="*/ 2438475 h 3065534"/>
              <a:gd name="connsiteX11" fmla="*/ 2808610 w 6581591"/>
              <a:gd name="connsiteY11" fmla="*/ 2772840 h 3065534"/>
              <a:gd name="connsiteX12" fmla="*/ 1662470 w 6581591"/>
              <a:gd name="connsiteY12" fmla="*/ 2946932 h 3065534"/>
              <a:gd name="connsiteX13" fmla="*/ 164536 w 6581591"/>
              <a:gd name="connsiteY13" fmla="*/ 3063821 h 3065534"/>
              <a:gd name="connsiteX14" fmla="*/ 11296 w 6581591"/>
              <a:gd name="connsiteY14" fmla="*/ 2701864 h 3065534"/>
              <a:gd name="connsiteX15" fmla="*/ 7467 w 6581591"/>
              <a:gd name="connsiteY15" fmla="*/ 2455426 h 3065534"/>
              <a:gd name="connsiteX16" fmla="*/ 38116 w 6581591"/>
              <a:gd name="connsiteY16" fmla="*/ 2212839 h 3065534"/>
              <a:gd name="connsiteX17" fmla="*/ 103242 w 6581591"/>
              <a:gd name="connsiteY17" fmla="*/ 2031860 h 3065534"/>
              <a:gd name="connsiteX18" fmla="*/ 191907 w 6581591"/>
              <a:gd name="connsiteY18" fmla="*/ 1983117 h 3065534"/>
              <a:gd name="connsiteX0" fmla="*/ 191907 w 6581591"/>
              <a:gd name="connsiteY0" fmla="*/ 1983117 h 3065534"/>
              <a:gd name="connsiteX1" fmla="*/ 2721349 w 6581591"/>
              <a:gd name="connsiteY1" fmla="*/ 1659143 h 3065534"/>
              <a:gd name="connsiteX2" fmla="*/ 4356134 w 6581591"/>
              <a:gd name="connsiteY2" fmla="*/ 945150 h 3065534"/>
              <a:gd name="connsiteX3" fmla="*/ 4916721 w 6581591"/>
              <a:gd name="connsiteY3" fmla="*/ 562909 h 3065534"/>
              <a:gd name="connsiteX4" fmla="*/ 5728813 w 6581591"/>
              <a:gd name="connsiteY4" fmla="*/ 17436 h 3065534"/>
              <a:gd name="connsiteX5" fmla="*/ 6090766 w 6581591"/>
              <a:gd name="connsiteY5" fmla="*/ 261881 h 3065534"/>
              <a:gd name="connsiteX6" fmla="*/ 6349077 w 6581591"/>
              <a:gd name="connsiteY6" fmla="*/ 658056 h 3065534"/>
              <a:gd name="connsiteX7" fmla="*/ 6556476 w 6581591"/>
              <a:gd name="connsiteY7" fmla="*/ 1189926 h 3065534"/>
              <a:gd name="connsiteX8" fmla="*/ 6550099 w 6581591"/>
              <a:gd name="connsiteY8" fmla="*/ 1549732 h 3065534"/>
              <a:gd name="connsiteX9" fmla="*/ 5528887 w 6581591"/>
              <a:gd name="connsiteY9" fmla="*/ 2028067 h 3065534"/>
              <a:gd name="connsiteX10" fmla="*/ 4234523 w 6581591"/>
              <a:gd name="connsiteY10" fmla="*/ 2438475 h 3065534"/>
              <a:gd name="connsiteX11" fmla="*/ 2808610 w 6581591"/>
              <a:gd name="connsiteY11" fmla="*/ 2772840 h 3065534"/>
              <a:gd name="connsiteX12" fmla="*/ 1662470 w 6581591"/>
              <a:gd name="connsiteY12" fmla="*/ 2946932 h 3065534"/>
              <a:gd name="connsiteX13" fmla="*/ 164536 w 6581591"/>
              <a:gd name="connsiteY13" fmla="*/ 3063821 h 3065534"/>
              <a:gd name="connsiteX14" fmla="*/ 11296 w 6581591"/>
              <a:gd name="connsiteY14" fmla="*/ 2701864 h 3065534"/>
              <a:gd name="connsiteX15" fmla="*/ 7467 w 6581591"/>
              <a:gd name="connsiteY15" fmla="*/ 2455426 h 3065534"/>
              <a:gd name="connsiteX16" fmla="*/ 38116 w 6581591"/>
              <a:gd name="connsiteY16" fmla="*/ 2212839 h 3065534"/>
              <a:gd name="connsiteX17" fmla="*/ 103242 w 6581591"/>
              <a:gd name="connsiteY17" fmla="*/ 2031860 h 3065534"/>
              <a:gd name="connsiteX18" fmla="*/ 191907 w 6581591"/>
              <a:gd name="connsiteY18" fmla="*/ 1983117 h 3065534"/>
              <a:gd name="connsiteX0" fmla="*/ 191907 w 6581591"/>
              <a:gd name="connsiteY0" fmla="*/ 1983117 h 3065534"/>
              <a:gd name="connsiteX1" fmla="*/ 2721349 w 6581591"/>
              <a:gd name="connsiteY1" fmla="*/ 1659143 h 3065534"/>
              <a:gd name="connsiteX2" fmla="*/ 4356134 w 6581591"/>
              <a:gd name="connsiteY2" fmla="*/ 945150 h 3065534"/>
              <a:gd name="connsiteX3" fmla="*/ 4916721 w 6581591"/>
              <a:gd name="connsiteY3" fmla="*/ 562909 h 3065534"/>
              <a:gd name="connsiteX4" fmla="*/ 5728813 w 6581591"/>
              <a:gd name="connsiteY4" fmla="*/ 17436 h 3065534"/>
              <a:gd name="connsiteX5" fmla="*/ 6090766 w 6581591"/>
              <a:gd name="connsiteY5" fmla="*/ 261881 h 3065534"/>
              <a:gd name="connsiteX6" fmla="*/ 6349077 w 6581591"/>
              <a:gd name="connsiteY6" fmla="*/ 658056 h 3065534"/>
              <a:gd name="connsiteX7" fmla="*/ 6556476 w 6581591"/>
              <a:gd name="connsiteY7" fmla="*/ 1189926 h 3065534"/>
              <a:gd name="connsiteX8" fmla="*/ 6550099 w 6581591"/>
              <a:gd name="connsiteY8" fmla="*/ 1549732 h 3065534"/>
              <a:gd name="connsiteX9" fmla="*/ 5528887 w 6581591"/>
              <a:gd name="connsiteY9" fmla="*/ 2028067 h 3065534"/>
              <a:gd name="connsiteX10" fmla="*/ 4234523 w 6581591"/>
              <a:gd name="connsiteY10" fmla="*/ 2438475 h 3065534"/>
              <a:gd name="connsiteX11" fmla="*/ 2808610 w 6581591"/>
              <a:gd name="connsiteY11" fmla="*/ 2772840 h 3065534"/>
              <a:gd name="connsiteX12" fmla="*/ 1662470 w 6581591"/>
              <a:gd name="connsiteY12" fmla="*/ 2946932 h 3065534"/>
              <a:gd name="connsiteX13" fmla="*/ 164536 w 6581591"/>
              <a:gd name="connsiteY13" fmla="*/ 3063821 h 3065534"/>
              <a:gd name="connsiteX14" fmla="*/ 11296 w 6581591"/>
              <a:gd name="connsiteY14" fmla="*/ 2701864 h 3065534"/>
              <a:gd name="connsiteX15" fmla="*/ 7467 w 6581591"/>
              <a:gd name="connsiteY15" fmla="*/ 2455426 h 3065534"/>
              <a:gd name="connsiteX16" fmla="*/ 38116 w 6581591"/>
              <a:gd name="connsiteY16" fmla="*/ 2212839 h 3065534"/>
              <a:gd name="connsiteX17" fmla="*/ 103242 w 6581591"/>
              <a:gd name="connsiteY17" fmla="*/ 2031860 h 3065534"/>
              <a:gd name="connsiteX18" fmla="*/ 191907 w 6581591"/>
              <a:gd name="connsiteY18" fmla="*/ 1983117 h 3065534"/>
              <a:gd name="connsiteX0" fmla="*/ 191907 w 6581591"/>
              <a:gd name="connsiteY0" fmla="*/ 1983117 h 3065534"/>
              <a:gd name="connsiteX1" fmla="*/ 2721349 w 6581591"/>
              <a:gd name="connsiteY1" fmla="*/ 1659143 h 3065534"/>
              <a:gd name="connsiteX2" fmla="*/ 4215577 w 6581591"/>
              <a:gd name="connsiteY2" fmla="*/ 1035054 h 3065534"/>
              <a:gd name="connsiteX3" fmla="*/ 4916721 w 6581591"/>
              <a:gd name="connsiteY3" fmla="*/ 562909 h 3065534"/>
              <a:gd name="connsiteX4" fmla="*/ 5728813 w 6581591"/>
              <a:gd name="connsiteY4" fmla="*/ 17436 h 3065534"/>
              <a:gd name="connsiteX5" fmla="*/ 6090766 w 6581591"/>
              <a:gd name="connsiteY5" fmla="*/ 261881 h 3065534"/>
              <a:gd name="connsiteX6" fmla="*/ 6349077 w 6581591"/>
              <a:gd name="connsiteY6" fmla="*/ 658056 h 3065534"/>
              <a:gd name="connsiteX7" fmla="*/ 6556476 w 6581591"/>
              <a:gd name="connsiteY7" fmla="*/ 1189926 h 3065534"/>
              <a:gd name="connsiteX8" fmla="*/ 6550099 w 6581591"/>
              <a:gd name="connsiteY8" fmla="*/ 1549732 h 3065534"/>
              <a:gd name="connsiteX9" fmla="*/ 5528887 w 6581591"/>
              <a:gd name="connsiteY9" fmla="*/ 2028067 h 3065534"/>
              <a:gd name="connsiteX10" fmla="*/ 4234523 w 6581591"/>
              <a:gd name="connsiteY10" fmla="*/ 2438475 h 3065534"/>
              <a:gd name="connsiteX11" fmla="*/ 2808610 w 6581591"/>
              <a:gd name="connsiteY11" fmla="*/ 2772840 h 3065534"/>
              <a:gd name="connsiteX12" fmla="*/ 1662470 w 6581591"/>
              <a:gd name="connsiteY12" fmla="*/ 2946932 h 3065534"/>
              <a:gd name="connsiteX13" fmla="*/ 164536 w 6581591"/>
              <a:gd name="connsiteY13" fmla="*/ 3063821 h 3065534"/>
              <a:gd name="connsiteX14" fmla="*/ 11296 w 6581591"/>
              <a:gd name="connsiteY14" fmla="*/ 2701864 h 3065534"/>
              <a:gd name="connsiteX15" fmla="*/ 7467 w 6581591"/>
              <a:gd name="connsiteY15" fmla="*/ 2455426 h 3065534"/>
              <a:gd name="connsiteX16" fmla="*/ 38116 w 6581591"/>
              <a:gd name="connsiteY16" fmla="*/ 2212839 h 3065534"/>
              <a:gd name="connsiteX17" fmla="*/ 103242 w 6581591"/>
              <a:gd name="connsiteY17" fmla="*/ 2031860 h 3065534"/>
              <a:gd name="connsiteX18" fmla="*/ 191907 w 6581591"/>
              <a:gd name="connsiteY18" fmla="*/ 1983117 h 3065534"/>
              <a:gd name="connsiteX0" fmla="*/ 191907 w 6581591"/>
              <a:gd name="connsiteY0" fmla="*/ 1983117 h 3065534"/>
              <a:gd name="connsiteX1" fmla="*/ 2721349 w 6581591"/>
              <a:gd name="connsiteY1" fmla="*/ 1659143 h 3065534"/>
              <a:gd name="connsiteX2" fmla="*/ 4215577 w 6581591"/>
              <a:gd name="connsiteY2" fmla="*/ 1035054 h 3065534"/>
              <a:gd name="connsiteX3" fmla="*/ 4916721 w 6581591"/>
              <a:gd name="connsiteY3" fmla="*/ 601440 h 3065534"/>
              <a:gd name="connsiteX4" fmla="*/ 5728813 w 6581591"/>
              <a:gd name="connsiteY4" fmla="*/ 17436 h 3065534"/>
              <a:gd name="connsiteX5" fmla="*/ 6090766 w 6581591"/>
              <a:gd name="connsiteY5" fmla="*/ 261881 h 3065534"/>
              <a:gd name="connsiteX6" fmla="*/ 6349077 w 6581591"/>
              <a:gd name="connsiteY6" fmla="*/ 658056 h 3065534"/>
              <a:gd name="connsiteX7" fmla="*/ 6556476 w 6581591"/>
              <a:gd name="connsiteY7" fmla="*/ 1189926 h 3065534"/>
              <a:gd name="connsiteX8" fmla="*/ 6550099 w 6581591"/>
              <a:gd name="connsiteY8" fmla="*/ 1549732 h 3065534"/>
              <a:gd name="connsiteX9" fmla="*/ 5528887 w 6581591"/>
              <a:gd name="connsiteY9" fmla="*/ 2028067 h 3065534"/>
              <a:gd name="connsiteX10" fmla="*/ 4234523 w 6581591"/>
              <a:gd name="connsiteY10" fmla="*/ 2438475 h 3065534"/>
              <a:gd name="connsiteX11" fmla="*/ 2808610 w 6581591"/>
              <a:gd name="connsiteY11" fmla="*/ 2772840 h 3065534"/>
              <a:gd name="connsiteX12" fmla="*/ 1662470 w 6581591"/>
              <a:gd name="connsiteY12" fmla="*/ 2946932 h 3065534"/>
              <a:gd name="connsiteX13" fmla="*/ 164536 w 6581591"/>
              <a:gd name="connsiteY13" fmla="*/ 3063821 h 3065534"/>
              <a:gd name="connsiteX14" fmla="*/ 11296 w 6581591"/>
              <a:gd name="connsiteY14" fmla="*/ 2701864 h 3065534"/>
              <a:gd name="connsiteX15" fmla="*/ 7467 w 6581591"/>
              <a:gd name="connsiteY15" fmla="*/ 2455426 h 3065534"/>
              <a:gd name="connsiteX16" fmla="*/ 38116 w 6581591"/>
              <a:gd name="connsiteY16" fmla="*/ 2212839 h 3065534"/>
              <a:gd name="connsiteX17" fmla="*/ 103242 w 6581591"/>
              <a:gd name="connsiteY17" fmla="*/ 2031860 h 3065534"/>
              <a:gd name="connsiteX18" fmla="*/ 191907 w 6581591"/>
              <a:gd name="connsiteY18" fmla="*/ 1983117 h 3065534"/>
              <a:gd name="connsiteX0" fmla="*/ 191907 w 6581591"/>
              <a:gd name="connsiteY0" fmla="*/ 1983117 h 3065534"/>
              <a:gd name="connsiteX1" fmla="*/ 2721349 w 6581591"/>
              <a:gd name="connsiteY1" fmla="*/ 1659143 h 3065534"/>
              <a:gd name="connsiteX2" fmla="*/ 4215577 w 6581591"/>
              <a:gd name="connsiteY2" fmla="*/ 1035054 h 3065534"/>
              <a:gd name="connsiteX3" fmla="*/ 4903943 w 6581591"/>
              <a:gd name="connsiteY3" fmla="*/ 575753 h 3065534"/>
              <a:gd name="connsiteX4" fmla="*/ 5728813 w 6581591"/>
              <a:gd name="connsiteY4" fmla="*/ 17436 h 3065534"/>
              <a:gd name="connsiteX5" fmla="*/ 6090766 w 6581591"/>
              <a:gd name="connsiteY5" fmla="*/ 261881 h 3065534"/>
              <a:gd name="connsiteX6" fmla="*/ 6349077 w 6581591"/>
              <a:gd name="connsiteY6" fmla="*/ 658056 h 3065534"/>
              <a:gd name="connsiteX7" fmla="*/ 6556476 w 6581591"/>
              <a:gd name="connsiteY7" fmla="*/ 1189926 h 3065534"/>
              <a:gd name="connsiteX8" fmla="*/ 6550099 w 6581591"/>
              <a:gd name="connsiteY8" fmla="*/ 1549732 h 3065534"/>
              <a:gd name="connsiteX9" fmla="*/ 5528887 w 6581591"/>
              <a:gd name="connsiteY9" fmla="*/ 2028067 h 3065534"/>
              <a:gd name="connsiteX10" fmla="*/ 4234523 w 6581591"/>
              <a:gd name="connsiteY10" fmla="*/ 2438475 h 3065534"/>
              <a:gd name="connsiteX11" fmla="*/ 2808610 w 6581591"/>
              <a:gd name="connsiteY11" fmla="*/ 2772840 h 3065534"/>
              <a:gd name="connsiteX12" fmla="*/ 1662470 w 6581591"/>
              <a:gd name="connsiteY12" fmla="*/ 2946932 h 3065534"/>
              <a:gd name="connsiteX13" fmla="*/ 164536 w 6581591"/>
              <a:gd name="connsiteY13" fmla="*/ 3063821 h 3065534"/>
              <a:gd name="connsiteX14" fmla="*/ 11296 w 6581591"/>
              <a:gd name="connsiteY14" fmla="*/ 2701864 h 3065534"/>
              <a:gd name="connsiteX15" fmla="*/ 7467 w 6581591"/>
              <a:gd name="connsiteY15" fmla="*/ 2455426 h 3065534"/>
              <a:gd name="connsiteX16" fmla="*/ 38116 w 6581591"/>
              <a:gd name="connsiteY16" fmla="*/ 2212839 h 3065534"/>
              <a:gd name="connsiteX17" fmla="*/ 103242 w 6581591"/>
              <a:gd name="connsiteY17" fmla="*/ 2031860 h 3065534"/>
              <a:gd name="connsiteX18" fmla="*/ 191907 w 6581591"/>
              <a:gd name="connsiteY18" fmla="*/ 1983117 h 3065534"/>
              <a:gd name="connsiteX0" fmla="*/ 191907 w 6581591"/>
              <a:gd name="connsiteY0" fmla="*/ 1983117 h 3065534"/>
              <a:gd name="connsiteX1" fmla="*/ 2721349 w 6581591"/>
              <a:gd name="connsiteY1" fmla="*/ 1659143 h 3065534"/>
              <a:gd name="connsiteX2" fmla="*/ 4215577 w 6581591"/>
              <a:gd name="connsiteY2" fmla="*/ 1035054 h 3065534"/>
              <a:gd name="connsiteX3" fmla="*/ 4903943 w 6581591"/>
              <a:gd name="connsiteY3" fmla="*/ 575753 h 3065534"/>
              <a:gd name="connsiteX4" fmla="*/ 5728813 w 6581591"/>
              <a:gd name="connsiteY4" fmla="*/ 17436 h 3065534"/>
              <a:gd name="connsiteX5" fmla="*/ 6090766 w 6581591"/>
              <a:gd name="connsiteY5" fmla="*/ 261881 h 3065534"/>
              <a:gd name="connsiteX6" fmla="*/ 6349077 w 6581591"/>
              <a:gd name="connsiteY6" fmla="*/ 658056 h 3065534"/>
              <a:gd name="connsiteX7" fmla="*/ 6556476 w 6581591"/>
              <a:gd name="connsiteY7" fmla="*/ 1189926 h 3065534"/>
              <a:gd name="connsiteX8" fmla="*/ 6550099 w 6581591"/>
              <a:gd name="connsiteY8" fmla="*/ 1549732 h 3065534"/>
              <a:gd name="connsiteX9" fmla="*/ 5528887 w 6581591"/>
              <a:gd name="connsiteY9" fmla="*/ 2028067 h 3065534"/>
              <a:gd name="connsiteX10" fmla="*/ 4234523 w 6581591"/>
              <a:gd name="connsiteY10" fmla="*/ 2438475 h 3065534"/>
              <a:gd name="connsiteX11" fmla="*/ 2808610 w 6581591"/>
              <a:gd name="connsiteY11" fmla="*/ 2772840 h 3065534"/>
              <a:gd name="connsiteX12" fmla="*/ 1662470 w 6581591"/>
              <a:gd name="connsiteY12" fmla="*/ 2946932 h 3065534"/>
              <a:gd name="connsiteX13" fmla="*/ 164536 w 6581591"/>
              <a:gd name="connsiteY13" fmla="*/ 3063821 h 3065534"/>
              <a:gd name="connsiteX14" fmla="*/ 11296 w 6581591"/>
              <a:gd name="connsiteY14" fmla="*/ 2701864 h 3065534"/>
              <a:gd name="connsiteX15" fmla="*/ 7467 w 6581591"/>
              <a:gd name="connsiteY15" fmla="*/ 2455426 h 3065534"/>
              <a:gd name="connsiteX16" fmla="*/ 38116 w 6581591"/>
              <a:gd name="connsiteY16" fmla="*/ 2212839 h 3065534"/>
              <a:gd name="connsiteX17" fmla="*/ 103242 w 6581591"/>
              <a:gd name="connsiteY17" fmla="*/ 2031860 h 3065534"/>
              <a:gd name="connsiteX18" fmla="*/ 191907 w 6581591"/>
              <a:gd name="connsiteY18" fmla="*/ 1983117 h 3065534"/>
              <a:gd name="connsiteX0" fmla="*/ 191907 w 6581591"/>
              <a:gd name="connsiteY0" fmla="*/ 1983117 h 3065534"/>
              <a:gd name="connsiteX1" fmla="*/ 2721349 w 6581591"/>
              <a:gd name="connsiteY1" fmla="*/ 1659143 h 3065534"/>
              <a:gd name="connsiteX2" fmla="*/ 4215577 w 6581591"/>
              <a:gd name="connsiteY2" fmla="*/ 1035054 h 3065534"/>
              <a:gd name="connsiteX3" fmla="*/ 4840053 w 6581591"/>
              <a:gd name="connsiteY3" fmla="*/ 614283 h 3065534"/>
              <a:gd name="connsiteX4" fmla="*/ 5728813 w 6581591"/>
              <a:gd name="connsiteY4" fmla="*/ 17436 h 3065534"/>
              <a:gd name="connsiteX5" fmla="*/ 6090766 w 6581591"/>
              <a:gd name="connsiteY5" fmla="*/ 261881 h 3065534"/>
              <a:gd name="connsiteX6" fmla="*/ 6349077 w 6581591"/>
              <a:gd name="connsiteY6" fmla="*/ 658056 h 3065534"/>
              <a:gd name="connsiteX7" fmla="*/ 6556476 w 6581591"/>
              <a:gd name="connsiteY7" fmla="*/ 1189926 h 3065534"/>
              <a:gd name="connsiteX8" fmla="*/ 6550099 w 6581591"/>
              <a:gd name="connsiteY8" fmla="*/ 1549732 h 3065534"/>
              <a:gd name="connsiteX9" fmla="*/ 5528887 w 6581591"/>
              <a:gd name="connsiteY9" fmla="*/ 2028067 h 3065534"/>
              <a:gd name="connsiteX10" fmla="*/ 4234523 w 6581591"/>
              <a:gd name="connsiteY10" fmla="*/ 2438475 h 3065534"/>
              <a:gd name="connsiteX11" fmla="*/ 2808610 w 6581591"/>
              <a:gd name="connsiteY11" fmla="*/ 2772840 h 3065534"/>
              <a:gd name="connsiteX12" fmla="*/ 1662470 w 6581591"/>
              <a:gd name="connsiteY12" fmla="*/ 2946932 h 3065534"/>
              <a:gd name="connsiteX13" fmla="*/ 164536 w 6581591"/>
              <a:gd name="connsiteY13" fmla="*/ 3063821 h 3065534"/>
              <a:gd name="connsiteX14" fmla="*/ 11296 w 6581591"/>
              <a:gd name="connsiteY14" fmla="*/ 2701864 h 3065534"/>
              <a:gd name="connsiteX15" fmla="*/ 7467 w 6581591"/>
              <a:gd name="connsiteY15" fmla="*/ 2455426 h 3065534"/>
              <a:gd name="connsiteX16" fmla="*/ 38116 w 6581591"/>
              <a:gd name="connsiteY16" fmla="*/ 2212839 h 3065534"/>
              <a:gd name="connsiteX17" fmla="*/ 103242 w 6581591"/>
              <a:gd name="connsiteY17" fmla="*/ 2031860 h 3065534"/>
              <a:gd name="connsiteX18" fmla="*/ 191907 w 6581591"/>
              <a:gd name="connsiteY18" fmla="*/ 1983117 h 3065534"/>
              <a:gd name="connsiteX0" fmla="*/ 191907 w 6581591"/>
              <a:gd name="connsiteY0" fmla="*/ 1983117 h 3065534"/>
              <a:gd name="connsiteX1" fmla="*/ 2721349 w 6581591"/>
              <a:gd name="connsiteY1" fmla="*/ 1659143 h 3065534"/>
              <a:gd name="connsiteX2" fmla="*/ 4215577 w 6581591"/>
              <a:gd name="connsiteY2" fmla="*/ 1041959 h 3065534"/>
              <a:gd name="connsiteX3" fmla="*/ 4840053 w 6581591"/>
              <a:gd name="connsiteY3" fmla="*/ 614283 h 3065534"/>
              <a:gd name="connsiteX4" fmla="*/ 5728813 w 6581591"/>
              <a:gd name="connsiteY4" fmla="*/ 17436 h 3065534"/>
              <a:gd name="connsiteX5" fmla="*/ 6090766 w 6581591"/>
              <a:gd name="connsiteY5" fmla="*/ 261881 h 3065534"/>
              <a:gd name="connsiteX6" fmla="*/ 6349077 w 6581591"/>
              <a:gd name="connsiteY6" fmla="*/ 658056 h 3065534"/>
              <a:gd name="connsiteX7" fmla="*/ 6556476 w 6581591"/>
              <a:gd name="connsiteY7" fmla="*/ 1189926 h 3065534"/>
              <a:gd name="connsiteX8" fmla="*/ 6550099 w 6581591"/>
              <a:gd name="connsiteY8" fmla="*/ 1549732 h 3065534"/>
              <a:gd name="connsiteX9" fmla="*/ 5528887 w 6581591"/>
              <a:gd name="connsiteY9" fmla="*/ 2028067 h 3065534"/>
              <a:gd name="connsiteX10" fmla="*/ 4234523 w 6581591"/>
              <a:gd name="connsiteY10" fmla="*/ 2438475 h 3065534"/>
              <a:gd name="connsiteX11" fmla="*/ 2808610 w 6581591"/>
              <a:gd name="connsiteY11" fmla="*/ 2772840 h 3065534"/>
              <a:gd name="connsiteX12" fmla="*/ 1662470 w 6581591"/>
              <a:gd name="connsiteY12" fmla="*/ 2946932 h 3065534"/>
              <a:gd name="connsiteX13" fmla="*/ 164536 w 6581591"/>
              <a:gd name="connsiteY13" fmla="*/ 3063821 h 3065534"/>
              <a:gd name="connsiteX14" fmla="*/ 11296 w 6581591"/>
              <a:gd name="connsiteY14" fmla="*/ 2701864 h 3065534"/>
              <a:gd name="connsiteX15" fmla="*/ 7467 w 6581591"/>
              <a:gd name="connsiteY15" fmla="*/ 2455426 h 3065534"/>
              <a:gd name="connsiteX16" fmla="*/ 38116 w 6581591"/>
              <a:gd name="connsiteY16" fmla="*/ 2212839 h 3065534"/>
              <a:gd name="connsiteX17" fmla="*/ 103242 w 6581591"/>
              <a:gd name="connsiteY17" fmla="*/ 2031860 h 3065534"/>
              <a:gd name="connsiteX18" fmla="*/ 191907 w 6581591"/>
              <a:gd name="connsiteY18" fmla="*/ 1983117 h 3065534"/>
              <a:gd name="connsiteX0" fmla="*/ 191907 w 6581591"/>
              <a:gd name="connsiteY0" fmla="*/ 1983117 h 3065534"/>
              <a:gd name="connsiteX1" fmla="*/ 2721349 w 6581591"/>
              <a:gd name="connsiteY1" fmla="*/ 1659143 h 3065534"/>
              <a:gd name="connsiteX2" fmla="*/ 4215577 w 6581591"/>
              <a:gd name="connsiteY2" fmla="*/ 1041959 h 3065534"/>
              <a:gd name="connsiteX3" fmla="*/ 4840053 w 6581591"/>
              <a:gd name="connsiteY3" fmla="*/ 614283 h 3065534"/>
              <a:gd name="connsiteX4" fmla="*/ 5728813 w 6581591"/>
              <a:gd name="connsiteY4" fmla="*/ 17436 h 3065534"/>
              <a:gd name="connsiteX5" fmla="*/ 6090766 w 6581591"/>
              <a:gd name="connsiteY5" fmla="*/ 261881 h 3065534"/>
              <a:gd name="connsiteX6" fmla="*/ 6349077 w 6581591"/>
              <a:gd name="connsiteY6" fmla="*/ 658056 h 3065534"/>
              <a:gd name="connsiteX7" fmla="*/ 6556476 w 6581591"/>
              <a:gd name="connsiteY7" fmla="*/ 1189926 h 3065534"/>
              <a:gd name="connsiteX8" fmla="*/ 6550099 w 6581591"/>
              <a:gd name="connsiteY8" fmla="*/ 1549732 h 3065534"/>
              <a:gd name="connsiteX9" fmla="*/ 5528887 w 6581591"/>
              <a:gd name="connsiteY9" fmla="*/ 2028067 h 3065534"/>
              <a:gd name="connsiteX10" fmla="*/ 4234523 w 6581591"/>
              <a:gd name="connsiteY10" fmla="*/ 2438475 h 3065534"/>
              <a:gd name="connsiteX11" fmla="*/ 2808610 w 6581591"/>
              <a:gd name="connsiteY11" fmla="*/ 2772840 h 3065534"/>
              <a:gd name="connsiteX12" fmla="*/ 1662470 w 6581591"/>
              <a:gd name="connsiteY12" fmla="*/ 2946932 h 3065534"/>
              <a:gd name="connsiteX13" fmla="*/ 164536 w 6581591"/>
              <a:gd name="connsiteY13" fmla="*/ 3063821 h 3065534"/>
              <a:gd name="connsiteX14" fmla="*/ 11296 w 6581591"/>
              <a:gd name="connsiteY14" fmla="*/ 2701864 h 3065534"/>
              <a:gd name="connsiteX15" fmla="*/ 7467 w 6581591"/>
              <a:gd name="connsiteY15" fmla="*/ 2455426 h 3065534"/>
              <a:gd name="connsiteX16" fmla="*/ 38116 w 6581591"/>
              <a:gd name="connsiteY16" fmla="*/ 2212839 h 3065534"/>
              <a:gd name="connsiteX17" fmla="*/ 103242 w 6581591"/>
              <a:gd name="connsiteY17" fmla="*/ 2031860 h 3065534"/>
              <a:gd name="connsiteX18" fmla="*/ 191907 w 6581591"/>
              <a:gd name="connsiteY18" fmla="*/ 1983117 h 306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581591" h="3065534">
                <a:moveTo>
                  <a:pt x="191907" y="1983117"/>
                </a:moveTo>
                <a:cubicBezTo>
                  <a:pt x="1102188" y="1954285"/>
                  <a:pt x="2050737" y="1816003"/>
                  <a:pt x="2721349" y="1659143"/>
                </a:cubicBezTo>
                <a:cubicBezTo>
                  <a:pt x="3391961" y="1502283"/>
                  <a:pt x="3889940" y="1236816"/>
                  <a:pt x="4215577" y="1041959"/>
                </a:cubicBezTo>
                <a:cubicBezTo>
                  <a:pt x="4541214" y="847102"/>
                  <a:pt x="4572939" y="807433"/>
                  <a:pt x="4840053" y="614283"/>
                </a:cubicBezTo>
                <a:cubicBezTo>
                  <a:pt x="5132722" y="408290"/>
                  <a:pt x="5439434" y="129684"/>
                  <a:pt x="5728813" y="17436"/>
                </a:cubicBezTo>
                <a:cubicBezTo>
                  <a:pt x="5842437" y="-63027"/>
                  <a:pt x="5987389" y="155111"/>
                  <a:pt x="6090766" y="261881"/>
                </a:cubicBezTo>
                <a:cubicBezTo>
                  <a:pt x="6194143" y="368651"/>
                  <a:pt x="6271459" y="503382"/>
                  <a:pt x="6349077" y="658056"/>
                </a:cubicBezTo>
                <a:cubicBezTo>
                  <a:pt x="6426695" y="812730"/>
                  <a:pt x="6503422" y="994682"/>
                  <a:pt x="6556476" y="1189926"/>
                </a:cubicBezTo>
                <a:cubicBezTo>
                  <a:pt x="6593897" y="1360028"/>
                  <a:pt x="6587623" y="1262940"/>
                  <a:pt x="6550099" y="1549732"/>
                </a:cubicBezTo>
                <a:cubicBezTo>
                  <a:pt x="6317719" y="1706010"/>
                  <a:pt x="5914816" y="1879943"/>
                  <a:pt x="5528887" y="2028067"/>
                </a:cubicBezTo>
                <a:cubicBezTo>
                  <a:pt x="5142958" y="2176191"/>
                  <a:pt x="4687902" y="2314346"/>
                  <a:pt x="4234523" y="2438475"/>
                </a:cubicBezTo>
                <a:cubicBezTo>
                  <a:pt x="3781144" y="2562604"/>
                  <a:pt x="3237285" y="2688097"/>
                  <a:pt x="2808610" y="2772840"/>
                </a:cubicBezTo>
                <a:cubicBezTo>
                  <a:pt x="2379935" y="2857583"/>
                  <a:pt x="2103149" y="2898435"/>
                  <a:pt x="1662470" y="2946932"/>
                </a:cubicBezTo>
                <a:cubicBezTo>
                  <a:pt x="1221791" y="2995429"/>
                  <a:pt x="623877" y="3078495"/>
                  <a:pt x="164536" y="3063821"/>
                </a:cubicBezTo>
                <a:cubicBezTo>
                  <a:pt x="59185" y="2945094"/>
                  <a:pt x="31728" y="2825082"/>
                  <a:pt x="11296" y="2701864"/>
                </a:cubicBezTo>
                <a:cubicBezTo>
                  <a:pt x="-9136" y="2578646"/>
                  <a:pt x="3636" y="2563242"/>
                  <a:pt x="7467" y="2455426"/>
                </a:cubicBezTo>
                <a:cubicBezTo>
                  <a:pt x="11298" y="2347610"/>
                  <a:pt x="38914" y="2214444"/>
                  <a:pt x="38116" y="2212839"/>
                </a:cubicBezTo>
                <a:cubicBezTo>
                  <a:pt x="43862" y="2171124"/>
                  <a:pt x="101698" y="2032771"/>
                  <a:pt x="103242" y="2031860"/>
                </a:cubicBezTo>
                <a:cubicBezTo>
                  <a:pt x="163446" y="1996359"/>
                  <a:pt x="162352" y="1999365"/>
                  <a:pt x="191907" y="1983117"/>
                </a:cubicBezTo>
                <a:close/>
              </a:path>
            </a:pathLst>
          </a:custGeom>
          <a:solidFill>
            <a:schemeClr val="bg2">
              <a:lumMod val="75000"/>
              <a:alpha val="24000"/>
            </a:schemeClr>
          </a:solidFill>
          <a:ln w="0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9"/>
          </a:p>
        </p:txBody>
      </p:sp>
      <p:grpSp>
        <p:nvGrpSpPr>
          <p:cNvPr id="68" name="Groupe 67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&#10;$&#10;&#10;&#10;\end{document}&#10;" title="IguanaTex Vector Display">
            <a:extLst>
              <a:ext uri="{FF2B5EF4-FFF2-40B4-BE49-F238E27FC236}">
                <a16:creationId xmlns:a16="http://schemas.microsoft.com/office/drawing/2014/main" id="{7A41DDA2-0909-A416-EB55-C4CC290EA580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57200" y="2679700"/>
            <a:ext cx="210088" cy="345600"/>
            <a:chOff x="2770746" y="4359923"/>
            <a:chExt cx="206612" cy="349247"/>
          </a:xfrm>
        </p:grpSpPr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02F5ED2A-2773-ECB6-558C-32F2896163A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883090" y="4359923"/>
              <a:ext cx="31993" cy="33178"/>
            </a:xfrm>
            <a:custGeom>
              <a:avLst/>
              <a:gdLst>
                <a:gd name="connsiteX0" fmla="*/ 32074 w 31993"/>
                <a:gd name="connsiteY0" fmla="*/ 16650 h 33178"/>
                <a:gd name="connsiteX1" fmla="*/ 16226 w 31993"/>
                <a:gd name="connsiteY1" fmla="*/ 60 h 33178"/>
                <a:gd name="connsiteX2" fmla="*/ 80 w 31993"/>
                <a:gd name="connsiteY2" fmla="*/ 16650 h 33178"/>
                <a:gd name="connsiteX3" fmla="*/ 15927 w 31993"/>
                <a:gd name="connsiteY3" fmla="*/ 33239 h 33178"/>
                <a:gd name="connsiteX4" fmla="*/ 32074 w 31993"/>
                <a:gd name="connsiteY4" fmla="*/ 16650 h 3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93" h="33178">
                  <a:moveTo>
                    <a:pt x="32074" y="16650"/>
                  </a:moveTo>
                  <a:cubicBezTo>
                    <a:pt x="32074" y="8198"/>
                    <a:pt x="25197" y="60"/>
                    <a:pt x="16226" y="60"/>
                  </a:cubicBezTo>
                  <a:cubicBezTo>
                    <a:pt x="6060" y="60"/>
                    <a:pt x="80" y="8824"/>
                    <a:pt x="80" y="16650"/>
                  </a:cubicBezTo>
                  <a:cubicBezTo>
                    <a:pt x="80" y="25101"/>
                    <a:pt x="6957" y="33239"/>
                    <a:pt x="15927" y="33239"/>
                  </a:cubicBezTo>
                  <a:cubicBezTo>
                    <a:pt x="26094" y="33239"/>
                    <a:pt x="32074" y="24475"/>
                    <a:pt x="32074" y="16650"/>
                  </a:cubicBezTo>
                  <a:close/>
                </a:path>
              </a:pathLst>
            </a:custGeom>
            <a:solidFill>
              <a:srgbClr val="000000"/>
            </a:solidFill>
            <a:ln w="297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2680B071-946D-1BE5-0486-D90EFF81C76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770746" y="4427776"/>
              <a:ext cx="206612" cy="281394"/>
            </a:xfrm>
            <a:custGeom>
              <a:avLst/>
              <a:gdLst>
                <a:gd name="connsiteX0" fmla="*/ 116390 w 206612"/>
                <a:gd name="connsiteY0" fmla="*/ 218855 h 281394"/>
                <a:gd name="connsiteX1" fmla="*/ 206689 w 206612"/>
                <a:gd name="connsiteY1" fmla="*/ 84262 h 281394"/>
                <a:gd name="connsiteX2" fmla="*/ 130443 w 206612"/>
                <a:gd name="connsiteY2" fmla="*/ 63 h 281394"/>
                <a:gd name="connsiteX3" fmla="*/ 77 w 206612"/>
                <a:gd name="connsiteY3" fmla="*/ 144046 h 281394"/>
                <a:gd name="connsiteX4" fmla="*/ 76622 w 206612"/>
                <a:gd name="connsiteY4" fmla="*/ 227620 h 281394"/>
                <a:gd name="connsiteX5" fmla="*/ 105924 w 206612"/>
                <a:gd name="connsiteY5" fmla="*/ 222924 h 281394"/>
                <a:gd name="connsiteX6" fmla="*/ 104728 w 206612"/>
                <a:gd name="connsiteY6" fmla="*/ 247026 h 281394"/>
                <a:gd name="connsiteX7" fmla="*/ 129546 w 206612"/>
                <a:gd name="connsiteY7" fmla="*/ 281457 h 281394"/>
                <a:gd name="connsiteX8" fmla="*/ 179480 w 206612"/>
                <a:gd name="connsiteY8" fmla="*/ 220733 h 281394"/>
                <a:gd name="connsiteX9" fmla="*/ 176191 w 206612"/>
                <a:gd name="connsiteY9" fmla="*/ 217603 h 281394"/>
                <a:gd name="connsiteX10" fmla="*/ 172603 w 206612"/>
                <a:gd name="connsiteY10" fmla="*/ 221046 h 281394"/>
                <a:gd name="connsiteX11" fmla="*/ 137619 w 206612"/>
                <a:gd name="connsiteY11" fmla="*/ 251095 h 281394"/>
                <a:gd name="connsiteX12" fmla="*/ 116390 w 206612"/>
                <a:gd name="connsiteY12" fmla="*/ 218855 h 281394"/>
                <a:gd name="connsiteX13" fmla="*/ 59878 w 206612"/>
                <a:gd name="connsiteY13" fmla="*/ 216351 h 281394"/>
                <a:gd name="connsiteX14" fmla="*/ 26389 w 206612"/>
                <a:gd name="connsiteY14" fmla="*/ 154063 h 281394"/>
                <a:gd name="connsiteX15" fmla="*/ 56888 w 206612"/>
                <a:gd name="connsiteY15" fmla="*/ 54213 h 281394"/>
                <a:gd name="connsiteX16" fmla="*/ 128649 w 206612"/>
                <a:gd name="connsiteY16" fmla="*/ 7888 h 281394"/>
                <a:gd name="connsiteX17" fmla="*/ 180377 w 206612"/>
                <a:gd name="connsiteY17" fmla="*/ 74246 h 281394"/>
                <a:gd name="connsiteX18" fmla="*/ 114895 w 206612"/>
                <a:gd name="connsiteY18" fmla="*/ 208213 h 281394"/>
                <a:gd name="connsiteX19" fmla="*/ 88582 w 206612"/>
                <a:gd name="connsiteY19" fmla="*/ 174408 h 281394"/>
                <a:gd name="connsiteX20" fmla="*/ 58084 w 206612"/>
                <a:gd name="connsiteY20" fmla="*/ 206335 h 281394"/>
                <a:gd name="connsiteX21" fmla="*/ 59878 w 206612"/>
                <a:gd name="connsiteY21" fmla="*/ 216351 h 281394"/>
                <a:gd name="connsiteX22" fmla="*/ 78416 w 206612"/>
                <a:gd name="connsiteY22" fmla="*/ 219794 h 281394"/>
                <a:gd name="connsiteX23" fmla="*/ 64662 w 206612"/>
                <a:gd name="connsiteY23" fmla="*/ 206335 h 281394"/>
                <a:gd name="connsiteX24" fmla="*/ 88582 w 206612"/>
                <a:gd name="connsiteY24" fmla="*/ 181294 h 281394"/>
                <a:gd name="connsiteX25" fmla="*/ 106822 w 206612"/>
                <a:gd name="connsiteY25" fmla="*/ 207900 h 281394"/>
                <a:gd name="connsiteX26" fmla="*/ 103532 w 206612"/>
                <a:gd name="connsiteY26" fmla="*/ 214160 h 281394"/>
                <a:gd name="connsiteX27" fmla="*/ 78416 w 206612"/>
                <a:gd name="connsiteY27" fmla="*/ 219794 h 28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6612" h="281394">
                  <a:moveTo>
                    <a:pt x="116390" y="218855"/>
                  </a:moveTo>
                  <a:cubicBezTo>
                    <a:pt x="162735" y="200388"/>
                    <a:pt x="206689" y="144672"/>
                    <a:pt x="206689" y="84262"/>
                  </a:cubicBezTo>
                  <a:cubicBezTo>
                    <a:pt x="206689" y="33868"/>
                    <a:pt x="174995" y="63"/>
                    <a:pt x="130443" y="63"/>
                  </a:cubicBezTo>
                  <a:cubicBezTo>
                    <a:pt x="65858" y="63"/>
                    <a:pt x="77" y="71116"/>
                    <a:pt x="77" y="144046"/>
                  </a:cubicBezTo>
                  <a:cubicBezTo>
                    <a:pt x="77" y="196006"/>
                    <a:pt x="33565" y="227620"/>
                    <a:pt x="76622" y="227620"/>
                  </a:cubicBezTo>
                  <a:cubicBezTo>
                    <a:pt x="84097" y="227620"/>
                    <a:pt x="94263" y="226368"/>
                    <a:pt x="105924" y="222924"/>
                  </a:cubicBezTo>
                  <a:cubicBezTo>
                    <a:pt x="104728" y="242331"/>
                    <a:pt x="104728" y="242957"/>
                    <a:pt x="104728" y="247026"/>
                  </a:cubicBezTo>
                  <a:cubicBezTo>
                    <a:pt x="104728" y="257042"/>
                    <a:pt x="104728" y="281457"/>
                    <a:pt x="129546" y="281457"/>
                  </a:cubicBezTo>
                  <a:cubicBezTo>
                    <a:pt x="165127" y="281457"/>
                    <a:pt x="179480" y="224177"/>
                    <a:pt x="179480" y="220733"/>
                  </a:cubicBezTo>
                  <a:cubicBezTo>
                    <a:pt x="179480" y="218542"/>
                    <a:pt x="177387" y="217603"/>
                    <a:pt x="176191" y="217603"/>
                  </a:cubicBezTo>
                  <a:cubicBezTo>
                    <a:pt x="173799" y="217603"/>
                    <a:pt x="173201" y="219168"/>
                    <a:pt x="172603" y="221046"/>
                  </a:cubicBezTo>
                  <a:cubicBezTo>
                    <a:pt x="165426" y="243270"/>
                    <a:pt x="148084" y="251095"/>
                    <a:pt x="137619" y="251095"/>
                  </a:cubicBezTo>
                  <a:cubicBezTo>
                    <a:pt x="123865" y="251095"/>
                    <a:pt x="119380" y="242644"/>
                    <a:pt x="116390" y="218855"/>
                  </a:cubicBezTo>
                  <a:close/>
                  <a:moveTo>
                    <a:pt x="59878" y="216351"/>
                  </a:moveTo>
                  <a:cubicBezTo>
                    <a:pt x="36555" y="206648"/>
                    <a:pt x="26389" y="182233"/>
                    <a:pt x="26389" y="154063"/>
                  </a:cubicBezTo>
                  <a:cubicBezTo>
                    <a:pt x="26389" y="132465"/>
                    <a:pt x="34163" y="88018"/>
                    <a:pt x="56888" y="54213"/>
                  </a:cubicBezTo>
                  <a:cubicBezTo>
                    <a:pt x="78715" y="22286"/>
                    <a:pt x="106822" y="7888"/>
                    <a:pt x="128649" y="7888"/>
                  </a:cubicBezTo>
                  <a:cubicBezTo>
                    <a:pt x="158549" y="7888"/>
                    <a:pt x="180377" y="32303"/>
                    <a:pt x="180377" y="74246"/>
                  </a:cubicBezTo>
                  <a:cubicBezTo>
                    <a:pt x="180377" y="105546"/>
                    <a:pt x="165127" y="178790"/>
                    <a:pt x="114895" y="208213"/>
                  </a:cubicBezTo>
                  <a:cubicBezTo>
                    <a:pt x="113400" y="197258"/>
                    <a:pt x="110410" y="174408"/>
                    <a:pt x="88582" y="174408"/>
                  </a:cubicBezTo>
                  <a:cubicBezTo>
                    <a:pt x="72735" y="174408"/>
                    <a:pt x="58084" y="190059"/>
                    <a:pt x="58084" y="206335"/>
                  </a:cubicBezTo>
                  <a:cubicBezTo>
                    <a:pt x="58084" y="212595"/>
                    <a:pt x="59878" y="216038"/>
                    <a:pt x="59878" y="216351"/>
                  </a:cubicBezTo>
                  <a:close/>
                  <a:moveTo>
                    <a:pt x="78416" y="219794"/>
                  </a:moveTo>
                  <a:cubicBezTo>
                    <a:pt x="74230" y="219794"/>
                    <a:pt x="64662" y="219794"/>
                    <a:pt x="64662" y="206335"/>
                  </a:cubicBezTo>
                  <a:cubicBezTo>
                    <a:pt x="64662" y="193815"/>
                    <a:pt x="76024" y="181294"/>
                    <a:pt x="88582" y="181294"/>
                  </a:cubicBezTo>
                  <a:cubicBezTo>
                    <a:pt x="101140" y="181294"/>
                    <a:pt x="106822" y="188807"/>
                    <a:pt x="106822" y="207900"/>
                  </a:cubicBezTo>
                  <a:cubicBezTo>
                    <a:pt x="106822" y="212595"/>
                    <a:pt x="106522" y="212908"/>
                    <a:pt x="103532" y="214160"/>
                  </a:cubicBezTo>
                  <a:cubicBezTo>
                    <a:pt x="95758" y="217603"/>
                    <a:pt x="86788" y="219794"/>
                    <a:pt x="78416" y="219794"/>
                  </a:cubicBezTo>
                  <a:close/>
                </a:path>
              </a:pathLst>
            </a:custGeom>
            <a:solidFill>
              <a:srgbClr val="000000"/>
            </a:solidFill>
            <a:ln w="297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5" name="Flèche vers la droite 44">
            <a:extLst>
              <a:ext uri="{FF2B5EF4-FFF2-40B4-BE49-F238E27FC236}">
                <a16:creationId xmlns:a16="http://schemas.microsoft.com/office/drawing/2014/main" id="{D3A83185-08CB-2332-F931-0F2974F31012}"/>
              </a:ext>
            </a:extLst>
          </p:cNvPr>
          <p:cNvSpPr/>
          <p:nvPr/>
        </p:nvSpPr>
        <p:spPr>
          <a:xfrm>
            <a:off x="783448" y="2699872"/>
            <a:ext cx="527449" cy="297313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>
              <a:rot lat="0" lon="20099966" rev="0"/>
            </a:camera>
            <a:lightRig rig="contrasting" dir="t"/>
          </a:scene3d>
          <a:sp3d extrusionH="203200" contourW="12700">
            <a:extrusionClr>
              <a:schemeClr val="bg2"/>
            </a:extrusionClr>
            <a:contourClr>
              <a:schemeClr val="bg2">
                <a:lumMod val="1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9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B431F6E5-9CBC-274B-F90A-15389C13625E}"/>
              </a:ext>
            </a:extLst>
          </p:cNvPr>
          <p:cNvSpPr/>
          <p:nvPr/>
        </p:nvSpPr>
        <p:spPr bwMode="auto">
          <a:xfrm>
            <a:off x="3377582" y="4946573"/>
            <a:ext cx="121187" cy="122398"/>
          </a:xfrm>
          <a:prstGeom prst="ellipse">
            <a:avLst/>
          </a:prstGeom>
          <a:solidFill>
            <a:srgbClr val="043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charset="0"/>
              <a:ea typeface="ＭＳ Ｐゴシック" charset="0"/>
            </a:endParaRP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2E6CB5CF-4497-707C-B85B-09B5B30C2318}"/>
              </a:ext>
            </a:extLst>
          </p:cNvPr>
          <p:cNvSpPr/>
          <p:nvPr/>
        </p:nvSpPr>
        <p:spPr bwMode="auto">
          <a:xfrm>
            <a:off x="1671258" y="4945846"/>
            <a:ext cx="121187" cy="12239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charset="0"/>
              <a:ea typeface="ＭＳ Ｐゴシック" charset="0"/>
            </a:endParaRPr>
          </a:p>
        </p:txBody>
      </p:sp>
      <p:grpSp>
        <p:nvGrpSpPr>
          <p:cNvPr id="207" name="Groupe 206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1}&#10;$&#10;&#10;&#10;\end{document}&#10;" title="IguanaTex Vector Display">
            <a:extLst>
              <a:ext uri="{FF2B5EF4-FFF2-40B4-BE49-F238E27FC236}">
                <a16:creationId xmlns:a16="http://schemas.microsoft.com/office/drawing/2014/main" id="{72EE5A0B-E8DD-3CAD-41D9-A461637E7E40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498601" y="5084050"/>
            <a:ext cx="264759" cy="267407"/>
            <a:chOff x="4118057" y="6749315"/>
            <a:chExt cx="302328" cy="275398"/>
          </a:xfrm>
        </p:grpSpPr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232678EE-B82C-89BA-CD74-169A874FC2E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118057" y="6749315"/>
              <a:ext cx="230609" cy="225447"/>
            </a:xfrm>
            <a:custGeom>
              <a:avLst/>
              <a:gdLst>
                <a:gd name="connsiteX0" fmla="*/ 136747 w 230609"/>
                <a:gd name="connsiteY0" fmla="*/ 23373 h 225447"/>
                <a:gd name="connsiteX1" fmla="*/ 144547 w 230609"/>
                <a:gd name="connsiteY1" fmla="*/ 11052 h 225447"/>
                <a:gd name="connsiteX2" fmla="*/ 165912 w 230609"/>
                <a:gd name="connsiteY2" fmla="*/ 10386 h 225447"/>
                <a:gd name="connsiteX3" fmla="*/ 215426 w 230609"/>
                <a:gd name="connsiteY3" fmla="*/ 37693 h 225447"/>
                <a:gd name="connsiteX4" fmla="*/ 212713 w 230609"/>
                <a:gd name="connsiteY4" fmla="*/ 64334 h 225447"/>
                <a:gd name="connsiteX5" fmla="*/ 211695 w 230609"/>
                <a:gd name="connsiteY5" fmla="*/ 70661 h 225447"/>
                <a:gd name="connsiteX6" fmla="*/ 215765 w 230609"/>
                <a:gd name="connsiteY6" fmla="*/ 74990 h 225447"/>
                <a:gd name="connsiteX7" fmla="*/ 220852 w 230609"/>
                <a:gd name="connsiteY7" fmla="*/ 67331 h 225447"/>
                <a:gd name="connsiteX8" fmla="*/ 230008 w 230609"/>
                <a:gd name="connsiteY8" fmla="*/ 9387 h 225447"/>
                <a:gd name="connsiteX9" fmla="*/ 230687 w 230609"/>
                <a:gd name="connsiteY9" fmla="*/ 3726 h 225447"/>
                <a:gd name="connsiteX10" fmla="*/ 221530 w 230609"/>
                <a:gd name="connsiteY10" fmla="*/ 63 h 225447"/>
                <a:gd name="connsiteX11" fmla="*/ 33312 w 230609"/>
                <a:gd name="connsiteY11" fmla="*/ 63 h 225447"/>
                <a:gd name="connsiteX12" fmla="*/ 22459 w 230609"/>
                <a:gd name="connsiteY12" fmla="*/ 6723 h 225447"/>
                <a:gd name="connsiteX13" fmla="*/ 2112 w 230609"/>
                <a:gd name="connsiteY13" fmla="*/ 65333 h 225447"/>
                <a:gd name="connsiteX14" fmla="*/ 77 w 230609"/>
                <a:gd name="connsiteY14" fmla="*/ 71327 h 225447"/>
                <a:gd name="connsiteX15" fmla="*/ 4146 w 230609"/>
                <a:gd name="connsiteY15" fmla="*/ 74990 h 225447"/>
                <a:gd name="connsiteX16" fmla="*/ 9912 w 230609"/>
                <a:gd name="connsiteY16" fmla="*/ 67997 h 225447"/>
                <a:gd name="connsiteX17" fmla="*/ 87234 w 230609"/>
                <a:gd name="connsiteY17" fmla="*/ 10386 h 225447"/>
                <a:gd name="connsiteX18" fmla="*/ 100460 w 230609"/>
                <a:gd name="connsiteY18" fmla="*/ 10386 h 225447"/>
                <a:gd name="connsiteX19" fmla="*/ 109956 w 230609"/>
                <a:gd name="connsiteY19" fmla="*/ 14382 h 225447"/>
                <a:gd name="connsiteX20" fmla="*/ 108599 w 230609"/>
                <a:gd name="connsiteY20" fmla="*/ 21375 h 225447"/>
                <a:gd name="connsiteX21" fmla="*/ 63155 w 230609"/>
                <a:gd name="connsiteY21" fmla="*/ 199203 h 225447"/>
                <a:gd name="connsiteX22" fmla="*/ 22799 w 230609"/>
                <a:gd name="connsiteY22" fmla="*/ 215187 h 225447"/>
                <a:gd name="connsiteX23" fmla="*/ 8555 w 230609"/>
                <a:gd name="connsiteY23" fmla="*/ 221514 h 225447"/>
                <a:gd name="connsiteX24" fmla="*/ 14320 w 230609"/>
                <a:gd name="connsiteY24" fmla="*/ 225511 h 225447"/>
                <a:gd name="connsiteX25" fmla="*/ 42129 w 230609"/>
                <a:gd name="connsiteY25" fmla="*/ 224844 h 225447"/>
                <a:gd name="connsiteX26" fmla="*/ 70955 w 230609"/>
                <a:gd name="connsiteY26" fmla="*/ 224511 h 225447"/>
                <a:gd name="connsiteX27" fmla="*/ 99103 w 230609"/>
                <a:gd name="connsiteY27" fmla="*/ 224844 h 225447"/>
                <a:gd name="connsiteX28" fmla="*/ 128608 w 230609"/>
                <a:gd name="connsiteY28" fmla="*/ 225511 h 225447"/>
                <a:gd name="connsiteX29" fmla="*/ 136069 w 230609"/>
                <a:gd name="connsiteY29" fmla="*/ 218850 h 225447"/>
                <a:gd name="connsiteX30" fmla="*/ 124538 w 230609"/>
                <a:gd name="connsiteY30" fmla="*/ 215187 h 225447"/>
                <a:gd name="connsiteX31" fmla="*/ 102834 w 230609"/>
                <a:gd name="connsiteY31" fmla="*/ 214521 h 225447"/>
                <a:gd name="connsiteX32" fmla="*/ 90286 w 230609"/>
                <a:gd name="connsiteY32" fmla="*/ 207195 h 225447"/>
                <a:gd name="connsiteX33" fmla="*/ 91642 w 230609"/>
                <a:gd name="connsiteY33" fmla="*/ 200202 h 225447"/>
                <a:gd name="connsiteX34" fmla="*/ 136747 w 230609"/>
                <a:gd name="connsiteY34" fmla="*/ 23373 h 22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0609" h="225447">
                  <a:moveTo>
                    <a:pt x="136747" y="23373"/>
                  </a:moveTo>
                  <a:cubicBezTo>
                    <a:pt x="139121" y="14049"/>
                    <a:pt x="140477" y="12051"/>
                    <a:pt x="144547" y="11052"/>
                  </a:cubicBezTo>
                  <a:cubicBezTo>
                    <a:pt x="147599" y="10386"/>
                    <a:pt x="158791" y="10386"/>
                    <a:pt x="165912" y="10386"/>
                  </a:cubicBezTo>
                  <a:cubicBezTo>
                    <a:pt x="200165" y="10386"/>
                    <a:pt x="215426" y="11718"/>
                    <a:pt x="215426" y="37693"/>
                  </a:cubicBezTo>
                  <a:cubicBezTo>
                    <a:pt x="215426" y="42688"/>
                    <a:pt x="214069" y="55675"/>
                    <a:pt x="212713" y="64334"/>
                  </a:cubicBezTo>
                  <a:cubicBezTo>
                    <a:pt x="212374" y="65666"/>
                    <a:pt x="211695" y="69662"/>
                    <a:pt x="211695" y="70661"/>
                  </a:cubicBezTo>
                  <a:cubicBezTo>
                    <a:pt x="211695" y="72659"/>
                    <a:pt x="212713" y="74990"/>
                    <a:pt x="215765" y="74990"/>
                  </a:cubicBezTo>
                  <a:cubicBezTo>
                    <a:pt x="219495" y="74990"/>
                    <a:pt x="220174" y="72326"/>
                    <a:pt x="220852" y="67331"/>
                  </a:cubicBezTo>
                  <a:lnTo>
                    <a:pt x="230008" y="9387"/>
                  </a:lnTo>
                  <a:cubicBezTo>
                    <a:pt x="230348" y="8055"/>
                    <a:pt x="230687" y="4725"/>
                    <a:pt x="230687" y="3726"/>
                  </a:cubicBezTo>
                  <a:cubicBezTo>
                    <a:pt x="230687" y="63"/>
                    <a:pt x="227295" y="63"/>
                    <a:pt x="221530" y="63"/>
                  </a:cubicBezTo>
                  <a:lnTo>
                    <a:pt x="33312" y="63"/>
                  </a:lnTo>
                  <a:cubicBezTo>
                    <a:pt x="25173" y="63"/>
                    <a:pt x="24833" y="396"/>
                    <a:pt x="22459" y="6723"/>
                  </a:cubicBezTo>
                  <a:lnTo>
                    <a:pt x="2112" y="65333"/>
                  </a:lnTo>
                  <a:cubicBezTo>
                    <a:pt x="1772" y="65999"/>
                    <a:pt x="77" y="70661"/>
                    <a:pt x="77" y="71327"/>
                  </a:cubicBezTo>
                  <a:cubicBezTo>
                    <a:pt x="77" y="73325"/>
                    <a:pt x="1772" y="74990"/>
                    <a:pt x="4146" y="74990"/>
                  </a:cubicBezTo>
                  <a:cubicBezTo>
                    <a:pt x="7538" y="74990"/>
                    <a:pt x="7877" y="73325"/>
                    <a:pt x="9912" y="67997"/>
                  </a:cubicBezTo>
                  <a:cubicBezTo>
                    <a:pt x="28225" y="16380"/>
                    <a:pt x="37042" y="10386"/>
                    <a:pt x="87234" y="10386"/>
                  </a:cubicBezTo>
                  <a:lnTo>
                    <a:pt x="100460" y="10386"/>
                  </a:lnTo>
                  <a:cubicBezTo>
                    <a:pt x="109956" y="10386"/>
                    <a:pt x="109956" y="11718"/>
                    <a:pt x="109956" y="14382"/>
                  </a:cubicBezTo>
                  <a:cubicBezTo>
                    <a:pt x="109956" y="16380"/>
                    <a:pt x="108938" y="20376"/>
                    <a:pt x="108599" y="21375"/>
                  </a:cubicBezTo>
                  <a:lnTo>
                    <a:pt x="63155" y="199203"/>
                  </a:lnTo>
                  <a:cubicBezTo>
                    <a:pt x="60103" y="211524"/>
                    <a:pt x="59086" y="215187"/>
                    <a:pt x="22799" y="215187"/>
                  </a:cubicBezTo>
                  <a:cubicBezTo>
                    <a:pt x="10590" y="215187"/>
                    <a:pt x="8555" y="215187"/>
                    <a:pt x="8555" y="221514"/>
                  </a:cubicBezTo>
                  <a:cubicBezTo>
                    <a:pt x="8555" y="225511"/>
                    <a:pt x="12285" y="225511"/>
                    <a:pt x="14320" y="225511"/>
                  </a:cubicBezTo>
                  <a:cubicBezTo>
                    <a:pt x="23477" y="225511"/>
                    <a:pt x="32973" y="224844"/>
                    <a:pt x="42129" y="224844"/>
                  </a:cubicBezTo>
                  <a:cubicBezTo>
                    <a:pt x="51625" y="224844"/>
                    <a:pt x="61460" y="224511"/>
                    <a:pt x="70955" y="224511"/>
                  </a:cubicBezTo>
                  <a:cubicBezTo>
                    <a:pt x="80451" y="224511"/>
                    <a:pt x="89947" y="224844"/>
                    <a:pt x="99103" y="224844"/>
                  </a:cubicBezTo>
                  <a:cubicBezTo>
                    <a:pt x="108938" y="224844"/>
                    <a:pt x="119112" y="225511"/>
                    <a:pt x="128608" y="225511"/>
                  </a:cubicBezTo>
                  <a:cubicBezTo>
                    <a:pt x="131999" y="225511"/>
                    <a:pt x="136069" y="225511"/>
                    <a:pt x="136069" y="218850"/>
                  </a:cubicBezTo>
                  <a:cubicBezTo>
                    <a:pt x="136069" y="215187"/>
                    <a:pt x="133356" y="215187"/>
                    <a:pt x="124538" y="215187"/>
                  </a:cubicBezTo>
                  <a:cubicBezTo>
                    <a:pt x="116060" y="215187"/>
                    <a:pt x="111651" y="215187"/>
                    <a:pt x="102834" y="214521"/>
                  </a:cubicBezTo>
                  <a:cubicBezTo>
                    <a:pt x="92999" y="213522"/>
                    <a:pt x="90286" y="212523"/>
                    <a:pt x="90286" y="207195"/>
                  </a:cubicBezTo>
                  <a:cubicBezTo>
                    <a:pt x="90286" y="206862"/>
                    <a:pt x="90286" y="205197"/>
                    <a:pt x="91642" y="200202"/>
                  </a:cubicBezTo>
                  <a:lnTo>
                    <a:pt x="136747" y="23373"/>
                  </a:lnTo>
                  <a:close/>
                </a:path>
              </a:pathLst>
            </a:custGeom>
            <a:solidFill>
              <a:srgbClr val="FF0000"/>
            </a:solidFill>
            <a:ln w="257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C34CA554-FA3E-FA12-E8C3-04BC9468500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333975" y="6869930"/>
              <a:ext cx="86410" cy="154783"/>
            </a:xfrm>
            <a:custGeom>
              <a:avLst/>
              <a:gdLst>
                <a:gd name="connsiteX0" fmla="*/ 53733 w 86410"/>
                <a:gd name="connsiteY0" fmla="*/ 6591 h 154783"/>
                <a:gd name="connsiteX1" fmla="*/ 46612 w 86410"/>
                <a:gd name="connsiteY1" fmla="*/ 64 h 154783"/>
                <a:gd name="connsiteX2" fmla="*/ 83 w 86410"/>
                <a:gd name="connsiteY2" fmla="*/ 14983 h 154783"/>
                <a:gd name="connsiteX3" fmla="*/ 83 w 86410"/>
                <a:gd name="connsiteY3" fmla="*/ 23375 h 154783"/>
                <a:gd name="connsiteX4" fmla="*/ 34504 w 86410"/>
                <a:gd name="connsiteY4" fmla="*/ 16848 h 154783"/>
                <a:gd name="connsiteX5" fmla="*/ 34504 w 86410"/>
                <a:gd name="connsiteY5" fmla="*/ 135732 h 154783"/>
                <a:gd name="connsiteX6" fmla="*/ 10765 w 86410"/>
                <a:gd name="connsiteY6" fmla="*/ 146455 h 154783"/>
                <a:gd name="connsiteX7" fmla="*/ 1744 w 86410"/>
                <a:gd name="connsiteY7" fmla="*/ 146455 h 154783"/>
                <a:gd name="connsiteX8" fmla="*/ 1744 w 86410"/>
                <a:gd name="connsiteY8" fmla="*/ 154847 h 154783"/>
                <a:gd name="connsiteX9" fmla="*/ 44000 w 86410"/>
                <a:gd name="connsiteY9" fmla="*/ 153915 h 154783"/>
                <a:gd name="connsiteX10" fmla="*/ 86493 w 86410"/>
                <a:gd name="connsiteY10" fmla="*/ 154847 h 154783"/>
                <a:gd name="connsiteX11" fmla="*/ 86493 w 86410"/>
                <a:gd name="connsiteY11" fmla="*/ 146455 h 154783"/>
                <a:gd name="connsiteX12" fmla="*/ 77473 w 86410"/>
                <a:gd name="connsiteY12" fmla="*/ 146455 h 154783"/>
                <a:gd name="connsiteX13" fmla="*/ 53733 w 86410"/>
                <a:gd name="connsiteY13" fmla="*/ 135732 h 154783"/>
                <a:gd name="connsiteX14" fmla="*/ 53733 w 86410"/>
                <a:gd name="connsiteY14" fmla="*/ 6591 h 1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410" h="154783">
                  <a:moveTo>
                    <a:pt x="53733" y="6591"/>
                  </a:moveTo>
                  <a:cubicBezTo>
                    <a:pt x="53733" y="297"/>
                    <a:pt x="53258" y="64"/>
                    <a:pt x="46612" y="64"/>
                  </a:cubicBezTo>
                  <a:cubicBezTo>
                    <a:pt x="31418" y="14750"/>
                    <a:pt x="9816" y="14983"/>
                    <a:pt x="83" y="14983"/>
                  </a:cubicBezTo>
                  <a:lnTo>
                    <a:pt x="83" y="23375"/>
                  </a:lnTo>
                  <a:cubicBezTo>
                    <a:pt x="5780" y="23375"/>
                    <a:pt x="21448" y="23375"/>
                    <a:pt x="34504" y="16848"/>
                  </a:cubicBezTo>
                  <a:lnTo>
                    <a:pt x="34504" y="135732"/>
                  </a:lnTo>
                  <a:cubicBezTo>
                    <a:pt x="34504" y="143425"/>
                    <a:pt x="34504" y="146455"/>
                    <a:pt x="10765" y="146455"/>
                  </a:cubicBezTo>
                  <a:lnTo>
                    <a:pt x="1744" y="146455"/>
                  </a:lnTo>
                  <a:lnTo>
                    <a:pt x="1744" y="154847"/>
                  </a:lnTo>
                  <a:cubicBezTo>
                    <a:pt x="6017" y="154614"/>
                    <a:pt x="35217" y="153915"/>
                    <a:pt x="44000" y="153915"/>
                  </a:cubicBezTo>
                  <a:cubicBezTo>
                    <a:pt x="51359" y="153915"/>
                    <a:pt x="81271" y="154614"/>
                    <a:pt x="86493" y="154847"/>
                  </a:cubicBezTo>
                  <a:lnTo>
                    <a:pt x="86493" y="146455"/>
                  </a:lnTo>
                  <a:lnTo>
                    <a:pt x="77473" y="146455"/>
                  </a:lnTo>
                  <a:cubicBezTo>
                    <a:pt x="53733" y="146455"/>
                    <a:pt x="53733" y="143425"/>
                    <a:pt x="53733" y="135732"/>
                  </a:cubicBezTo>
                  <a:lnTo>
                    <a:pt x="53733" y="6591"/>
                  </a:lnTo>
                  <a:close/>
                </a:path>
              </a:pathLst>
            </a:custGeom>
            <a:solidFill>
              <a:srgbClr val="FF0000"/>
            </a:solidFill>
            <a:ln w="257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16" name="Groupe 215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2}&#10;$&#10;&#10;&#10;\end{document}&#10;" title="IguanaTex Vector Display">
            <a:extLst>
              <a:ext uri="{FF2B5EF4-FFF2-40B4-BE49-F238E27FC236}">
                <a16:creationId xmlns:a16="http://schemas.microsoft.com/office/drawing/2014/main" id="{F404B251-5A5B-74C6-4EE9-301F0D756840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3530601" y="5084050"/>
            <a:ext cx="264759" cy="267407"/>
            <a:chOff x="5822630" y="6749316"/>
            <a:chExt cx="271184" cy="275398"/>
          </a:xfrm>
        </p:grpSpPr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22D121FE-8D4D-E03A-32CB-EADEF914C16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822630" y="6749316"/>
              <a:ext cx="201784" cy="225447"/>
            </a:xfrm>
            <a:custGeom>
              <a:avLst/>
              <a:gdLst>
                <a:gd name="connsiteX0" fmla="*/ 119663 w 201784"/>
                <a:gd name="connsiteY0" fmla="*/ 23373 h 225447"/>
                <a:gd name="connsiteX1" fmla="*/ 126488 w 201784"/>
                <a:gd name="connsiteY1" fmla="*/ 11052 h 225447"/>
                <a:gd name="connsiteX2" fmla="*/ 145183 w 201784"/>
                <a:gd name="connsiteY2" fmla="*/ 10386 h 225447"/>
                <a:gd name="connsiteX3" fmla="*/ 188507 w 201784"/>
                <a:gd name="connsiteY3" fmla="*/ 37693 h 225447"/>
                <a:gd name="connsiteX4" fmla="*/ 186133 w 201784"/>
                <a:gd name="connsiteY4" fmla="*/ 64334 h 225447"/>
                <a:gd name="connsiteX5" fmla="*/ 185243 w 201784"/>
                <a:gd name="connsiteY5" fmla="*/ 70661 h 225447"/>
                <a:gd name="connsiteX6" fmla="*/ 188804 w 201784"/>
                <a:gd name="connsiteY6" fmla="*/ 74990 h 225447"/>
                <a:gd name="connsiteX7" fmla="*/ 193255 w 201784"/>
                <a:gd name="connsiteY7" fmla="*/ 67331 h 225447"/>
                <a:gd name="connsiteX8" fmla="*/ 201267 w 201784"/>
                <a:gd name="connsiteY8" fmla="*/ 9387 h 225447"/>
                <a:gd name="connsiteX9" fmla="*/ 201861 w 201784"/>
                <a:gd name="connsiteY9" fmla="*/ 3726 h 225447"/>
                <a:gd name="connsiteX10" fmla="*/ 193849 w 201784"/>
                <a:gd name="connsiteY10" fmla="*/ 63 h 225447"/>
                <a:gd name="connsiteX11" fmla="*/ 29157 w 201784"/>
                <a:gd name="connsiteY11" fmla="*/ 63 h 225447"/>
                <a:gd name="connsiteX12" fmla="*/ 19662 w 201784"/>
                <a:gd name="connsiteY12" fmla="*/ 6723 h 225447"/>
                <a:gd name="connsiteX13" fmla="*/ 1857 w 201784"/>
                <a:gd name="connsiteY13" fmla="*/ 65333 h 225447"/>
                <a:gd name="connsiteX14" fmla="*/ 77 w 201784"/>
                <a:gd name="connsiteY14" fmla="*/ 71327 h 225447"/>
                <a:gd name="connsiteX15" fmla="*/ 3638 w 201784"/>
                <a:gd name="connsiteY15" fmla="*/ 74990 h 225447"/>
                <a:gd name="connsiteX16" fmla="*/ 8682 w 201784"/>
                <a:gd name="connsiteY16" fmla="*/ 67997 h 225447"/>
                <a:gd name="connsiteX17" fmla="*/ 76339 w 201784"/>
                <a:gd name="connsiteY17" fmla="*/ 10386 h 225447"/>
                <a:gd name="connsiteX18" fmla="*/ 87912 w 201784"/>
                <a:gd name="connsiteY18" fmla="*/ 10386 h 225447"/>
                <a:gd name="connsiteX19" fmla="*/ 96221 w 201784"/>
                <a:gd name="connsiteY19" fmla="*/ 14382 h 225447"/>
                <a:gd name="connsiteX20" fmla="*/ 95034 w 201784"/>
                <a:gd name="connsiteY20" fmla="*/ 21375 h 225447"/>
                <a:gd name="connsiteX21" fmla="*/ 55271 w 201784"/>
                <a:gd name="connsiteY21" fmla="*/ 199203 h 225447"/>
                <a:gd name="connsiteX22" fmla="*/ 19958 w 201784"/>
                <a:gd name="connsiteY22" fmla="*/ 215187 h 225447"/>
                <a:gd name="connsiteX23" fmla="*/ 7495 w 201784"/>
                <a:gd name="connsiteY23" fmla="*/ 221514 h 225447"/>
                <a:gd name="connsiteX24" fmla="*/ 12540 w 201784"/>
                <a:gd name="connsiteY24" fmla="*/ 225511 h 225447"/>
                <a:gd name="connsiteX25" fmla="*/ 36873 w 201784"/>
                <a:gd name="connsiteY25" fmla="*/ 224844 h 225447"/>
                <a:gd name="connsiteX26" fmla="*/ 62096 w 201784"/>
                <a:gd name="connsiteY26" fmla="*/ 224511 h 225447"/>
                <a:gd name="connsiteX27" fmla="*/ 86725 w 201784"/>
                <a:gd name="connsiteY27" fmla="*/ 224844 h 225447"/>
                <a:gd name="connsiteX28" fmla="*/ 112542 w 201784"/>
                <a:gd name="connsiteY28" fmla="*/ 225511 h 225447"/>
                <a:gd name="connsiteX29" fmla="*/ 119070 w 201784"/>
                <a:gd name="connsiteY29" fmla="*/ 218850 h 225447"/>
                <a:gd name="connsiteX30" fmla="*/ 108981 w 201784"/>
                <a:gd name="connsiteY30" fmla="*/ 215187 h 225447"/>
                <a:gd name="connsiteX31" fmla="*/ 89989 w 201784"/>
                <a:gd name="connsiteY31" fmla="*/ 214521 h 225447"/>
                <a:gd name="connsiteX32" fmla="*/ 79010 w 201784"/>
                <a:gd name="connsiteY32" fmla="*/ 207195 h 225447"/>
                <a:gd name="connsiteX33" fmla="*/ 80197 w 201784"/>
                <a:gd name="connsiteY33" fmla="*/ 200202 h 225447"/>
                <a:gd name="connsiteX34" fmla="*/ 119663 w 201784"/>
                <a:gd name="connsiteY34" fmla="*/ 23373 h 22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1784" h="225447">
                  <a:moveTo>
                    <a:pt x="119663" y="23373"/>
                  </a:moveTo>
                  <a:cubicBezTo>
                    <a:pt x="121741" y="14049"/>
                    <a:pt x="122928" y="12051"/>
                    <a:pt x="126488" y="11052"/>
                  </a:cubicBezTo>
                  <a:cubicBezTo>
                    <a:pt x="129159" y="10386"/>
                    <a:pt x="138952" y="10386"/>
                    <a:pt x="145183" y="10386"/>
                  </a:cubicBezTo>
                  <a:cubicBezTo>
                    <a:pt x="175154" y="10386"/>
                    <a:pt x="188507" y="11718"/>
                    <a:pt x="188507" y="37693"/>
                  </a:cubicBezTo>
                  <a:cubicBezTo>
                    <a:pt x="188507" y="42688"/>
                    <a:pt x="187320" y="55675"/>
                    <a:pt x="186133" y="64334"/>
                  </a:cubicBezTo>
                  <a:cubicBezTo>
                    <a:pt x="185837" y="65666"/>
                    <a:pt x="185243" y="69662"/>
                    <a:pt x="185243" y="70661"/>
                  </a:cubicBezTo>
                  <a:cubicBezTo>
                    <a:pt x="185243" y="72659"/>
                    <a:pt x="186133" y="74990"/>
                    <a:pt x="188804" y="74990"/>
                  </a:cubicBezTo>
                  <a:cubicBezTo>
                    <a:pt x="192068" y="74990"/>
                    <a:pt x="192662" y="72326"/>
                    <a:pt x="193255" y="67331"/>
                  </a:cubicBezTo>
                  <a:lnTo>
                    <a:pt x="201267" y="9387"/>
                  </a:lnTo>
                  <a:cubicBezTo>
                    <a:pt x="201564" y="8055"/>
                    <a:pt x="201861" y="4725"/>
                    <a:pt x="201861" y="3726"/>
                  </a:cubicBezTo>
                  <a:cubicBezTo>
                    <a:pt x="201861" y="63"/>
                    <a:pt x="198893" y="63"/>
                    <a:pt x="193849" y="63"/>
                  </a:cubicBezTo>
                  <a:lnTo>
                    <a:pt x="29157" y="63"/>
                  </a:lnTo>
                  <a:cubicBezTo>
                    <a:pt x="22036" y="63"/>
                    <a:pt x="21739" y="396"/>
                    <a:pt x="19662" y="6723"/>
                  </a:cubicBezTo>
                  <a:lnTo>
                    <a:pt x="1857" y="65333"/>
                  </a:lnTo>
                  <a:cubicBezTo>
                    <a:pt x="1560" y="65999"/>
                    <a:pt x="77" y="70661"/>
                    <a:pt x="77" y="71327"/>
                  </a:cubicBezTo>
                  <a:cubicBezTo>
                    <a:pt x="77" y="73325"/>
                    <a:pt x="1560" y="74990"/>
                    <a:pt x="3638" y="74990"/>
                  </a:cubicBezTo>
                  <a:cubicBezTo>
                    <a:pt x="6605" y="74990"/>
                    <a:pt x="6902" y="73325"/>
                    <a:pt x="8682" y="67997"/>
                  </a:cubicBezTo>
                  <a:cubicBezTo>
                    <a:pt x="24706" y="16380"/>
                    <a:pt x="32422" y="10386"/>
                    <a:pt x="76339" y="10386"/>
                  </a:cubicBezTo>
                  <a:lnTo>
                    <a:pt x="87912" y="10386"/>
                  </a:lnTo>
                  <a:cubicBezTo>
                    <a:pt x="96221" y="10386"/>
                    <a:pt x="96221" y="11718"/>
                    <a:pt x="96221" y="14382"/>
                  </a:cubicBezTo>
                  <a:cubicBezTo>
                    <a:pt x="96221" y="16380"/>
                    <a:pt x="95331" y="20376"/>
                    <a:pt x="95034" y="21375"/>
                  </a:cubicBezTo>
                  <a:lnTo>
                    <a:pt x="55271" y="199203"/>
                  </a:lnTo>
                  <a:cubicBezTo>
                    <a:pt x="52600" y="211524"/>
                    <a:pt x="51710" y="215187"/>
                    <a:pt x="19958" y="215187"/>
                  </a:cubicBezTo>
                  <a:cubicBezTo>
                    <a:pt x="9276" y="215187"/>
                    <a:pt x="7495" y="215187"/>
                    <a:pt x="7495" y="221514"/>
                  </a:cubicBezTo>
                  <a:cubicBezTo>
                    <a:pt x="7495" y="225511"/>
                    <a:pt x="10759" y="225511"/>
                    <a:pt x="12540" y="225511"/>
                  </a:cubicBezTo>
                  <a:cubicBezTo>
                    <a:pt x="20552" y="225511"/>
                    <a:pt x="28861" y="224844"/>
                    <a:pt x="36873" y="224844"/>
                  </a:cubicBezTo>
                  <a:cubicBezTo>
                    <a:pt x="45181" y="224844"/>
                    <a:pt x="53787" y="224511"/>
                    <a:pt x="62096" y="224511"/>
                  </a:cubicBezTo>
                  <a:cubicBezTo>
                    <a:pt x="70404" y="224511"/>
                    <a:pt x="78713" y="224844"/>
                    <a:pt x="86725" y="224844"/>
                  </a:cubicBezTo>
                  <a:cubicBezTo>
                    <a:pt x="95331" y="224844"/>
                    <a:pt x="104233" y="225511"/>
                    <a:pt x="112542" y="225511"/>
                  </a:cubicBezTo>
                  <a:cubicBezTo>
                    <a:pt x="115509" y="225511"/>
                    <a:pt x="119070" y="225511"/>
                    <a:pt x="119070" y="218850"/>
                  </a:cubicBezTo>
                  <a:cubicBezTo>
                    <a:pt x="119070" y="215187"/>
                    <a:pt x="116696" y="215187"/>
                    <a:pt x="108981" y="215187"/>
                  </a:cubicBezTo>
                  <a:cubicBezTo>
                    <a:pt x="101562" y="215187"/>
                    <a:pt x="97705" y="215187"/>
                    <a:pt x="89989" y="214521"/>
                  </a:cubicBezTo>
                  <a:cubicBezTo>
                    <a:pt x="81384" y="213522"/>
                    <a:pt x="79010" y="212523"/>
                    <a:pt x="79010" y="207195"/>
                  </a:cubicBezTo>
                  <a:cubicBezTo>
                    <a:pt x="79010" y="206862"/>
                    <a:pt x="79010" y="205197"/>
                    <a:pt x="80197" y="200202"/>
                  </a:cubicBezTo>
                  <a:lnTo>
                    <a:pt x="119663" y="23373"/>
                  </a:lnTo>
                  <a:close/>
                </a:path>
              </a:pathLst>
            </a:custGeom>
            <a:solidFill>
              <a:srgbClr val="0000FF"/>
            </a:solidFill>
            <a:ln w="257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7760DDD2-E50B-786A-F2F7-452AAF7E717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002003" y="6869931"/>
              <a:ext cx="91811" cy="154783"/>
            </a:xfrm>
            <a:custGeom>
              <a:avLst/>
              <a:gdLst>
                <a:gd name="connsiteX0" fmla="*/ 91894 w 91811"/>
                <a:gd name="connsiteY0" fmla="*/ 112422 h 154783"/>
                <a:gd name="connsiteX1" fmla="*/ 84832 w 91811"/>
                <a:gd name="connsiteY1" fmla="*/ 112422 h 154783"/>
                <a:gd name="connsiteX2" fmla="*/ 79431 w 91811"/>
                <a:gd name="connsiteY2" fmla="*/ 133635 h 154783"/>
                <a:gd name="connsiteX3" fmla="*/ 58867 w 91811"/>
                <a:gd name="connsiteY3" fmla="*/ 135033 h 154783"/>
                <a:gd name="connsiteX4" fmla="*/ 20647 w 91811"/>
                <a:gd name="connsiteY4" fmla="*/ 135033 h 154783"/>
                <a:gd name="connsiteX5" fmla="*/ 62190 w 91811"/>
                <a:gd name="connsiteY5" fmla="*/ 95871 h 154783"/>
                <a:gd name="connsiteX6" fmla="*/ 91894 w 91811"/>
                <a:gd name="connsiteY6" fmla="*/ 45520 h 154783"/>
                <a:gd name="connsiteX7" fmla="*/ 43288 w 91811"/>
                <a:gd name="connsiteY7" fmla="*/ 64 h 154783"/>
                <a:gd name="connsiteX8" fmla="*/ 83 w 91811"/>
                <a:gd name="connsiteY8" fmla="*/ 41790 h 154783"/>
                <a:gd name="connsiteX9" fmla="*/ 11092 w 91811"/>
                <a:gd name="connsiteY9" fmla="*/ 54844 h 154783"/>
                <a:gd name="connsiteX10" fmla="*/ 22101 w 91811"/>
                <a:gd name="connsiteY10" fmla="*/ 42490 h 154783"/>
                <a:gd name="connsiteX11" fmla="*/ 9845 w 91811"/>
                <a:gd name="connsiteY11" fmla="*/ 30135 h 154783"/>
                <a:gd name="connsiteX12" fmla="*/ 40172 w 91811"/>
                <a:gd name="connsiteY12" fmla="*/ 8456 h 154783"/>
                <a:gd name="connsiteX13" fmla="*/ 71746 w 91811"/>
                <a:gd name="connsiteY13" fmla="*/ 45520 h 154783"/>
                <a:gd name="connsiteX14" fmla="*/ 52220 w 91811"/>
                <a:gd name="connsiteY14" fmla="*/ 90277 h 154783"/>
                <a:gd name="connsiteX15" fmla="*/ 2160 w 91811"/>
                <a:gd name="connsiteY15" fmla="*/ 145756 h 154783"/>
                <a:gd name="connsiteX16" fmla="*/ 83 w 91811"/>
                <a:gd name="connsiteY16" fmla="*/ 154847 h 154783"/>
                <a:gd name="connsiteX17" fmla="*/ 85663 w 91811"/>
                <a:gd name="connsiteY17" fmla="*/ 154847 h 154783"/>
                <a:gd name="connsiteX18" fmla="*/ 91894 w 91811"/>
                <a:gd name="connsiteY18" fmla="*/ 112422 h 1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11" h="154783">
                  <a:moveTo>
                    <a:pt x="91894" y="112422"/>
                  </a:moveTo>
                  <a:lnTo>
                    <a:pt x="84832" y="112422"/>
                  </a:lnTo>
                  <a:cubicBezTo>
                    <a:pt x="84209" y="117550"/>
                    <a:pt x="82131" y="131303"/>
                    <a:pt x="79431" y="133635"/>
                  </a:cubicBezTo>
                  <a:cubicBezTo>
                    <a:pt x="77769" y="135033"/>
                    <a:pt x="61775" y="135033"/>
                    <a:pt x="58867" y="135033"/>
                  </a:cubicBezTo>
                  <a:lnTo>
                    <a:pt x="20647" y="135033"/>
                  </a:lnTo>
                  <a:cubicBezTo>
                    <a:pt x="42457" y="113354"/>
                    <a:pt x="49727" y="106827"/>
                    <a:pt x="62190" y="95871"/>
                  </a:cubicBezTo>
                  <a:cubicBezTo>
                    <a:pt x="77562" y="82118"/>
                    <a:pt x="91894" y="67665"/>
                    <a:pt x="91894" y="45520"/>
                  </a:cubicBezTo>
                  <a:cubicBezTo>
                    <a:pt x="91894" y="17314"/>
                    <a:pt x="69876" y="64"/>
                    <a:pt x="43288" y="64"/>
                  </a:cubicBezTo>
                  <a:cubicBezTo>
                    <a:pt x="17531" y="64"/>
                    <a:pt x="83" y="20345"/>
                    <a:pt x="83" y="41790"/>
                  </a:cubicBezTo>
                  <a:cubicBezTo>
                    <a:pt x="83" y="53679"/>
                    <a:pt x="9014" y="54844"/>
                    <a:pt x="11092" y="54844"/>
                  </a:cubicBezTo>
                  <a:cubicBezTo>
                    <a:pt x="16077" y="54844"/>
                    <a:pt x="22101" y="50882"/>
                    <a:pt x="22101" y="42490"/>
                  </a:cubicBezTo>
                  <a:cubicBezTo>
                    <a:pt x="22101" y="38294"/>
                    <a:pt x="20647" y="30135"/>
                    <a:pt x="9845" y="30135"/>
                  </a:cubicBezTo>
                  <a:cubicBezTo>
                    <a:pt x="16285" y="13584"/>
                    <a:pt x="30409" y="8456"/>
                    <a:pt x="40172" y="8456"/>
                  </a:cubicBezTo>
                  <a:cubicBezTo>
                    <a:pt x="60944" y="8456"/>
                    <a:pt x="71746" y="26638"/>
                    <a:pt x="71746" y="45520"/>
                  </a:cubicBezTo>
                  <a:cubicBezTo>
                    <a:pt x="71746" y="65800"/>
                    <a:pt x="58867" y="81885"/>
                    <a:pt x="52220" y="90277"/>
                  </a:cubicBezTo>
                  <a:lnTo>
                    <a:pt x="2160" y="145756"/>
                  </a:lnTo>
                  <a:cubicBezTo>
                    <a:pt x="83" y="147854"/>
                    <a:pt x="83" y="148320"/>
                    <a:pt x="83" y="154847"/>
                  </a:cubicBezTo>
                  <a:lnTo>
                    <a:pt x="85663" y="154847"/>
                  </a:lnTo>
                  <a:lnTo>
                    <a:pt x="91894" y="112422"/>
                  </a:lnTo>
                  <a:close/>
                </a:path>
              </a:pathLst>
            </a:custGeom>
            <a:solidFill>
              <a:srgbClr val="0000FF"/>
            </a:solidFill>
            <a:ln w="257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74" name="Forme libre 73">
            <a:extLst>
              <a:ext uri="{FF2B5EF4-FFF2-40B4-BE49-F238E27FC236}">
                <a16:creationId xmlns:a16="http://schemas.microsoft.com/office/drawing/2014/main" id="{122BC933-6F69-51A9-533E-2507977CCE62}"/>
              </a:ext>
            </a:extLst>
          </p:cNvPr>
          <p:cNvSpPr/>
          <p:nvPr/>
        </p:nvSpPr>
        <p:spPr bwMode="auto">
          <a:xfrm>
            <a:off x="2158248" y="4905438"/>
            <a:ext cx="853253" cy="204668"/>
          </a:xfrm>
          <a:custGeom>
            <a:avLst/>
            <a:gdLst>
              <a:gd name="connsiteX0" fmla="*/ 0 w 7010400"/>
              <a:gd name="connsiteY0" fmla="*/ 1406013 h 1425678"/>
              <a:gd name="connsiteX1" fmla="*/ 698091 w 7010400"/>
              <a:gd name="connsiteY1" fmla="*/ 9832 h 1425678"/>
              <a:gd name="connsiteX2" fmla="*/ 1396181 w 7010400"/>
              <a:gd name="connsiteY2" fmla="*/ 1425678 h 1425678"/>
              <a:gd name="connsiteX3" fmla="*/ 2113936 w 7010400"/>
              <a:gd name="connsiteY3" fmla="*/ 0 h 1425678"/>
              <a:gd name="connsiteX4" fmla="*/ 2802194 w 7010400"/>
              <a:gd name="connsiteY4" fmla="*/ 1415845 h 1425678"/>
              <a:gd name="connsiteX5" fmla="*/ 3510116 w 7010400"/>
              <a:gd name="connsiteY5" fmla="*/ 9832 h 1425678"/>
              <a:gd name="connsiteX6" fmla="*/ 4208207 w 7010400"/>
              <a:gd name="connsiteY6" fmla="*/ 1415845 h 1425678"/>
              <a:gd name="connsiteX7" fmla="*/ 4916129 w 7010400"/>
              <a:gd name="connsiteY7" fmla="*/ 0 h 1425678"/>
              <a:gd name="connsiteX8" fmla="*/ 5614220 w 7010400"/>
              <a:gd name="connsiteY8" fmla="*/ 1406013 h 1425678"/>
              <a:gd name="connsiteX9" fmla="*/ 6302478 w 7010400"/>
              <a:gd name="connsiteY9" fmla="*/ 0 h 1425678"/>
              <a:gd name="connsiteX10" fmla="*/ 6666271 w 7010400"/>
              <a:gd name="connsiteY10" fmla="*/ 717755 h 1425678"/>
              <a:gd name="connsiteX11" fmla="*/ 7010400 w 7010400"/>
              <a:gd name="connsiteY11" fmla="*/ 717755 h 1425678"/>
              <a:gd name="connsiteX0" fmla="*/ 0 w 6656439"/>
              <a:gd name="connsiteY0" fmla="*/ 717755 h 1425678"/>
              <a:gd name="connsiteX1" fmla="*/ 344130 w 6656439"/>
              <a:gd name="connsiteY1" fmla="*/ 9832 h 1425678"/>
              <a:gd name="connsiteX2" fmla="*/ 1042220 w 6656439"/>
              <a:gd name="connsiteY2" fmla="*/ 1425678 h 1425678"/>
              <a:gd name="connsiteX3" fmla="*/ 1759975 w 6656439"/>
              <a:gd name="connsiteY3" fmla="*/ 0 h 1425678"/>
              <a:gd name="connsiteX4" fmla="*/ 2448233 w 6656439"/>
              <a:gd name="connsiteY4" fmla="*/ 1415845 h 1425678"/>
              <a:gd name="connsiteX5" fmla="*/ 3156155 w 6656439"/>
              <a:gd name="connsiteY5" fmla="*/ 9832 h 1425678"/>
              <a:gd name="connsiteX6" fmla="*/ 3854246 w 6656439"/>
              <a:gd name="connsiteY6" fmla="*/ 1415845 h 1425678"/>
              <a:gd name="connsiteX7" fmla="*/ 4562168 w 6656439"/>
              <a:gd name="connsiteY7" fmla="*/ 0 h 1425678"/>
              <a:gd name="connsiteX8" fmla="*/ 5260259 w 6656439"/>
              <a:gd name="connsiteY8" fmla="*/ 1406013 h 1425678"/>
              <a:gd name="connsiteX9" fmla="*/ 5948517 w 6656439"/>
              <a:gd name="connsiteY9" fmla="*/ 0 h 1425678"/>
              <a:gd name="connsiteX10" fmla="*/ 6312310 w 6656439"/>
              <a:gd name="connsiteY10" fmla="*/ 717755 h 1425678"/>
              <a:gd name="connsiteX11" fmla="*/ 6656439 w 6656439"/>
              <a:gd name="connsiteY11" fmla="*/ 717755 h 1425678"/>
              <a:gd name="connsiteX0" fmla="*/ 0 w 6656439"/>
              <a:gd name="connsiteY0" fmla="*/ 717755 h 1425678"/>
              <a:gd name="connsiteX1" fmla="*/ 19665 w 6656439"/>
              <a:gd name="connsiteY1" fmla="*/ 727587 h 1425678"/>
              <a:gd name="connsiteX2" fmla="*/ 344130 w 6656439"/>
              <a:gd name="connsiteY2" fmla="*/ 9832 h 1425678"/>
              <a:gd name="connsiteX3" fmla="*/ 1042220 w 6656439"/>
              <a:gd name="connsiteY3" fmla="*/ 1425678 h 1425678"/>
              <a:gd name="connsiteX4" fmla="*/ 1759975 w 6656439"/>
              <a:gd name="connsiteY4" fmla="*/ 0 h 1425678"/>
              <a:gd name="connsiteX5" fmla="*/ 2448233 w 6656439"/>
              <a:gd name="connsiteY5" fmla="*/ 1415845 h 1425678"/>
              <a:gd name="connsiteX6" fmla="*/ 3156155 w 6656439"/>
              <a:gd name="connsiteY6" fmla="*/ 9832 h 1425678"/>
              <a:gd name="connsiteX7" fmla="*/ 3854246 w 6656439"/>
              <a:gd name="connsiteY7" fmla="*/ 1415845 h 1425678"/>
              <a:gd name="connsiteX8" fmla="*/ 4562168 w 6656439"/>
              <a:gd name="connsiteY8" fmla="*/ 0 h 1425678"/>
              <a:gd name="connsiteX9" fmla="*/ 5260259 w 6656439"/>
              <a:gd name="connsiteY9" fmla="*/ 1406013 h 1425678"/>
              <a:gd name="connsiteX10" fmla="*/ 5948517 w 6656439"/>
              <a:gd name="connsiteY10" fmla="*/ 0 h 1425678"/>
              <a:gd name="connsiteX11" fmla="*/ 6312310 w 6656439"/>
              <a:gd name="connsiteY11" fmla="*/ 717755 h 1425678"/>
              <a:gd name="connsiteX12" fmla="*/ 6656439 w 6656439"/>
              <a:gd name="connsiteY12" fmla="*/ 717755 h 1425678"/>
              <a:gd name="connsiteX0" fmla="*/ 0 w 6656439"/>
              <a:gd name="connsiteY0" fmla="*/ 717755 h 1425678"/>
              <a:gd name="connsiteX1" fmla="*/ 78659 w 6656439"/>
              <a:gd name="connsiteY1" fmla="*/ 816078 h 1425678"/>
              <a:gd name="connsiteX2" fmla="*/ 344130 w 6656439"/>
              <a:gd name="connsiteY2" fmla="*/ 9832 h 1425678"/>
              <a:gd name="connsiteX3" fmla="*/ 1042220 w 6656439"/>
              <a:gd name="connsiteY3" fmla="*/ 1425678 h 1425678"/>
              <a:gd name="connsiteX4" fmla="*/ 1759975 w 6656439"/>
              <a:gd name="connsiteY4" fmla="*/ 0 h 1425678"/>
              <a:gd name="connsiteX5" fmla="*/ 2448233 w 6656439"/>
              <a:gd name="connsiteY5" fmla="*/ 1415845 h 1425678"/>
              <a:gd name="connsiteX6" fmla="*/ 3156155 w 6656439"/>
              <a:gd name="connsiteY6" fmla="*/ 9832 h 1425678"/>
              <a:gd name="connsiteX7" fmla="*/ 3854246 w 6656439"/>
              <a:gd name="connsiteY7" fmla="*/ 1415845 h 1425678"/>
              <a:gd name="connsiteX8" fmla="*/ 4562168 w 6656439"/>
              <a:gd name="connsiteY8" fmla="*/ 0 h 1425678"/>
              <a:gd name="connsiteX9" fmla="*/ 5260259 w 6656439"/>
              <a:gd name="connsiteY9" fmla="*/ 1406013 h 1425678"/>
              <a:gd name="connsiteX10" fmla="*/ 5948517 w 6656439"/>
              <a:gd name="connsiteY10" fmla="*/ 0 h 1425678"/>
              <a:gd name="connsiteX11" fmla="*/ 6312310 w 6656439"/>
              <a:gd name="connsiteY11" fmla="*/ 717755 h 1425678"/>
              <a:gd name="connsiteX12" fmla="*/ 6656439 w 6656439"/>
              <a:gd name="connsiteY12" fmla="*/ 717755 h 1425678"/>
              <a:gd name="connsiteX0" fmla="*/ 0 w 7010400"/>
              <a:gd name="connsiteY0" fmla="*/ 707923 h 1425678"/>
              <a:gd name="connsiteX1" fmla="*/ 432620 w 7010400"/>
              <a:gd name="connsiteY1" fmla="*/ 816078 h 1425678"/>
              <a:gd name="connsiteX2" fmla="*/ 698091 w 7010400"/>
              <a:gd name="connsiteY2" fmla="*/ 9832 h 1425678"/>
              <a:gd name="connsiteX3" fmla="*/ 1396181 w 7010400"/>
              <a:gd name="connsiteY3" fmla="*/ 1425678 h 1425678"/>
              <a:gd name="connsiteX4" fmla="*/ 2113936 w 7010400"/>
              <a:gd name="connsiteY4" fmla="*/ 0 h 1425678"/>
              <a:gd name="connsiteX5" fmla="*/ 2802194 w 7010400"/>
              <a:gd name="connsiteY5" fmla="*/ 1415845 h 1425678"/>
              <a:gd name="connsiteX6" fmla="*/ 3510116 w 7010400"/>
              <a:gd name="connsiteY6" fmla="*/ 9832 h 1425678"/>
              <a:gd name="connsiteX7" fmla="*/ 4208207 w 7010400"/>
              <a:gd name="connsiteY7" fmla="*/ 1415845 h 1425678"/>
              <a:gd name="connsiteX8" fmla="*/ 4916129 w 7010400"/>
              <a:gd name="connsiteY8" fmla="*/ 0 h 1425678"/>
              <a:gd name="connsiteX9" fmla="*/ 5614220 w 7010400"/>
              <a:gd name="connsiteY9" fmla="*/ 1406013 h 1425678"/>
              <a:gd name="connsiteX10" fmla="*/ 6302478 w 7010400"/>
              <a:gd name="connsiteY10" fmla="*/ 0 h 1425678"/>
              <a:gd name="connsiteX11" fmla="*/ 6666271 w 7010400"/>
              <a:gd name="connsiteY11" fmla="*/ 717755 h 1425678"/>
              <a:gd name="connsiteX12" fmla="*/ 7010400 w 7010400"/>
              <a:gd name="connsiteY12" fmla="*/ 717755 h 1425678"/>
              <a:gd name="connsiteX0" fmla="*/ 0 w 7010400"/>
              <a:gd name="connsiteY0" fmla="*/ 707923 h 1425678"/>
              <a:gd name="connsiteX1" fmla="*/ 383459 w 7010400"/>
              <a:gd name="connsiteY1" fmla="*/ 737420 h 1425678"/>
              <a:gd name="connsiteX2" fmla="*/ 698091 w 7010400"/>
              <a:gd name="connsiteY2" fmla="*/ 9832 h 1425678"/>
              <a:gd name="connsiteX3" fmla="*/ 1396181 w 7010400"/>
              <a:gd name="connsiteY3" fmla="*/ 1425678 h 1425678"/>
              <a:gd name="connsiteX4" fmla="*/ 2113936 w 7010400"/>
              <a:gd name="connsiteY4" fmla="*/ 0 h 1425678"/>
              <a:gd name="connsiteX5" fmla="*/ 2802194 w 7010400"/>
              <a:gd name="connsiteY5" fmla="*/ 1415845 h 1425678"/>
              <a:gd name="connsiteX6" fmla="*/ 3510116 w 7010400"/>
              <a:gd name="connsiteY6" fmla="*/ 9832 h 1425678"/>
              <a:gd name="connsiteX7" fmla="*/ 4208207 w 7010400"/>
              <a:gd name="connsiteY7" fmla="*/ 1415845 h 1425678"/>
              <a:gd name="connsiteX8" fmla="*/ 4916129 w 7010400"/>
              <a:gd name="connsiteY8" fmla="*/ 0 h 1425678"/>
              <a:gd name="connsiteX9" fmla="*/ 5614220 w 7010400"/>
              <a:gd name="connsiteY9" fmla="*/ 1406013 h 1425678"/>
              <a:gd name="connsiteX10" fmla="*/ 6302478 w 7010400"/>
              <a:gd name="connsiteY10" fmla="*/ 0 h 1425678"/>
              <a:gd name="connsiteX11" fmla="*/ 6666271 w 7010400"/>
              <a:gd name="connsiteY11" fmla="*/ 717755 h 1425678"/>
              <a:gd name="connsiteX12" fmla="*/ 7010400 w 7010400"/>
              <a:gd name="connsiteY12" fmla="*/ 717755 h 1425678"/>
              <a:gd name="connsiteX0" fmla="*/ 0 w 7010400"/>
              <a:gd name="connsiteY0" fmla="*/ 707923 h 1425678"/>
              <a:gd name="connsiteX1" fmla="*/ 338854 w 7010400"/>
              <a:gd name="connsiteY1" fmla="*/ 720693 h 1425678"/>
              <a:gd name="connsiteX2" fmla="*/ 698091 w 7010400"/>
              <a:gd name="connsiteY2" fmla="*/ 9832 h 1425678"/>
              <a:gd name="connsiteX3" fmla="*/ 1396181 w 7010400"/>
              <a:gd name="connsiteY3" fmla="*/ 1425678 h 1425678"/>
              <a:gd name="connsiteX4" fmla="*/ 2113936 w 7010400"/>
              <a:gd name="connsiteY4" fmla="*/ 0 h 1425678"/>
              <a:gd name="connsiteX5" fmla="*/ 2802194 w 7010400"/>
              <a:gd name="connsiteY5" fmla="*/ 1415845 h 1425678"/>
              <a:gd name="connsiteX6" fmla="*/ 3510116 w 7010400"/>
              <a:gd name="connsiteY6" fmla="*/ 9832 h 1425678"/>
              <a:gd name="connsiteX7" fmla="*/ 4208207 w 7010400"/>
              <a:gd name="connsiteY7" fmla="*/ 1415845 h 1425678"/>
              <a:gd name="connsiteX8" fmla="*/ 4916129 w 7010400"/>
              <a:gd name="connsiteY8" fmla="*/ 0 h 1425678"/>
              <a:gd name="connsiteX9" fmla="*/ 5614220 w 7010400"/>
              <a:gd name="connsiteY9" fmla="*/ 1406013 h 1425678"/>
              <a:gd name="connsiteX10" fmla="*/ 6302478 w 7010400"/>
              <a:gd name="connsiteY10" fmla="*/ 0 h 1425678"/>
              <a:gd name="connsiteX11" fmla="*/ 6666271 w 7010400"/>
              <a:gd name="connsiteY11" fmla="*/ 717755 h 1425678"/>
              <a:gd name="connsiteX12" fmla="*/ 7010400 w 7010400"/>
              <a:gd name="connsiteY12" fmla="*/ 717755 h 1425678"/>
              <a:gd name="connsiteX0" fmla="*/ 0 w 7010400"/>
              <a:gd name="connsiteY0" fmla="*/ 707923 h 1425678"/>
              <a:gd name="connsiteX1" fmla="*/ 333278 w 7010400"/>
              <a:gd name="connsiteY1" fmla="*/ 715118 h 1425678"/>
              <a:gd name="connsiteX2" fmla="*/ 698091 w 7010400"/>
              <a:gd name="connsiteY2" fmla="*/ 9832 h 1425678"/>
              <a:gd name="connsiteX3" fmla="*/ 1396181 w 7010400"/>
              <a:gd name="connsiteY3" fmla="*/ 1425678 h 1425678"/>
              <a:gd name="connsiteX4" fmla="*/ 2113936 w 7010400"/>
              <a:gd name="connsiteY4" fmla="*/ 0 h 1425678"/>
              <a:gd name="connsiteX5" fmla="*/ 2802194 w 7010400"/>
              <a:gd name="connsiteY5" fmla="*/ 1415845 h 1425678"/>
              <a:gd name="connsiteX6" fmla="*/ 3510116 w 7010400"/>
              <a:gd name="connsiteY6" fmla="*/ 9832 h 1425678"/>
              <a:gd name="connsiteX7" fmla="*/ 4208207 w 7010400"/>
              <a:gd name="connsiteY7" fmla="*/ 1415845 h 1425678"/>
              <a:gd name="connsiteX8" fmla="*/ 4916129 w 7010400"/>
              <a:gd name="connsiteY8" fmla="*/ 0 h 1425678"/>
              <a:gd name="connsiteX9" fmla="*/ 5614220 w 7010400"/>
              <a:gd name="connsiteY9" fmla="*/ 1406013 h 1425678"/>
              <a:gd name="connsiteX10" fmla="*/ 6302478 w 7010400"/>
              <a:gd name="connsiteY10" fmla="*/ 0 h 1425678"/>
              <a:gd name="connsiteX11" fmla="*/ 6666271 w 7010400"/>
              <a:gd name="connsiteY11" fmla="*/ 717755 h 1425678"/>
              <a:gd name="connsiteX12" fmla="*/ 7010400 w 7010400"/>
              <a:gd name="connsiteY12" fmla="*/ 717755 h 1425678"/>
              <a:gd name="connsiteX0" fmla="*/ 0 w 7010400"/>
              <a:gd name="connsiteY0" fmla="*/ 707923 h 1425678"/>
              <a:gd name="connsiteX1" fmla="*/ 345548 w 7010400"/>
              <a:gd name="connsiteY1" fmla="*/ 737047 h 1425678"/>
              <a:gd name="connsiteX2" fmla="*/ 698091 w 7010400"/>
              <a:gd name="connsiteY2" fmla="*/ 9832 h 1425678"/>
              <a:gd name="connsiteX3" fmla="*/ 1396181 w 7010400"/>
              <a:gd name="connsiteY3" fmla="*/ 1425678 h 1425678"/>
              <a:gd name="connsiteX4" fmla="*/ 2113936 w 7010400"/>
              <a:gd name="connsiteY4" fmla="*/ 0 h 1425678"/>
              <a:gd name="connsiteX5" fmla="*/ 2802194 w 7010400"/>
              <a:gd name="connsiteY5" fmla="*/ 1415845 h 1425678"/>
              <a:gd name="connsiteX6" fmla="*/ 3510116 w 7010400"/>
              <a:gd name="connsiteY6" fmla="*/ 9832 h 1425678"/>
              <a:gd name="connsiteX7" fmla="*/ 4208207 w 7010400"/>
              <a:gd name="connsiteY7" fmla="*/ 1415845 h 1425678"/>
              <a:gd name="connsiteX8" fmla="*/ 4916129 w 7010400"/>
              <a:gd name="connsiteY8" fmla="*/ 0 h 1425678"/>
              <a:gd name="connsiteX9" fmla="*/ 5614220 w 7010400"/>
              <a:gd name="connsiteY9" fmla="*/ 1406013 h 1425678"/>
              <a:gd name="connsiteX10" fmla="*/ 6302478 w 7010400"/>
              <a:gd name="connsiteY10" fmla="*/ 0 h 1425678"/>
              <a:gd name="connsiteX11" fmla="*/ 6666271 w 7010400"/>
              <a:gd name="connsiteY11" fmla="*/ 717755 h 1425678"/>
              <a:gd name="connsiteX12" fmla="*/ 7010400 w 7010400"/>
              <a:gd name="connsiteY12" fmla="*/ 717755 h 1425678"/>
              <a:gd name="connsiteX0" fmla="*/ 0 w 7022675"/>
              <a:gd name="connsiteY0" fmla="*/ 729852 h 1425678"/>
              <a:gd name="connsiteX1" fmla="*/ 357823 w 7022675"/>
              <a:gd name="connsiteY1" fmla="*/ 737047 h 1425678"/>
              <a:gd name="connsiteX2" fmla="*/ 710366 w 7022675"/>
              <a:gd name="connsiteY2" fmla="*/ 9832 h 1425678"/>
              <a:gd name="connsiteX3" fmla="*/ 1408456 w 7022675"/>
              <a:gd name="connsiteY3" fmla="*/ 1425678 h 1425678"/>
              <a:gd name="connsiteX4" fmla="*/ 2126211 w 7022675"/>
              <a:gd name="connsiteY4" fmla="*/ 0 h 1425678"/>
              <a:gd name="connsiteX5" fmla="*/ 2814469 w 7022675"/>
              <a:gd name="connsiteY5" fmla="*/ 1415845 h 1425678"/>
              <a:gd name="connsiteX6" fmla="*/ 3522391 w 7022675"/>
              <a:gd name="connsiteY6" fmla="*/ 9832 h 1425678"/>
              <a:gd name="connsiteX7" fmla="*/ 4220482 w 7022675"/>
              <a:gd name="connsiteY7" fmla="*/ 1415845 h 1425678"/>
              <a:gd name="connsiteX8" fmla="*/ 4928404 w 7022675"/>
              <a:gd name="connsiteY8" fmla="*/ 0 h 1425678"/>
              <a:gd name="connsiteX9" fmla="*/ 5626495 w 7022675"/>
              <a:gd name="connsiteY9" fmla="*/ 1406013 h 1425678"/>
              <a:gd name="connsiteX10" fmla="*/ 6314753 w 7022675"/>
              <a:gd name="connsiteY10" fmla="*/ 0 h 1425678"/>
              <a:gd name="connsiteX11" fmla="*/ 6678546 w 7022675"/>
              <a:gd name="connsiteY11" fmla="*/ 717755 h 1425678"/>
              <a:gd name="connsiteX12" fmla="*/ 7022675 w 7022675"/>
              <a:gd name="connsiteY12" fmla="*/ 717755 h 142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22675" h="1425678">
                <a:moveTo>
                  <a:pt x="0" y="729852"/>
                </a:moveTo>
                <a:lnTo>
                  <a:pt x="357823" y="737047"/>
                </a:lnTo>
                <a:lnTo>
                  <a:pt x="710366" y="9832"/>
                </a:lnTo>
                <a:lnTo>
                  <a:pt x="1408456" y="1425678"/>
                </a:lnTo>
                <a:lnTo>
                  <a:pt x="2126211" y="0"/>
                </a:lnTo>
                <a:lnTo>
                  <a:pt x="2814469" y="1415845"/>
                </a:lnTo>
                <a:lnTo>
                  <a:pt x="3522391" y="9832"/>
                </a:lnTo>
                <a:lnTo>
                  <a:pt x="4220482" y="1415845"/>
                </a:lnTo>
                <a:lnTo>
                  <a:pt x="4928404" y="0"/>
                </a:lnTo>
                <a:lnTo>
                  <a:pt x="5626495" y="1406013"/>
                </a:lnTo>
                <a:lnTo>
                  <a:pt x="6314753" y="0"/>
                </a:lnTo>
                <a:lnTo>
                  <a:pt x="6678546" y="717755"/>
                </a:lnTo>
                <a:lnTo>
                  <a:pt x="7022675" y="717755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charset="0"/>
              <a:ea typeface="ＭＳ Ｐゴシック" charset="0"/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E55CC3D-B4FC-1DAB-B577-D9E2E269503E}"/>
              </a:ext>
            </a:extLst>
          </p:cNvPr>
          <p:cNvCxnSpPr>
            <a:cxnSpLocks/>
            <a:stCxn id="78" idx="6"/>
            <a:endCxn id="74" idx="1"/>
          </p:cNvCxnSpPr>
          <p:nvPr/>
        </p:nvCxnSpPr>
        <p:spPr bwMode="auto">
          <a:xfrm>
            <a:off x="1792445" y="5007045"/>
            <a:ext cx="409278" cy="420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499E799F-9887-55E0-6F44-1571008F477C}"/>
              </a:ext>
            </a:extLst>
          </p:cNvPr>
          <p:cNvCxnSpPr>
            <a:cxnSpLocks/>
            <a:stCxn id="74" idx="12"/>
            <a:endCxn id="77" idx="2"/>
          </p:cNvCxnSpPr>
          <p:nvPr/>
        </p:nvCxnSpPr>
        <p:spPr bwMode="auto">
          <a:xfrm flipV="1">
            <a:off x="3011501" y="5007772"/>
            <a:ext cx="366081" cy="70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1" name="Triangle 80">
            <a:extLst>
              <a:ext uri="{FF2B5EF4-FFF2-40B4-BE49-F238E27FC236}">
                <a16:creationId xmlns:a16="http://schemas.microsoft.com/office/drawing/2014/main" id="{880BD834-4B85-F588-D9B0-0F46FBAC1C37}"/>
              </a:ext>
            </a:extLst>
          </p:cNvPr>
          <p:cNvSpPr/>
          <p:nvPr/>
        </p:nvSpPr>
        <p:spPr bwMode="auto">
          <a:xfrm rot="5400000">
            <a:off x="1925470" y="4929599"/>
            <a:ext cx="180694" cy="154229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charset="0"/>
              <a:ea typeface="ＭＳ Ｐゴシック" charset="0"/>
            </a:endParaRPr>
          </a:p>
        </p:txBody>
      </p:sp>
      <p:grpSp>
        <p:nvGrpSpPr>
          <p:cNvPr id="225" name="Groupe 224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&#10;$&#10;&#10;&#10;\end{document}&#10;" title="IguanaTex Vector Display">
            <a:extLst>
              <a:ext uri="{FF2B5EF4-FFF2-40B4-BE49-F238E27FC236}">
                <a16:creationId xmlns:a16="http://schemas.microsoft.com/office/drawing/2014/main" id="{44A3A36C-9FAB-5F70-4FD3-3B718036BF48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2033079" y="5331193"/>
            <a:ext cx="201506" cy="319818"/>
            <a:chOff x="4211224" y="6468536"/>
            <a:chExt cx="198172" cy="323193"/>
          </a:xfrm>
        </p:grpSpPr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C84543A3-3DDC-B560-9997-9B74E662046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318979" y="6468536"/>
              <a:ext cx="30686" cy="30703"/>
            </a:xfrm>
            <a:custGeom>
              <a:avLst/>
              <a:gdLst>
                <a:gd name="connsiteX0" fmla="*/ 30767 w 30686"/>
                <a:gd name="connsiteY0" fmla="*/ 15412 h 30703"/>
                <a:gd name="connsiteX1" fmla="*/ 15567 w 30686"/>
                <a:gd name="connsiteY1" fmla="*/ 60 h 30703"/>
                <a:gd name="connsiteX2" fmla="*/ 80 w 30686"/>
                <a:gd name="connsiteY2" fmla="*/ 15412 h 30703"/>
                <a:gd name="connsiteX3" fmla="*/ 15280 w 30686"/>
                <a:gd name="connsiteY3" fmla="*/ 30764 h 30703"/>
                <a:gd name="connsiteX4" fmla="*/ 30767 w 30686"/>
                <a:gd name="connsiteY4" fmla="*/ 15412 h 3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86" h="30703">
                  <a:moveTo>
                    <a:pt x="30767" y="15412"/>
                  </a:moveTo>
                  <a:cubicBezTo>
                    <a:pt x="30767" y="7591"/>
                    <a:pt x="24171" y="60"/>
                    <a:pt x="15567" y="60"/>
                  </a:cubicBezTo>
                  <a:cubicBezTo>
                    <a:pt x="5816" y="60"/>
                    <a:pt x="80" y="8171"/>
                    <a:pt x="80" y="15412"/>
                  </a:cubicBezTo>
                  <a:cubicBezTo>
                    <a:pt x="80" y="23233"/>
                    <a:pt x="6676" y="30764"/>
                    <a:pt x="15280" y="30764"/>
                  </a:cubicBezTo>
                  <a:cubicBezTo>
                    <a:pt x="25031" y="30764"/>
                    <a:pt x="30767" y="22654"/>
                    <a:pt x="30767" y="15412"/>
                  </a:cubicBezTo>
                  <a:close/>
                </a:path>
              </a:pathLst>
            </a:custGeom>
            <a:solidFill>
              <a:srgbClr val="000000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84E85FDC-0F2D-C400-C24A-C1FEA05C154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211224" y="6531327"/>
              <a:ext cx="198172" cy="260402"/>
            </a:xfrm>
            <a:custGeom>
              <a:avLst/>
              <a:gdLst>
                <a:gd name="connsiteX0" fmla="*/ 111638 w 198172"/>
                <a:gd name="connsiteY0" fmla="*/ 202533 h 260402"/>
                <a:gd name="connsiteX1" fmla="*/ 198249 w 198172"/>
                <a:gd name="connsiteY1" fmla="*/ 77981 h 260402"/>
                <a:gd name="connsiteX2" fmla="*/ 125117 w 198172"/>
                <a:gd name="connsiteY2" fmla="*/ 63 h 260402"/>
                <a:gd name="connsiteX3" fmla="*/ 77 w 198172"/>
                <a:gd name="connsiteY3" fmla="*/ 133305 h 260402"/>
                <a:gd name="connsiteX4" fmla="*/ 73495 w 198172"/>
                <a:gd name="connsiteY4" fmla="*/ 210644 h 260402"/>
                <a:gd name="connsiteX5" fmla="*/ 101601 w 198172"/>
                <a:gd name="connsiteY5" fmla="*/ 206299 h 260402"/>
                <a:gd name="connsiteX6" fmla="*/ 100453 w 198172"/>
                <a:gd name="connsiteY6" fmla="*/ 228602 h 260402"/>
                <a:gd name="connsiteX7" fmla="*/ 124257 w 198172"/>
                <a:gd name="connsiteY7" fmla="*/ 260465 h 260402"/>
                <a:gd name="connsiteX8" fmla="*/ 172151 w 198172"/>
                <a:gd name="connsiteY8" fmla="*/ 204271 h 260402"/>
                <a:gd name="connsiteX9" fmla="*/ 168996 w 198172"/>
                <a:gd name="connsiteY9" fmla="*/ 201375 h 260402"/>
                <a:gd name="connsiteX10" fmla="*/ 165555 w 198172"/>
                <a:gd name="connsiteY10" fmla="*/ 204561 h 260402"/>
                <a:gd name="connsiteX11" fmla="*/ 132000 w 198172"/>
                <a:gd name="connsiteY11" fmla="*/ 232368 h 260402"/>
                <a:gd name="connsiteX12" fmla="*/ 111638 w 198172"/>
                <a:gd name="connsiteY12" fmla="*/ 202533 h 260402"/>
                <a:gd name="connsiteX13" fmla="*/ 57435 w 198172"/>
                <a:gd name="connsiteY13" fmla="*/ 200216 h 260402"/>
                <a:gd name="connsiteX14" fmla="*/ 25314 w 198172"/>
                <a:gd name="connsiteY14" fmla="*/ 142574 h 260402"/>
                <a:gd name="connsiteX15" fmla="*/ 54567 w 198172"/>
                <a:gd name="connsiteY15" fmla="*/ 50173 h 260402"/>
                <a:gd name="connsiteX16" fmla="*/ 123397 w 198172"/>
                <a:gd name="connsiteY16" fmla="*/ 7304 h 260402"/>
                <a:gd name="connsiteX17" fmla="*/ 173012 w 198172"/>
                <a:gd name="connsiteY17" fmla="*/ 68712 h 260402"/>
                <a:gd name="connsiteX18" fmla="*/ 110204 w 198172"/>
                <a:gd name="connsiteY18" fmla="*/ 192685 h 260402"/>
                <a:gd name="connsiteX19" fmla="*/ 84967 w 198172"/>
                <a:gd name="connsiteY19" fmla="*/ 161402 h 260402"/>
                <a:gd name="connsiteX20" fmla="*/ 55714 w 198172"/>
                <a:gd name="connsiteY20" fmla="*/ 190947 h 260402"/>
                <a:gd name="connsiteX21" fmla="*/ 57435 w 198172"/>
                <a:gd name="connsiteY21" fmla="*/ 200216 h 260402"/>
                <a:gd name="connsiteX22" fmla="*/ 75216 w 198172"/>
                <a:gd name="connsiteY22" fmla="*/ 203402 h 260402"/>
                <a:gd name="connsiteX23" fmla="*/ 62024 w 198172"/>
                <a:gd name="connsiteY23" fmla="*/ 190947 h 260402"/>
                <a:gd name="connsiteX24" fmla="*/ 84967 w 198172"/>
                <a:gd name="connsiteY24" fmla="*/ 167774 h 260402"/>
                <a:gd name="connsiteX25" fmla="*/ 102461 w 198172"/>
                <a:gd name="connsiteY25" fmla="*/ 192395 h 260402"/>
                <a:gd name="connsiteX26" fmla="*/ 99306 w 198172"/>
                <a:gd name="connsiteY26" fmla="*/ 198188 h 260402"/>
                <a:gd name="connsiteX27" fmla="*/ 75216 w 198172"/>
                <a:gd name="connsiteY27" fmla="*/ 203402 h 26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8172" h="260402">
                  <a:moveTo>
                    <a:pt x="111638" y="202533"/>
                  </a:moveTo>
                  <a:cubicBezTo>
                    <a:pt x="156091" y="185444"/>
                    <a:pt x="198249" y="133884"/>
                    <a:pt x="198249" y="77981"/>
                  </a:cubicBezTo>
                  <a:cubicBezTo>
                    <a:pt x="198249" y="31346"/>
                    <a:pt x="167849" y="63"/>
                    <a:pt x="125117" y="63"/>
                  </a:cubicBezTo>
                  <a:cubicBezTo>
                    <a:pt x="63171" y="63"/>
                    <a:pt x="77" y="65815"/>
                    <a:pt x="77" y="133305"/>
                  </a:cubicBezTo>
                  <a:cubicBezTo>
                    <a:pt x="77" y="181388"/>
                    <a:pt x="32197" y="210644"/>
                    <a:pt x="73495" y="210644"/>
                  </a:cubicBezTo>
                  <a:cubicBezTo>
                    <a:pt x="80665" y="210644"/>
                    <a:pt x="90416" y="209485"/>
                    <a:pt x="101601" y="206299"/>
                  </a:cubicBezTo>
                  <a:cubicBezTo>
                    <a:pt x="100453" y="224258"/>
                    <a:pt x="100453" y="224837"/>
                    <a:pt x="100453" y="228602"/>
                  </a:cubicBezTo>
                  <a:cubicBezTo>
                    <a:pt x="100453" y="237872"/>
                    <a:pt x="100453" y="260465"/>
                    <a:pt x="124257" y="260465"/>
                  </a:cubicBezTo>
                  <a:cubicBezTo>
                    <a:pt x="158385" y="260465"/>
                    <a:pt x="172151" y="207457"/>
                    <a:pt x="172151" y="204271"/>
                  </a:cubicBezTo>
                  <a:cubicBezTo>
                    <a:pt x="172151" y="202244"/>
                    <a:pt x="170144" y="201375"/>
                    <a:pt x="168996" y="201375"/>
                  </a:cubicBezTo>
                  <a:cubicBezTo>
                    <a:pt x="166702" y="201375"/>
                    <a:pt x="166129" y="202823"/>
                    <a:pt x="165555" y="204561"/>
                  </a:cubicBezTo>
                  <a:cubicBezTo>
                    <a:pt x="158672" y="225127"/>
                    <a:pt x="142038" y="232368"/>
                    <a:pt x="132000" y="232368"/>
                  </a:cubicBezTo>
                  <a:cubicBezTo>
                    <a:pt x="118808" y="232368"/>
                    <a:pt x="114506" y="224547"/>
                    <a:pt x="111638" y="202533"/>
                  </a:cubicBezTo>
                  <a:close/>
                  <a:moveTo>
                    <a:pt x="57435" y="200216"/>
                  </a:moveTo>
                  <a:cubicBezTo>
                    <a:pt x="35065" y="191237"/>
                    <a:pt x="25314" y="168643"/>
                    <a:pt x="25314" y="142574"/>
                  </a:cubicBezTo>
                  <a:cubicBezTo>
                    <a:pt x="25314" y="122588"/>
                    <a:pt x="32771" y="81457"/>
                    <a:pt x="54567" y="50173"/>
                  </a:cubicBezTo>
                  <a:cubicBezTo>
                    <a:pt x="75503" y="20628"/>
                    <a:pt x="102461" y="7304"/>
                    <a:pt x="123397" y="7304"/>
                  </a:cubicBezTo>
                  <a:cubicBezTo>
                    <a:pt x="152076" y="7304"/>
                    <a:pt x="173012" y="29897"/>
                    <a:pt x="173012" y="68712"/>
                  </a:cubicBezTo>
                  <a:cubicBezTo>
                    <a:pt x="173012" y="97677"/>
                    <a:pt x="158385" y="165457"/>
                    <a:pt x="110204" y="192685"/>
                  </a:cubicBezTo>
                  <a:cubicBezTo>
                    <a:pt x="108770" y="182547"/>
                    <a:pt x="105903" y="161402"/>
                    <a:pt x="84967" y="161402"/>
                  </a:cubicBezTo>
                  <a:cubicBezTo>
                    <a:pt x="69767" y="161402"/>
                    <a:pt x="55714" y="175885"/>
                    <a:pt x="55714" y="190947"/>
                  </a:cubicBezTo>
                  <a:cubicBezTo>
                    <a:pt x="55714" y="196740"/>
                    <a:pt x="57435" y="199926"/>
                    <a:pt x="57435" y="200216"/>
                  </a:cubicBezTo>
                  <a:close/>
                  <a:moveTo>
                    <a:pt x="75216" y="203402"/>
                  </a:moveTo>
                  <a:cubicBezTo>
                    <a:pt x="71201" y="203402"/>
                    <a:pt x="62024" y="203402"/>
                    <a:pt x="62024" y="190947"/>
                  </a:cubicBezTo>
                  <a:cubicBezTo>
                    <a:pt x="62024" y="179361"/>
                    <a:pt x="72922" y="167774"/>
                    <a:pt x="84967" y="167774"/>
                  </a:cubicBezTo>
                  <a:cubicBezTo>
                    <a:pt x="97012" y="167774"/>
                    <a:pt x="102461" y="174726"/>
                    <a:pt x="102461" y="192395"/>
                  </a:cubicBezTo>
                  <a:cubicBezTo>
                    <a:pt x="102461" y="196740"/>
                    <a:pt x="102174" y="197030"/>
                    <a:pt x="99306" y="198188"/>
                  </a:cubicBezTo>
                  <a:cubicBezTo>
                    <a:pt x="91850" y="201375"/>
                    <a:pt x="83246" y="203402"/>
                    <a:pt x="75216" y="203402"/>
                  </a:cubicBezTo>
                  <a:close/>
                </a:path>
              </a:pathLst>
            </a:custGeom>
            <a:solidFill>
              <a:srgbClr val="000000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96" name="Graphique 294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R&#10;$&#10;&#10;&#10;\end{document}&#10;" title="IguanaTex Vector Display">
            <a:extLst>
              <a:ext uri="{FF2B5EF4-FFF2-40B4-BE49-F238E27FC236}">
                <a16:creationId xmlns:a16="http://schemas.microsoft.com/office/drawing/2014/main" id="{4D95845C-C864-645C-E710-7AF3B0D67BBF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2641600" y="4537948"/>
            <a:ext cx="224325" cy="226568"/>
          </a:xfrm>
          <a:custGeom>
            <a:avLst/>
            <a:gdLst>
              <a:gd name="connsiteX0" fmla="*/ 93383 w 199462"/>
              <a:gd name="connsiteY0" fmla="*/ 19134 h 194857"/>
              <a:gd name="connsiteX1" fmla="*/ 101205 w 199462"/>
              <a:gd name="connsiteY1" fmla="*/ 8907 h 194857"/>
              <a:gd name="connsiteX2" fmla="*/ 118245 w 199462"/>
              <a:gd name="connsiteY2" fmla="*/ 8631 h 194857"/>
              <a:gd name="connsiteX3" fmla="*/ 169089 w 199462"/>
              <a:gd name="connsiteY3" fmla="*/ 35994 h 194857"/>
              <a:gd name="connsiteX4" fmla="*/ 153724 w 199462"/>
              <a:gd name="connsiteY4" fmla="*/ 75242 h 194857"/>
              <a:gd name="connsiteX5" fmla="*/ 106512 w 199462"/>
              <a:gd name="connsiteY5" fmla="*/ 91273 h 194857"/>
              <a:gd name="connsiteX6" fmla="*/ 75224 w 199462"/>
              <a:gd name="connsiteY6" fmla="*/ 91273 h 194857"/>
              <a:gd name="connsiteX7" fmla="*/ 93383 w 199462"/>
              <a:gd name="connsiteY7" fmla="*/ 19134 h 194857"/>
              <a:gd name="connsiteX8" fmla="*/ 133610 w 199462"/>
              <a:gd name="connsiteY8" fmla="*/ 94866 h 194857"/>
              <a:gd name="connsiteX9" fmla="*/ 195069 w 199462"/>
              <a:gd name="connsiteY9" fmla="*/ 41522 h 194857"/>
              <a:gd name="connsiteX10" fmla="*/ 133331 w 199462"/>
              <a:gd name="connsiteY10" fmla="*/ 63 h 194857"/>
              <a:gd name="connsiteX11" fmla="*/ 53714 w 199462"/>
              <a:gd name="connsiteY11" fmla="*/ 63 h 194857"/>
              <a:gd name="connsiteX12" fmla="*/ 45612 w 199462"/>
              <a:gd name="connsiteY12" fmla="*/ 5591 h 194857"/>
              <a:gd name="connsiteX13" fmla="*/ 53434 w 199462"/>
              <a:gd name="connsiteY13" fmla="*/ 8631 h 194857"/>
              <a:gd name="connsiteX14" fmla="*/ 64050 w 199462"/>
              <a:gd name="connsiteY14" fmla="*/ 9184 h 194857"/>
              <a:gd name="connsiteX15" fmla="*/ 71593 w 199462"/>
              <a:gd name="connsiteY15" fmla="*/ 13606 h 194857"/>
              <a:gd name="connsiteX16" fmla="*/ 70475 w 199462"/>
              <a:gd name="connsiteY16" fmla="*/ 18858 h 194857"/>
              <a:gd name="connsiteX17" fmla="*/ 33041 w 199462"/>
              <a:gd name="connsiteY17" fmla="*/ 167281 h 194857"/>
              <a:gd name="connsiteX18" fmla="*/ 7619 w 199462"/>
              <a:gd name="connsiteY18" fmla="*/ 180271 h 194857"/>
              <a:gd name="connsiteX19" fmla="*/ 77 w 199462"/>
              <a:gd name="connsiteY19" fmla="*/ 185799 h 194857"/>
              <a:gd name="connsiteX20" fmla="*/ 3988 w 199462"/>
              <a:gd name="connsiteY20" fmla="*/ 188840 h 194857"/>
              <a:gd name="connsiteX21" fmla="*/ 39187 w 199462"/>
              <a:gd name="connsiteY21" fmla="*/ 188010 h 194857"/>
              <a:gd name="connsiteX22" fmla="*/ 74665 w 199462"/>
              <a:gd name="connsiteY22" fmla="*/ 188840 h 194857"/>
              <a:gd name="connsiteX23" fmla="*/ 80253 w 199462"/>
              <a:gd name="connsiteY23" fmla="*/ 183312 h 194857"/>
              <a:gd name="connsiteX24" fmla="*/ 72431 w 199462"/>
              <a:gd name="connsiteY24" fmla="*/ 180271 h 194857"/>
              <a:gd name="connsiteX25" fmla="*/ 54272 w 199462"/>
              <a:gd name="connsiteY25" fmla="*/ 175296 h 194857"/>
              <a:gd name="connsiteX26" fmla="*/ 55110 w 199462"/>
              <a:gd name="connsiteY26" fmla="*/ 170598 h 194857"/>
              <a:gd name="connsiteX27" fmla="*/ 73548 w 199462"/>
              <a:gd name="connsiteY27" fmla="*/ 97353 h 194857"/>
              <a:gd name="connsiteX28" fmla="*/ 106792 w 199462"/>
              <a:gd name="connsiteY28" fmla="*/ 97353 h 194857"/>
              <a:gd name="connsiteX29" fmla="*/ 137242 w 199462"/>
              <a:gd name="connsiteY29" fmla="*/ 122505 h 194857"/>
              <a:gd name="connsiteX30" fmla="*/ 133331 w 199462"/>
              <a:gd name="connsiteY30" fmla="*/ 141576 h 194857"/>
              <a:gd name="connsiteX31" fmla="*/ 128861 w 199462"/>
              <a:gd name="connsiteY31" fmla="*/ 165070 h 194857"/>
              <a:gd name="connsiteX32" fmla="*/ 166016 w 199462"/>
              <a:gd name="connsiteY32" fmla="*/ 194920 h 194857"/>
              <a:gd name="connsiteX33" fmla="*/ 199539 w 199462"/>
              <a:gd name="connsiteY33" fmla="*/ 163135 h 194857"/>
              <a:gd name="connsiteX34" fmla="*/ 196187 w 199462"/>
              <a:gd name="connsiteY34" fmla="*/ 159818 h 194857"/>
              <a:gd name="connsiteX35" fmla="*/ 192555 w 199462"/>
              <a:gd name="connsiteY35" fmla="*/ 163688 h 194857"/>
              <a:gd name="connsiteX36" fmla="*/ 167133 w 199462"/>
              <a:gd name="connsiteY36" fmla="*/ 188840 h 194857"/>
              <a:gd name="connsiteX37" fmla="*/ 155959 w 199462"/>
              <a:gd name="connsiteY37" fmla="*/ 171980 h 194857"/>
              <a:gd name="connsiteX38" fmla="*/ 158752 w 199462"/>
              <a:gd name="connsiteY38" fmla="*/ 140471 h 194857"/>
              <a:gd name="connsiteX39" fmla="*/ 159870 w 199462"/>
              <a:gd name="connsiteY39" fmla="*/ 127480 h 194857"/>
              <a:gd name="connsiteX40" fmla="*/ 133610 w 199462"/>
              <a:gd name="connsiteY40" fmla="*/ 94866 h 1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9462" h="194857">
                <a:moveTo>
                  <a:pt x="93383" y="19134"/>
                </a:moveTo>
                <a:cubicBezTo>
                  <a:pt x="95059" y="12500"/>
                  <a:pt x="95897" y="9737"/>
                  <a:pt x="101205" y="8907"/>
                </a:cubicBezTo>
                <a:cubicBezTo>
                  <a:pt x="103719" y="8631"/>
                  <a:pt x="112658" y="8631"/>
                  <a:pt x="118245" y="8631"/>
                </a:cubicBezTo>
                <a:cubicBezTo>
                  <a:pt x="138080" y="8631"/>
                  <a:pt x="169089" y="8631"/>
                  <a:pt x="169089" y="35994"/>
                </a:cubicBezTo>
                <a:cubicBezTo>
                  <a:pt x="169089" y="45391"/>
                  <a:pt x="164619" y="64462"/>
                  <a:pt x="153724" y="75242"/>
                </a:cubicBezTo>
                <a:cubicBezTo>
                  <a:pt x="146461" y="82428"/>
                  <a:pt x="131655" y="91273"/>
                  <a:pt x="106512" y="91273"/>
                </a:cubicBezTo>
                <a:lnTo>
                  <a:pt x="75224" y="91273"/>
                </a:lnTo>
                <a:lnTo>
                  <a:pt x="93383" y="19134"/>
                </a:lnTo>
                <a:close/>
                <a:moveTo>
                  <a:pt x="133610" y="94866"/>
                </a:moveTo>
                <a:cubicBezTo>
                  <a:pt x="161825" y="88785"/>
                  <a:pt x="195069" y="69438"/>
                  <a:pt x="195069" y="41522"/>
                </a:cubicBezTo>
                <a:cubicBezTo>
                  <a:pt x="195069" y="17752"/>
                  <a:pt x="169927" y="63"/>
                  <a:pt x="133331" y="63"/>
                </a:cubicBezTo>
                <a:lnTo>
                  <a:pt x="53714" y="63"/>
                </a:lnTo>
                <a:cubicBezTo>
                  <a:pt x="48126" y="63"/>
                  <a:pt x="45612" y="63"/>
                  <a:pt x="45612" y="5591"/>
                </a:cubicBezTo>
                <a:cubicBezTo>
                  <a:pt x="45612" y="8631"/>
                  <a:pt x="48126" y="8631"/>
                  <a:pt x="53434" y="8631"/>
                </a:cubicBezTo>
                <a:cubicBezTo>
                  <a:pt x="53993" y="8631"/>
                  <a:pt x="59301" y="8631"/>
                  <a:pt x="64050" y="9184"/>
                </a:cubicBezTo>
                <a:cubicBezTo>
                  <a:pt x="69078" y="9737"/>
                  <a:pt x="71593" y="10013"/>
                  <a:pt x="71593" y="13606"/>
                </a:cubicBezTo>
                <a:cubicBezTo>
                  <a:pt x="71593" y="14712"/>
                  <a:pt x="71313" y="15541"/>
                  <a:pt x="70475" y="18858"/>
                </a:cubicBezTo>
                <a:lnTo>
                  <a:pt x="33041" y="167281"/>
                </a:lnTo>
                <a:cubicBezTo>
                  <a:pt x="30247" y="178060"/>
                  <a:pt x="29689" y="180271"/>
                  <a:pt x="7619" y="180271"/>
                </a:cubicBezTo>
                <a:cubicBezTo>
                  <a:pt x="2591" y="180271"/>
                  <a:pt x="77" y="180271"/>
                  <a:pt x="77" y="185799"/>
                </a:cubicBezTo>
                <a:cubicBezTo>
                  <a:pt x="77" y="188840"/>
                  <a:pt x="3429" y="188840"/>
                  <a:pt x="3988" y="188840"/>
                </a:cubicBezTo>
                <a:cubicBezTo>
                  <a:pt x="11810" y="188840"/>
                  <a:pt x="31365" y="188010"/>
                  <a:pt x="39187" y="188010"/>
                </a:cubicBezTo>
                <a:cubicBezTo>
                  <a:pt x="47009" y="188010"/>
                  <a:pt x="66843" y="188840"/>
                  <a:pt x="74665" y="188840"/>
                </a:cubicBezTo>
                <a:cubicBezTo>
                  <a:pt x="76900" y="188840"/>
                  <a:pt x="80253" y="188840"/>
                  <a:pt x="80253" y="183312"/>
                </a:cubicBezTo>
                <a:cubicBezTo>
                  <a:pt x="80253" y="180271"/>
                  <a:pt x="77738" y="180271"/>
                  <a:pt x="72431" y="180271"/>
                </a:cubicBezTo>
                <a:cubicBezTo>
                  <a:pt x="62094" y="180271"/>
                  <a:pt x="54272" y="180271"/>
                  <a:pt x="54272" y="175296"/>
                </a:cubicBezTo>
                <a:cubicBezTo>
                  <a:pt x="54272" y="173638"/>
                  <a:pt x="54831" y="172256"/>
                  <a:pt x="55110" y="170598"/>
                </a:cubicBezTo>
                <a:lnTo>
                  <a:pt x="73548" y="97353"/>
                </a:lnTo>
                <a:lnTo>
                  <a:pt x="106792" y="97353"/>
                </a:lnTo>
                <a:cubicBezTo>
                  <a:pt x="132213" y="97353"/>
                  <a:pt x="137242" y="112831"/>
                  <a:pt x="137242" y="122505"/>
                </a:cubicBezTo>
                <a:cubicBezTo>
                  <a:pt x="137242" y="126651"/>
                  <a:pt x="135007" y="135219"/>
                  <a:pt x="133331" y="141576"/>
                </a:cubicBezTo>
                <a:cubicBezTo>
                  <a:pt x="131375" y="149315"/>
                  <a:pt x="128861" y="159542"/>
                  <a:pt x="128861" y="165070"/>
                </a:cubicBezTo>
                <a:cubicBezTo>
                  <a:pt x="128861" y="194920"/>
                  <a:pt x="162384" y="194920"/>
                  <a:pt x="166016" y="194920"/>
                </a:cubicBezTo>
                <a:cubicBezTo>
                  <a:pt x="189761" y="194920"/>
                  <a:pt x="199539" y="167004"/>
                  <a:pt x="199539" y="163135"/>
                </a:cubicBezTo>
                <a:cubicBezTo>
                  <a:pt x="199539" y="159818"/>
                  <a:pt x="196466" y="159818"/>
                  <a:pt x="196187" y="159818"/>
                </a:cubicBezTo>
                <a:cubicBezTo>
                  <a:pt x="193672" y="159818"/>
                  <a:pt x="193114" y="161753"/>
                  <a:pt x="192555" y="163688"/>
                </a:cubicBezTo>
                <a:cubicBezTo>
                  <a:pt x="185571" y="184141"/>
                  <a:pt x="173558" y="188840"/>
                  <a:pt x="167133" y="188840"/>
                </a:cubicBezTo>
                <a:cubicBezTo>
                  <a:pt x="157914" y="188840"/>
                  <a:pt x="155959" y="182759"/>
                  <a:pt x="155959" y="171980"/>
                </a:cubicBezTo>
                <a:cubicBezTo>
                  <a:pt x="155959" y="163411"/>
                  <a:pt x="157635" y="149315"/>
                  <a:pt x="158752" y="140471"/>
                </a:cubicBezTo>
                <a:cubicBezTo>
                  <a:pt x="159311" y="136601"/>
                  <a:pt x="159870" y="131350"/>
                  <a:pt x="159870" y="127480"/>
                </a:cubicBezTo>
                <a:cubicBezTo>
                  <a:pt x="159870" y="106198"/>
                  <a:pt x="141153" y="97630"/>
                  <a:pt x="133610" y="94866"/>
                </a:cubicBezTo>
                <a:close/>
              </a:path>
            </a:pathLst>
          </a:custGeom>
          <a:solidFill>
            <a:srgbClr val="000000"/>
          </a:solidFill>
          <a:ln w="2738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259" name="Groupe 258">
            <a:extLst>
              <a:ext uri="{FF2B5EF4-FFF2-40B4-BE49-F238E27FC236}">
                <a16:creationId xmlns:a16="http://schemas.microsoft.com/office/drawing/2014/main" id="{8653FD75-AE55-0232-A75C-4B8E798498DA}"/>
              </a:ext>
            </a:extLst>
          </p:cNvPr>
          <p:cNvGrpSpPr/>
          <p:nvPr/>
        </p:nvGrpSpPr>
        <p:grpSpPr>
          <a:xfrm>
            <a:off x="6310875" y="4695670"/>
            <a:ext cx="3301505" cy="1238182"/>
            <a:chOff x="5830392" y="4488421"/>
            <a:chExt cx="3301505" cy="1238182"/>
          </a:xfrm>
        </p:grpSpPr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607BF4EA-292F-66E9-839A-41DF82EF7D16}"/>
                </a:ext>
              </a:extLst>
            </p:cNvPr>
            <p:cNvSpPr/>
            <p:nvPr/>
          </p:nvSpPr>
          <p:spPr bwMode="auto">
            <a:xfrm>
              <a:off x="5830392" y="4524429"/>
              <a:ext cx="111047" cy="11104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3B236483-472A-4B83-FF77-835BEFD0A5B2}"/>
                </a:ext>
              </a:extLst>
            </p:cNvPr>
            <p:cNvSpPr/>
            <p:nvPr/>
          </p:nvSpPr>
          <p:spPr bwMode="auto">
            <a:xfrm>
              <a:off x="6301442" y="4488421"/>
              <a:ext cx="781858" cy="185686"/>
            </a:xfrm>
            <a:custGeom>
              <a:avLst/>
              <a:gdLst>
                <a:gd name="connsiteX0" fmla="*/ 0 w 7010400"/>
                <a:gd name="connsiteY0" fmla="*/ 1406013 h 1425678"/>
                <a:gd name="connsiteX1" fmla="*/ 698091 w 7010400"/>
                <a:gd name="connsiteY1" fmla="*/ 9832 h 1425678"/>
                <a:gd name="connsiteX2" fmla="*/ 1396181 w 7010400"/>
                <a:gd name="connsiteY2" fmla="*/ 1425678 h 1425678"/>
                <a:gd name="connsiteX3" fmla="*/ 2113936 w 7010400"/>
                <a:gd name="connsiteY3" fmla="*/ 0 h 1425678"/>
                <a:gd name="connsiteX4" fmla="*/ 2802194 w 7010400"/>
                <a:gd name="connsiteY4" fmla="*/ 1415845 h 1425678"/>
                <a:gd name="connsiteX5" fmla="*/ 3510116 w 7010400"/>
                <a:gd name="connsiteY5" fmla="*/ 9832 h 1425678"/>
                <a:gd name="connsiteX6" fmla="*/ 4208207 w 7010400"/>
                <a:gd name="connsiteY6" fmla="*/ 1415845 h 1425678"/>
                <a:gd name="connsiteX7" fmla="*/ 4916129 w 7010400"/>
                <a:gd name="connsiteY7" fmla="*/ 0 h 1425678"/>
                <a:gd name="connsiteX8" fmla="*/ 5614220 w 7010400"/>
                <a:gd name="connsiteY8" fmla="*/ 1406013 h 1425678"/>
                <a:gd name="connsiteX9" fmla="*/ 6302478 w 7010400"/>
                <a:gd name="connsiteY9" fmla="*/ 0 h 1425678"/>
                <a:gd name="connsiteX10" fmla="*/ 6666271 w 7010400"/>
                <a:gd name="connsiteY10" fmla="*/ 717755 h 1425678"/>
                <a:gd name="connsiteX11" fmla="*/ 7010400 w 7010400"/>
                <a:gd name="connsiteY11" fmla="*/ 717755 h 1425678"/>
                <a:gd name="connsiteX0" fmla="*/ 0 w 6656439"/>
                <a:gd name="connsiteY0" fmla="*/ 717755 h 1425678"/>
                <a:gd name="connsiteX1" fmla="*/ 344130 w 6656439"/>
                <a:gd name="connsiteY1" fmla="*/ 9832 h 1425678"/>
                <a:gd name="connsiteX2" fmla="*/ 1042220 w 6656439"/>
                <a:gd name="connsiteY2" fmla="*/ 1425678 h 1425678"/>
                <a:gd name="connsiteX3" fmla="*/ 1759975 w 6656439"/>
                <a:gd name="connsiteY3" fmla="*/ 0 h 1425678"/>
                <a:gd name="connsiteX4" fmla="*/ 2448233 w 6656439"/>
                <a:gd name="connsiteY4" fmla="*/ 1415845 h 1425678"/>
                <a:gd name="connsiteX5" fmla="*/ 3156155 w 6656439"/>
                <a:gd name="connsiteY5" fmla="*/ 9832 h 1425678"/>
                <a:gd name="connsiteX6" fmla="*/ 3854246 w 6656439"/>
                <a:gd name="connsiteY6" fmla="*/ 1415845 h 1425678"/>
                <a:gd name="connsiteX7" fmla="*/ 4562168 w 6656439"/>
                <a:gd name="connsiteY7" fmla="*/ 0 h 1425678"/>
                <a:gd name="connsiteX8" fmla="*/ 5260259 w 6656439"/>
                <a:gd name="connsiteY8" fmla="*/ 1406013 h 1425678"/>
                <a:gd name="connsiteX9" fmla="*/ 5948517 w 6656439"/>
                <a:gd name="connsiteY9" fmla="*/ 0 h 1425678"/>
                <a:gd name="connsiteX10" fmla="*/ 6312310 w 6656439"/>
                <a:gd name="connsiteY10" fmla="*/ 717755 h 1425678"/>
                <a:gd name="connsiteX11" fmla="*/ 6656439 w 6656439"/>
                <a:gd name="connsiteY11" fmla="*/ 717755 h 1425678"/>
                <a:gd name="connsiteX0" fmla="*/ 0 w 6656439"/>
                <a:gd name="connsiteY0" fmla="*/ 717755 h 1425678"/>
                <a:gd name="connsiteX1" fmla="*/ 19665 w 6656439"/>
                <a:gd name="connsiteY1" fmla="*/ 727587 h 1425678"/>
                <a:gd name="connsiteX2" fmla="*/ 344130 w 6656439"/>
                <a:gd name="connsiteY2" fmla="*/ 9832 h 1425678"/>
                <a:gd name="connsiteX3" fmla="*/ 1042220 w 6656439"/>
                <a:gd name="connsiteY3" fmla="*/ 1425678 h 1425678"/>
                <a:gd name="connsiteX4" fmla="*/ 1759975 w 6656439"/>
                <a:gd name="connsiteY4" fmla="*/ 0 h 1425678"/>
                <a:gd name="connsiteX5" fmla="*/ 2448233 w 6656439"/>
                <a:gd name="connsiteY5" fmla="*/ 1415845 h 1425678"/>
                <a:gd name="connsiteX6" fmla="*/ 3156155 w 6656439"/>
                <a:gd name="connsiteY6" fmla="*/ 9832 h 1425678"/>
                <a:gd name="connsiteX7" fmla="*/ 3854246 w 6656439"/>
                <a:gd name="connsiteY7" fmla="*/ 1415845 h 1425678"/>
                <a:gd name="connsiteX8" fmla="*/ 4562168 w 6656439"/>
                <a:gd name="connsiteY8" fmla="*/ 0 h 1425678"/>
                <a:gd name="connsiteX9" fmla="*/ 5260259 w 6656439"/>
                <a:gd name="connsiteY9" fmla="*/ 1406013 h 1425678"/>
                <a:gd name="connsiteX10" fmla="*/ 5948517 w 6656439"/>
                <a:gd name="connsiteY10" fmla="*/ 0 h 1425678"/>
                <a:gd name="connsiteX11" fmla="*/ 6312310 w 6656439"/>
                <a:gd name="connsiteY11" fmla="*/ 717755 h 1425678"/>
                <a:gd name="connsiteX12" fmla="*/ 6656439 w 6656439"/>
                <a:gd name="connsiteY12" fmla="*/ 717755 h 1425678"/>
                <a:gd name="connsiteX0" fmla="*/ 0 w 6656439"/>
                <a:gd name="connsiteY0" fmla="*/ 717755 h 1425678"/>
                <a:gd name="connsiteX1" fmla="*/ 78659 w 6656439"/>
                <a:gd name="connsiteY1" fmla="*/ 816078 h 1425678"/>
                <a:gd name="connsiteX2" fmla="*/ 344130 w 6656439"/>
                <a:gd name="connsiteY2" fmla="*/ 9832 h 1425678"/>
                <a:gd name="connsiteX3" fmla="*/ 1042220 w 6656439"/>
                <a:gd name="connsiteY3" fmla="*/ 1425678 h 1425678"/>
                <a:gd name="connsiteX4" fmla="*/ 1759975 w 6656439"/>
                <a:gd name="connsiteY4" fmla="*/ 0 h 1425678"/>
                <a:gd name="connsiteX5" fmla="*/ 2448233 w 6656439"/>
                <a:gd name="connsiteY5" fmla="*/ 1415845 h 1425678"/>
                <a:gd name="connsiteX6" fmla="*/ 3156155 w 6656439"/>
                <a:gd name="connsiteY6" fmla="*/ 9832 h 1425678"/>
                <a:gd name="connsiteX7" fmla="*/ 3854246 w 6656439"/>
                <a:gd name="connsiteY7" fmla="*/ 1415845 h 1425678"/>
                <a:gd name="connsiteX8" fmla="*/ 4562168 w 6656439"/>
                <a:gd name="connsiteY8" fmla="*/ 0 h 1425678"/>
                <a:gd name="connsiteX9" fmla="*/ 5260259 w 6656439"/>
                <a:gd name="connsiteY9" fmla="*/ 1406013 h 1425678"/>
                <a:gd name="connsiteX10" fmla="*/ 5948517 w 6656439"/>
                <a:gd name="connsiteY10" fmla="*/ 0 h 1425678"/>
                <a:gd name="connsiteX11" fmla="*/ 6312310 w 6656439"/>
                <a:gd name="connsiteY11" fmla="*/ 717755 h 1425678"/>
                <a:gd name="connsiteX12" fmla="*/ 6656439 w 6656439"/>
                <a:gd name="connsiteY12" fmla="*/ 717755 h 1425678"/>
                <a:gd name="connsiteX0" fmla="*/ 0 w 7010400"/>
                <a:gd name="connsiteY0" fmla="*/ 707923 h 1425678"/>
                <a:gd name="connsiteX1" fmla="*/ 432620 w 7010400"/>
                <a:gd name="connsiteY1" fmla="*/ 816078 h 1425678"/>
                <a:gd name="connsiteX2" fmla="*/ 698091 w 7010400"/>
                <a:gd name="connsiteY2" fmla="*/ 9832 h 1425678"/>
                <a:gd name="connsiteX3" fmla="*/ 1396181 w 7010400"/>
                <a:gd name="connsiteY3" fmla="*/ 1425678 h 1425678"/>
                <a:gd name="connsiteX4" fmla="*/ 2113936 w 7010400"/>
                <a:gd name="connsiteY4" fmla="*/ 0 h 1425678"/>
                <a:gd name="connsiteX5" fmla="*/ 2802194 w 7010400"/>
                <a:gd name="connsiteY5" fmla="*/ 1415845 h 1425678"/>
                <a:gd name="connsiteX6" fmla="*/ 3510116 w 7010400"/>
                <a:gd name="connsiteY6" fmla="*/ 9832 h 1425678"/>
                <a:gd name="connsiteX7" fmla="*/ 4208207 w 7010400"/>
                <a:gd name="connsiteY7" fmla="*/ 1415845 h 1425678"/>
                <a:gd name="connsiteX8" fmla="*/ 4916129 w 7010400"/>
                <a:gd name="connsiteY8" fmla="*/ 0 h 1425678"/>
                <a:gd name="connsiteX9" fmla="*/ 5614220 w 7010400"/>
                <a:gd name="connsiteY9" fmla="*/ 1406013 h 1425678"/>
                <a:gd name="connsiteX10" fmla="*/ 6302478 w 7010400"/>
                <a:gd name="connsiteY10" fmla="*/ 0 h 1425678"/>
                <a:gd name="connsiteX11" fmla="*/ 6666271 w 7010400"/>
                <a:gd name="connsiteY11" fmla="*/ 717755 h 1425678"/>
                <a:gd name="connsiteX12" fmla="*/ 7010400 w 7010400"/>
                <a:gd name="connsiteY12" fmla="*/ 717755 h 1425678"/>
                <a:gd name="connsiteX0" fmla="*/ 0 w 7010400"/>
                <a:gd name="connsiteY0" fmla="*/ 707923 h 1425678"/>
                <a:gd name="connsiteX1" fmla="*/ 383459 w 7010400"/>
                <a:gd name="connsiteY1" fmla="*/ 737420 h 1425678"/>
                <a:gd name="connsiteX2" fmla="*/ 698091 w 7010400"/>
                <a:gd name="connsiteY2" fmla="*/ 9832 h 1425678"/>
                <a:gd name="connsiteX3" fmla="*/ 1396181 w 7010400"/>
                <a:gd name="connsiteY3" fmla="*/ 1425678 h 1425678"/>
                <a:gd name="connsiteX4" fmla="*/ 2113936 w 7010400"/>
                <a:gd name="connsiteY4" fmla="*/ 0 h 1425678"/>
                <a:gd name="connsiteX5" fmla="*/ 2802194 w 7010400"/>
                <a:gd name="connsiteY5" fmla="*/ 1415845 h 1425678"/>
                <a:gd name="connsiteX6" fmla="*/ 3510116 w 7010400"/>
                <a:gd name="connsiteY6" fmla="*/ 9832 h 1425678"/>
                <a:gd name="connsiteX7" fmla="*/ 4208207 w 7010400"/>
                <a:gd name="connsiteY7" fmla="*/ 1415845 h 1425678"/>
                <a:gd name="connsiteX8" fmla="*/ 4916129 w 7010400"/>
                <a:gd name="connsiteY8" fmla="*/ 0 h 1425678"/>
                <a:gd name="connsiteX9" fmla="*/ 5614220 w 7010400"/>
                <a:gd name="connsiteY9" fmla="*/ 1406013 h 1425678"/>
                <a:gd name="connsiteX10" fmla="*/ 6302478 w 7010400"/>
                <a:gd name="connsiteY10" fmla="*/ 0 h 1425678"/>
                <a:gd name="connsiteX11" fmla="*/ 6666271 w 7010400"/>
                <a:gd name="connsiteY11" fmla="*/ 717755 h 1425678"/>
                <a:gd name="connsiteX12" fmla="*/ 7010400 w 7010400"/>
                <a:gd name="connsiteY12" fmla="*/ 717755 h 1425678"/>
                <a:gd name="connsiteX0" fmla="*/ 0 w 7010400"/>
                <a:gd name="connsiteY0" fmla="*/ 707923 h 1425678"/>
                <a:gd name="connsiteX1" fmla="*/ 338854 w 7010400"/>
                <a:gd name="connsiteY1" fmla="*/ 720693 h 1425678"/>
                <a:gd name="connsiteX2" fmla="*/ 698091 w 7010400"/>
                <a:gd name="connsiteY2" fmla="*/ 9832 h 1425678"/>
                <a:gd name="connsiteX3" fmla="*/ 1396181 w 7010400"/>
                <a:gd name="connsiteY3" fmla="*/ 1425678 h 1425678"/>
                <a:gd name="connsiteX4" fmla="*/ 2113936 w 7010400"/>
                <a:gd name="connsiteY4" fmla="*/ 0 h 1425678"/>
                <a:gd name="connsiteX5" fmla="*/ 2802194 w 7010400"/>
                <a:gd name="connsiteY5" fmla="*/ 1415845 h 1425678"/>
                <a:gd name="connsiteX6" fmla="*/ 3510116 w 7010400"/>
                <a:gd name="connsiteY6" fmla="*/ 9832 h 1425678"/>
                <a:gd name="connsiteX7" fmla="*/ 4208207 w 7010400"/>
                <a:gd name="connsiteY7" fmla="*/ 1415845 h 1425678"/>
                <a:gd name="connsiteX8" fmla="*/ 4916129 w 7010400"/>
                <a:gd name="connsiteY8" fmla="*/ 0 h 1425678"/>
                <a:gd name="connsiteX9" fmla="*/ 5614220 w 7010400"/>
                <a:gd name="connsiteY9" fmla="*/ 1406013 h 1425678"/>
                <a:gd name="connsiteX10" fmla="*/ 6302478 w 7010400"/>
                <a:gd name="connsiteY10" fmla="*/ 0 h 1425678"/>
                <a:gd name="connsiteX11" fmla="*/ 6666271 w 7010400"/>
                <a:gd name="connsiteY11" fmla="*/ 717755 h 1425678"/>
                <a:gd name="connsiteX12" fmla="*/ 7010400 w 7010400"/>
                <a:gd name="connsiteY12" fmla="*/ 717755 h 1425678"/>
                <a:gd name="connsiteX0" fmla="*/ 0 w 7010400"/>
                <a:gd name="connsiteY0" fmla="*/ 707923 h 1425678"/>
                <a:gd name="connsiteX1" fmla="*/ 333278 w 7010400"/>
                <a:gd name="connsiteY1" fmla="*/ 715118 h 1425678"/>
                <a:gd name="connsiteX2" fmla="*/ 698091 w 7010400"/>
                <a:gd name="connsiteY2" fmla="*/ 9832 h 1425678"/>
                <a:gd name="connsiteX3" fmla="*/ 1396181 w 7010400"/>
                <a:gd name="connsiteY3" fmla="*/ 1425678 h 1425678"/>
                <a:gd name="connsiteX4" fmla="*/ 2113936 w 7010400"/>
                <a:gd name="connsiteY4" fmla="*/ 0 h 1425678"/>
                <a:gd name="connsiteX5" fmla="*/ 2802194 w 7010400"/>
                <a:gd name="connsiteY5" fmla="*/ 1415845 h 1425678"/>
                <a:gd name="connsiteX6" fmla="*/ 3510116 w 7010400"/>
                <a:gd name="connsiteY6" fmla="*/ 9832 h 1425678"/>
                <a:gd name="connsiteX7" fmla="*/ 4208207 w 7010400"/>
                <a:gd name="connsiteY7" fmla="*/ 1415845 h 1425678"/>
                <a:gd name="connsiteX8" fmla="*/ 4916129 w 7010400"/>
                <a:gd name="connsiteY8" fmla="*/ 0 h 1425678"/>
                <a:gd name="connsiteX9" fmla="*/ 5614220 w 7010400"/>
                <a:gd name="connsiteY9" fmla="*/ 1406013 h 1425678"/>
                <a:gd name="connsiteX10" fmla="*/ 6302478 w 7010400"/>
                <a:gd name="connsiteY10" fmla="*/ 0 h 1425678"/>
                <a:gd name="connsiteX11" fmla="*/ 6666271 w 7010400"/>
                <a:gd name="connsiteY11" fmla="*/ 717755 h 1425678"/>
                <a:gd name="connsiteX12" fmla="*/ 7010400 w 7010400"/>
                <a:gd name="connsiteY12" fmla="*/ 717755 h 1425678"/>
                <a:gd name="connsiteX0" fmla="*/ 0 w 7010400"/>
                <a:gd name="connsiteY0" fmla="*/ 707923 h 1425678"/>
                <a:gd name="connsiteX1" fmla="*/ 345548 w 7010400"/>
                <a:gd name="connsiteY1" fmla="*/ 737047 h 1425678"/>
                <a:gd name="connsiteX2" fmla="*/ 698091 w 7010400"/>
                <a:gd name="connsiteY2" fmla="*/ 9832 h 1425678"/>
                <a:gd name="connsiteX3" fmla="*/ 1396181 w 7010400"/>
                <a:gd name="connsiteY3" fmla="*/ 1425678 h 1425678"/>
                <a:gd name="connsiteX4" fmla="*/ 2113936 w 7010400"/>
                <a:gd name="connsiteY4" fmla="*/ 0 h 1425678"/>
                <a:gd name="connsiteX5" fmla="*/ 2802194 w 7010400"/>
                <a:gd name="connsiteY5" fmla="*/ 1415845 h 1425678"/>
                <a:gd name="connsiteX6" fmla="*/ 3510116 w 7010400"/>
                <a:gd name="connsiteY6" fmla="*/ 9832 h 1425678"/>
                <a:gd name="connsiteX7" fmla="*/ 4208207 w 7010400"/>
                <a:gd name="connsiteY7" fmla="*/ 1415845 h 1425678"/>
                <a:gd name="connsiteX8" fmla="*/ 4916129 w 7010400"/>
                <a:gd name="connsiteY8" fmla="*/ 0 h 1425678"/>
                <a:gd name="connsiteX9" fmla="*/ 5614220 w 7010400"/>
                <a:gd name="connsiteY9" fmla="*/ 1406013 h 1425678"/>
                <a:gd name="connsiteX10" fmla="*/ 6302478 w 7010400"/>
                <a:gd name="connsiteY10" fmla="*/ 0 h 1425678"/>
                <a:gd name="connsiteX11" fmla="*/ 6666271 w 7010400"/>
                <a:gd name="connsiteY11" fmla="*/ 717755 h 1425678"/>
                <a:gd name="connsiteX12" fmla="*/ 7010400 w 7010400"/>
                <a:gd name="connsiteY12" fmla="*/ 717755 h 1425678"/>
                <a:gd name="connsiteX0" fmla="*/ 0 w 7022675"/>
                <a:gd name="connsiteY0" fmla="*/ 729852 h 1425678"/>
                <a:gd name="connsiteX1" fmla="*/ 357823 w 7022675"/>
                <a:gd name="connsiteY1" fmla="*/ 737047 h 1425678"/>
                <a:gd name="connsiteX2" fmla="*/ 710366 w 7022675"/>
                <a:gd name="connsiteY2" fmla="*/ 9832 h 1425678"/>
                <a:gd name="connsiteX3" fmla="*/ 1408456 w 7022675"/>
                <a:gd name="connsiteY3" fmla="*/ 1425678 h 1425678"/>
                <a:gd name="connsiteX4" fmla="*/ 2126211 w 7022675"/>
                <a:gd name="connsiteY4" fmla="*/ 0 h 1425678"/>
                <a:gd name="connsiteX5" fmla="*/ 2814469 w 7022675"/>
                <a:gd name="connsiteY5" fmla="*/ 1415845 h 1425678"/>
                <a:gd name="connsiteX6" fmla="*/ 3522391 w 7022675"/>
                <a:gd name="connsiteY6" fmla="*/ 9832 h 1425678"/>
                <a:gd name="connsiteX7" fmla="*/ 4220482 w 7022675"/>
                <a:gd name="connsiteY7" fmla="*/ 1415845 h 1425678"/>
                <a:gd name="connsiteX8" fmla="*/ 4928404 w 7022675"/>
                <a:gd name="connsiteY8" fmla="*/ 0 h 1425678"/>
                <a:gd name="connsiteX9" fmla="*/ 5626495 w 7022675"/>
                <a:gd name="connsiteY9" fmla="*/ 1406013 h 1425678"/>
                <a:gd name="connsiteX10" fmla="*/ 6314753 w 7022675"/>
                <a:gd name="connsiteY10" fmla="*/ 0 h 1425678"/>
                <a:gd name="connsiteX11" fmla="*/ 6678546 w 7022675"/>
                <a:gd name="connsiteY11" fmla="*/ 717755 h 1425678"/>
                <a:gd name="connsiteX12" fmla="*/ 7022675 w 7022675"/>
                <a:gd name="connsiteY12" fmla="*/ 717755 h 142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22675" h="1425678">
                  <a:moveTo>
                    <a:pt x="0" y="729852"/>
                  </a:moveTo>
                  <a:lnTo>
                    <a:pt x="357823" y="737047"/>
                  </a:lnTo>
                  <a:lnTo>
                    <a:pt x="710366" y="9832"/>
                  </a:lnTo>
                  <a:lnTo>
                    <a:pt x="1408456" y="1425678"/>
                  </a:lnTo>
                  <a:lnTo>
                    <a:pt x="2126211" y="0"/>
                  </a:lnTo>
                  <a:lnTo>
                    <a:pt x="2814469" y="1415845"/>
                  </a:lnTo>
                  <a:lnTo>
                    <a:pt x="3522391" y="9832"/>
                  </a:lnTo>
                  <a:lnTo>
                    <a:pt x="4220482" y="1415845"/>
                  </a:lnTo>
                  <a:lnTo>
                    <a:pt x="4928404" y="0"/>
                  </a:lnTo>
                  <a:lnTo>
                    <a:pt x="5626495" y="1406013"/>
                  </a:lnTo>
                  <a:lnTo>
                    <a:pt x="6314753" y="0"/>
                  </a:lnTo>
                  <a:lnTo>
                    <a:pt x="6678546" y="717755"/>
                  </a:lnTo>
                  <a:lnTo>
                    <a:pt x="7022675" y="717755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92734A1C-9027-2428-75E8-3EC3781F5F72}"/>
                </a:ext>
              </a:extLst>
            </p:cNvPr>
            <p:cNvCxnSpPr>
              <a:cxnSpLocks/>
              <a:stCxn id="100" idx="6"/>
            </p:cNvCxnSpPr>
            <p:nvPr/>
          </p:nvCxnSpPr>
          <p:spPr bwMode="auto">
            <a:xfrm flipV="1">
              <a:off x="5941439" y="4581264"/>
              <a:ext cx="360002" cy="301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9BBF2285-4E52-B287-1BDE-69DEEE81040B}"/>
                </a:ext>
              </a:extLst>
            </p:cNvPr>
            <p:cNvCxnSpPr>
              <a:cxnSpLocks/>
              <a:stCxn id="106" idx="12"/>
            </p:cNvCxnSpPr>
            <p:nvPr/>
          </p:nvCxnSpPr>
          <p:spPr bwMode="auto">
            <a:xfrm>
              <a:off x="7083300" y="4581904"/>
              <a:ext cx="310642" cy="321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9" name="Triangle 108">
              <a:extLst>
                <a:ext uri="{FF2B5EF4-FFF2-40B4-BE49-F238E27FC236}">
                  <a16:creationId xmlns:a16="http://schemas.microsoft.com/office/drawing/2014/main" id="{B8172EEE-50D3-C725-2EDC-E0D8C5E3407A}"/>
                </a:ext>
              </a:extLst>
            </p:cNvPr>
            <p:cNvSpPr/>
            <p:nvPr/>
          </p:nvSpPr>
          <p:spPr bwMode="auto">
            <a:xfrm rot="5400000">
              <a:off x="6064153" y="4510603"/>
              <a:ext cx="163935" cy="141324"/>
            </a:xfrm>
            <a:prstGeom prst="triangle">
              <a:avLst/>
            </a:prstGeom>
            <a:solidFill>
              <a:schemeClr val="bg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E5DA0DC4-C08A-3B86-81B6-DE7E9658BFDD}"/>
                </a:ext>
              </a:extLst>
            </p:cNvPr>
            <p:cNvSpPr/>
            <p:nvPr/>
          </p:nvSpPr>
          <p:spPr bwMode="auto">
            <a:xfrm>
              <a:off x="8620601" y="4523135"/>
              <a:ext cx="111047" cy="111046"/>
            </a:xfrm>
            <a:prstGeom prst="ellipse">
              <a:avLst/>
            </a:prstGeom>
            <a:solidFill>
              <a:srgbClr val="043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2AFBB740-2F10-BEC6-71C3-0393E7E07AF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24282" y="4582737"/>
              <a:ext cx="155274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9" name="Triangle 128">
              <a:extLst>
                <a:ext uri="{FF2B5EF4-FFF2-40B4-BE49-F238E27FC236}">
                  <a16:creationId xmlns:a16="http://schemas.microsoft.com/office/drawing/2014/main" id="{B4072969-2523-2F3D-FCFB-41DED109F38D}"/>
                </a:ext>
              </a:extLst>
            </p:cNvPr>
            <p:cNvSpPr/>
            <p:nvPr/>
          </p:nvSpPr>
          <p:spPr bwMode="auto">
            <a:xfrm rot="5400000">
              <a:off x="8365185" y="4510603"/>
              <a:ext cx="163935" cy="141324"/>
            </a:xfrm>
            <a:prstGeom prst="triangle">
              <a:avLst/>
            </a:prstGeom>
            <a:solidFill>
              <a:schemeClr val="bg1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  <p:grpSp>
          <p:nvGrpSpPr>
            <p:cNvPr id="258" name="Groupe 257">
              <a:extLst>
                <a:ext uri="{FF2B5EF4-FFF2-40B4-BE49-F238E27FC236}">
                  <a16:creationId xmlns:a16="http://schemas.microsoft.com/office/drawing/2014/main" id="{1DC06903-7981-819D-1AD3-689EF2F9F63B}"/>
                </a:ext>
              </a:extLst>
            </p:cNvPr>
            <p:cNvGrpSpPr>
              <a:grpSpLocks noChangeAspect="1"/>
            </p:cNvGrpSpPr>
            <p:nvPr>
              <p:custDataLst>
                <p:tags r:id="rId55"/>
              </p:custDataLst>
            </p:nvPr>
          </p:nvGrpSpPr>
          <p:grpSpPr>
            <a:xfrm>
              <a:off x="8420100" y="4686300"/>
              <a:ext cx="290157" cy="290156"/>
              <a:chOff x="10458860" y="6093922"/>
              <a:chExt cx="287773" cy="293218"/>
            </a:xfrm>
          </p:grpSpPr>
          <p:sp>
            <p:nvSpPr>
              <p:cNvPr id="255" name="Forme libre 254">
                <a:extLst>
                  <a:ext uri="{FF2B5EF4-FFF2-40B4-BE49-F238E27FC236}">
                    <a16:creationId xmlns:a16="http://schemas.microsoft.com/office/drawing/2014/main" id="{5E2A9D66-CD46-AE4C-BD8E-F5AB62771F4E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10557598" y="6093922"/>
                <a:ext cx="28118" cy="27856"/>
              </a:xfrm>
              <a:custGeom>
                <a:avLst/>
                <a:gdLst>
                  <a:gd name="connsiteX0" fmla="*/ 28199 w 28118"/>
                  <a:gd name="connsiteY0" fmla="*/ 13988 h 27856"/>
                  <a:gd name="connsiteX1" fmla="*/ 14271 w 28118"/>
                  <a:gd name="connsiteY1" fmla="*/ 60 h 27856"/>
                  <a:gd name="connsiteX2" fmla="*/ 80 w 28118"/>
                  <a:gd name="connsiteY2" fmla="*/ 13988 h 27856"/>
                  <a:gd name="connsiteX3" fmla="*/ 14008 w 28118"/>
                  <a:gd name="connsiteY3" fmla="*/ 27916 h 27856"/>
                  <a:gd name="connsiteX4" fmla="*/ 28199 w 28118"/>
                  <a:gd name="connsiteY4" fmla="*/ 13988 h 27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18" h="27856">
                    <a:moveTo>
                      <a:pt x="28199" y="13988"/>
                    </a:moveTo>
                    <a:cubicBezTo>
                      <a:pt x="28199" y="6893"/>
                      <a:pt x="22155" y="60"/>
                      <a:pt x="14271" y="60"/>
                    </a:cubicBezTo>
                    <a:cubicBezTo>
                      <a:pt x="5336" y="60"/>
                      <a:pt x="80" y="7418"/>
                      <a:pt x="80" y="13988"/>
                    </a:cubicBezTo>
                    <a:cubicBezTo>
                      <a:pt x="80" y="21084"/>
                      <a:pt x="6124" y="27916"/>
                      <a:pt x="14008" y="27916"/>
                    </a:cubicBezTo>
                    <a:cubicBezTo>
                      <a:pt x="22943" y="27916"/>
                      <a:pt x="28199" y="20558"/>
                      <a:pt x="28199" y="13988"/>
                    </a:cubicBezTo>
                    <a:close/>
                  </a:path>
                </a:pathLst>
              </a:custGeom>
              <a:solidFill>
                <a:srgbClr val="0000FF"/>
              </a:solidFill>
              <a:ln w="261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6" name="Forme libre 255">
                <a:extLst>
                  <a:ext uri="{FF2B5EF4-FFF2-40B4-BE49-F238E27FC236}">
                    <a16:creationId xmlns:a16="http://schemas.microsoft.com/office/drawing/2014/main" id="{6A51AA0E-58C8-8C2D-9D43-C9D93297BD75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>
                <a:off x="10458860" y="6150890"/>
                <a:ext cx="181590" cy="236250"/>
              </a:xfrm>
              <a:custGeom>
                <a:avLst/>
                <a:gdLst>
                  <a:gd name="connsiteX0" fmla="*/ 102303 w 181590"/>
                  <a:gd name="connsiteY0" fmla="*/ 183755 h 236250"/>
                  <a:gd name="connsiteX1" fmla="*/ 181667 w 181590"/>
                  <a:gd name="connsiteY1" fmla="*/ 70754 h 236250"/>
                  <a:gd name="connsiteX2" fmla="*/ 114655 w 181590"/>
                  <a:gd name="connsiteY2" fmla="*/ 63 h 236250"/>
                  <a:gd name="connsiteX3" fmla="*/ 77 w 181590"/>
                  <a:gd name="connsiteY3" fmla="*/ 120947 h 236250"/>
                  <a:gd name="connsiteX4" fmla="*/ 67352 w 181590"/>
                  <a:gd name="connsiteY4" fmla="*/ 191113 h 236250"/>
                  <a:gd name="connsiteX5" fmla="*/ 93106 w 181590"/>
                  <a:gd name="connsiteY5" fmla="*/ 187171 h 236250"/>
                  <a:gd name="connsiteX6" fmla="*/ 92055 w 181590"/>
                  <a:gd name="connsiteY6" fmla="*/ 207406 h 236250"/>
                  <a:gd name="connsiteX7" fmla="*/ 113866 w 181590"/>
                  <a:gd name="connsiteY7" fmla="*/ 236313 h 236250"/>
                  <a:gd name="connsiteX8" fmla="*/ 157753 w 181590"/>
                  <a:gd name="connsiteY8" fmla="*/ 185332 h 236250"/>
                  <a:gd name="connsiteX9" fmla="*/ 154862 w 181590"/>
                  <a:gd name="connsiteY9" fmla="*/ 182704 h 236250"/>
                  <a:gd name="connsiteX10" fmla="*/ 151709 w 181590"/>
                  <a:gd name="connsiteY10" fmla="*/ 185594 h 236250"/>
                  <a:gd name="connsiteX11" fmla="*/ 120962 w 181590"/>
                  <a:gd name="connsiteY11" fmla="*/ 210823 h 236250"/>
                  <a:gd name="connsiteX12" fmla="*/ 102303 w 181590"/>
                  <a:gd name="connsiteY12" fmla="*/ 183755 h 236250"/>
                  <a:gd name="connsiteX13" fmla="*/ 52635 w 181590"/>
                  <a:gd name="connsiteY13" fmla="*/ 181653 h 236250"/>
                  <a:gd name="connsiteX14" fmla="*/ 23203 w 181590"/>
                  <a:gd name="connsiteY14" fmla="*/ 129357 h 236250"/>
                  <a:gd name="connsiteX15" fmla="*/ 50008 w 181590"/>
                  <a:gd name="connsiteY15" fmla="*/ 45526 h 236250"/>
                  <a:gd name="connsiteX16" fmla="*/ 113078 w 181590"/>
                  <a:gd name="connsiteY16" fmla="*/ 6633 h 236250"/>
                  <a:gd name="connsiteX17" fmla="*/ 158541 w 181590"/>
                  <a:gd name="connsiteY17" fmla="*/ 62345 h 236250"/>
                  <a:gd name="connsiteX18" fmla="*/ 100990 w 181590"/>
                  <a:gd name="connsiteY18" fmla="*/ 174820 h 236250"/>
                  <a:gd name="connsiteX19" fmla="*/ 77864 w 181590"/>
                  <a:gd name="connsiteY19" fmla="*/ 146438 h 236250"/>
                  <a:gd name="connsiteX20" fmla="*/ 51059 w 181590"/>
                  <a:gd name="connsiteY20" fmla="*/ 173243 h 236250"/>
                  <a:gd name="connsiteX21" fmla="*/ 52635 w 181590"/>
                  <a:gd name="connsiteY21" fmla="*/ 181653 h 236250"/>
                  <a:gd name="connsiteX22" fmla="*/ 68929 w 181590"/>
                  <a:gd name="connsiteY22" fmla="*/ 184543 h 236250"/>
                  <a:gd name="connsiteX23" fmla="*/ 56840 w 181590"/>
                  <a:gd name="connsiteY23" fmla="*/ 173243 h 236250"/>
                  <a:gd name="connsiteX24" fmla="*/ 77864 w 181590"/>
                  <a:gd name="connsiteY24" fmla="*/ 152220 h 236250"/>
                  <a:gd name="connsiteX25" fmla="*/ 93894 w 181590"/>
                  <a:gd name="connsiteY25" fmla="*/ 174557 h 236250"/>
                  <a:gd name="connsiteX26" fmla="*/ 91003 w 181590"/>
                  <a:gd name="connsiteY26" fmla="*/ 179813 h 236250"/>
                  <a:gd name="connsiteX27" fmla="*/ 68929 w 181590"/>
                  <a:gd name="connsiteY27" fmla="*/ 184543 h 23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590" h="236250">
                    <a:moveTo>
                      <a:pt x="102303" y="183755"/>
                    </a:moveTo>
                    <a:cubicBezTo>
                      <a:pt x="143037" y="168250"/>
                      <a:pt x="181667" y="121473"/>
                      <a:pt x="181667" y="70754"/>
                    </a:cubicBezTo>
                    <a:cubicBezTo>
                      <a:pt x="181667" y="28444"/>
                      <a:pt x="153811" y="63"/>
                      <a:pt x="114655" y="63"/>
                    </a:cubicBezTo>
                    <a:cubicBezTo>
                      <a:pt x="57891" y="63"/>
                      <a:pt x="77" y="59717"/>
                      <a:pt x="77" y="120947"/>
                    </a:cubicBezTo>
                    <a:cubicBezTo>
                      <a:pt x="77" y="164571"/>
                      <a:pt x="29510" y="191113"/>
                      <a:pt x="67352" y="191113"/>
                    </a:cubicBezTo>
                    <a:cubicBezTo>
                      <a:pt x="73922" y="191113"/>
                      <a:pt x="82857" y="190062"/>
                      <a:pt x="93106" y="187171"/>
                    </a:cubicBezTo>
                    <a:cubicBezTo>
                      <a:pt x="92055" y="203464"/>
                      <a:pt x="92055" y="203990"/>
                      <a:pt x="92055" y="207406"/>
                    </a:cubicBezTo>
                    <a:cubicBezTo>
                      <a:pt x="92055" y="215816"/>
                      <a:pt x="92055" y="236313"/>
                      <a:pt x="113866" y="236313"/>
                    </a:cubicBezTo>
                    <a:cubicBezTo>
                      <a:pt x="145139" y="236313"/>
                      <a:pt x="157753" y="188222"/>
                      <a:pt x="157753" y="185332"/>
                    </a:cubicBezTo>
                    <a:cubicBezTo>
                      <a:pt x="157753" y="183492"/>
                      <a:pt x="155913" y="182704"/>
                      <a:pt x="154862" y="182704"/>
                    </a:cubicBezTo>
                    <a:cubicBezTo>
                      <a:pt x="152760" y="182704"/>
                      <a:pt x="152234" y="184018"/>
                      <a:pt x="151709" y="185594"/>
                    </a:cubicBezTo>
                    <a:cubicBezTo>
                      <a:pt x="145402" y="204253"/>
                      <a:pt x="130160" y="210823"/>
                      <a:pt x="120962" y="210823"/>
                    </a:cubicBezTo>
                    <a:cubicBezTo>
                      <a:pt x="108873" y="210823"/>
                      <a:pt x="104931" y="203727"/>
                      <a:pt x="102303" y="183755"/>
                    </a:cubicBezTo>
                    <a:close/>
                    <a:moveTo>
                      <a:pt x="52635" y="181653"/>
                    </a:moveTo>
                    <a:cubicBezTo>
                      <a:pt x="32138" y="173506"/>
                      <a:pt x="23203" y="153008"/>
                      <a:pt x="23203" y="129357"/>
                    </a:cubicBezTo>
                    <a:cubicBezTo>
                      <a:pt x="23203" y="111224"/>
                      <a:pt x="30035" y="73908"/>
                      <a:pt x="50008" y="45526"/>
                    </a:cubicBezTo>
                    <a:cubicBezTo>
                      <a:pt x="69191" y="18721"/>
                      <a:pt x="93894" y="6633"/>
                      <a:pt x="113078" y="6633"/>
                    </a:cubicBezTo>
                    <a:cubicBezTo>
                      <a:pt x="139357" y="6633"/>
                      <a:pt x="158541" y="27130"/>
                      <a:pt x="158541" y="62345"/>
                    </a:cubicBezTo>
                    <a:cubicBezTo>
                      <a:pt x="158541" y="88624"/>
                      <a:pt x="145139" y="150117"/>
                      <a:pt x="100990" y="174820"/>
                    </a:cubicBezTo>
                    <a:cubicBezTo>
                      <a:pt x="99676" y="165622"/>
                      <a:pt x="97048" y="146438"/>
                      <a:pt x="77864" y="146438"/>
                    </a:cubicBezTo>
                    <a:cubicBezTo>
                      <a:pt x="63936" y="146438"/>
                      <a:pt x="51059" y="159578"/>
                      <a:pt x="51059" y="173243"/>
                    </a:cubicBezTo>
                    <a:cubicBezTo>
                      <a:pt x="51059" y="178499"/>
                      <a:pt x="52635" y="181390"/>
                      <a:pt x="52635" y="181653"/>
                    </a:cubicBezTo>
                    <a:close/>
                    <a:moveTo>
                      <a:pt x="68929" y="184543"/>
                    </a:moveTo>
                    <a:cubicBezTo>
                      <a:pt x="65250" y="184543"/>
                      <a:pt x="56840" y="184543"/>
                      <a:pt x="56840" y="173243"/>
                    </a:cubicBezTo>
                    <a:cubicBezTo>
                      <a:pt x="56840" y="162731"/>
                      <a:pt x="66826" y="152220"/>
                      <a:pt x="77864" y="152220"/>
                    </a:cubicBezTo>
                    <a:cubicBezTo>
                      <a:pt x="88901" y="152220"/>
                      <a:pt x="93894" y="158527"/>
                      <a:pt x="93894" y="174557"/>
                    </a:cubicBezTo>
                    <a:cubicBezTo>
                      <a:pt x="93894" y="178499"/>
                      <a:pt x="93631" y="178762"/>
                      <a:pt x="91003" y="179813"/>
                    </a:cubicBezTo>
                    <a:cubicBezTo>
                      <a:pt x="84171" y="182704"/>
                      <a:pt x="76287" y="184543"/>
                      <a:pt x="68929" y="184543"/>
                    </a:cubicBezTo>
                    <a:close/>
                  </a:path>
                </a:pathLst>
              </a:custGeom>
              <a:solidFill>
                <a:srgbClr val="0000FF"/>
              </a:solidFill>
              <a:ln w="261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7" name="Forme libre 256">
                <a:extLst>
                  <a:ext uri="{FF2B5EF4-FFF2-40B4-BE49-F238E27FC236}">
                    <a16:creationId xmlns:a16="http://schemas.microsoft.com/office/drawing/2014/main" id="{7B13074A-5B1C-DFEF-87EF-224ACE398F37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10665325" y="6253431"/>
                <a:ext cx="81308" cy="122146"/>
              </a:xfrm>
              <a:custGeom>
                <a:avLst/>
                <a:gdLst>
                  <a:gd name="connsiteX0" fmla="*/ 81393 w 81308"/>
                  <a:gd name="connsiteY0" fmla="*/ 88731 h 122146"/>
                  <a:gd name="connsiteX1" fmla="*/ 75138 w 81308"/>
                  <a:gd name="connsiteY1" fmla="*/ 88731 h 122146"/>
                  <a:gd name="connsiteX2" fmla="*/ 70356 w 81308"/>
                  <a:gd name="connsiteY2" fmla="*/ 105470 h 122146"/>
                  <a:gd name="connsiteX3" fmla="*/ 52144 w 81308"/>
                  <a:gd name="connsiteY3" fmla="*/ 106574 h 122146"/>
                  <a:gd name="connsiteX4" fmla="*/ 18296 w 81308"/>
                  <a:gd name="connsiteY4" fmla="*/ 106574 h 122146"/>
                  <a:gd name="connsiteX5" fmla="*/ 55087 w 81308"/>
                  <a:gd name="connsiteY5" fmla="*/ 75670 h 122146"/>
                  <a:gd name="connsiteX6" fmla="*/ 81393 w 81308"/>
                  <a:gd name="connsiteY6" fmla="*/ 35935 h 122146"/>
                  <a:gd name="connsiteX7" fmla="*/ 38347 w 81308"/>
                  <a:gd name="connsiteY7" fmla="*/ 64 h 122146"/>
                  <a:gd name="connsiteX8" fmla="*/ 85 w 81308"/>
                  <a:gd name="connsiteY8" fmla="*/ 32992 h 122146"/>
                  <a:gd name="connsiteX9" fmla="*/ 9834 w 81308"/>
                  <a:gd name="connsiteY9" fmla="*/ 43294 h 122146"/>
                  <a:gd name="connsiteX10" fmla="*/ 19584 w 81308"/>
                  <a:gd name="connsiteY10" fmla="*/ 33544 h 122146"/>
                  <a:gd name="connsiteX11" fmla="*/ 8731 w 81308"/>
                  <a:gd name="connsiteY11" fmla="*/ 23794 h 122146"/>
                  <a:gd name="connsiteX12" fmla="*/ 35588 w 81308"/>
                  <a:gd name="connsiteY12" fmla="*/ 6687 h 122146"/>
                  <a:gd name="connsiteX13" fmla="*/ 63549 w 81308"/>
                  <a:gd name="connsiteY13" fmla="*/ 35935 h 122146"/>
                  <a:gd name="connsiteX14" fmla="*/ 46257 w 81308"/>
                  <a:gd name="connsiteY14" fmla="*/ 71255 h 122146"/>
                  <a:gd name="connsiteX15" fmla="*/ 1924 w 81308"/>
                  <a:gd name="connsiteY15" fmla="*/ 115036 h 122146"/>
                  <a:gd name="connsiteX16" fmla="*/ 85 w 81308"/>
                  <a:gd name="connsiteY16" fmla="*/ 122210 h 122146"/>
                  <a:gd name="connsiteX17" fmla="*/ 75874 w 81308"/>
                  <a:gd name="connsiteY17" fmla="*/ 122210 h 122146"/>
                  <a:gd name="connsiteX18" fmla="*/ 81393 w 81308"/>
                  <a:gd name="connsiteY18" fmla="*/ 88731 h 12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308" h="122146">
                    <a:moveTo>
                      <a:pt x="81393" y="88731"/>
                    </a:moveTo>
                    <a:lnTo>
                      <a:pt x="75138" y="88731"/>
                    </a:lnTo>
                    <a:cubicBezTo>
                      <a:pt x="74587" y="92778"/>
                      <a:pt x="72747" y="103631"/>
                      <a:pt x="70356" y="105470"/>
                    </a:cubicBezTo>
                    <a:cubicBezTo>
                      <a:pt x="68884" y="106574"/>
                      <a:pt x="54719" y="106574"/>
                      <a:pt x="52144" y="106574"/>
                    </a:cubicBezTo>
                    <a:lnTo>
                      <a:pt x="18296" y="106574"/>
                    </a:lnTo>
                    <a:cubicBezTo>
                      <a:pt x="37612" y="89466"/>
                      <a:pt x="44050" y="84316"/>
                      <a:pt x="55087" y="75670"/>
                    </a:cubicBezTo>
                    <a:cubicBezTo>
                      <a:pt x="68700" y="64816"/>
                      <a:pt x="81393" y="53411"/>
                      <a:pt x="81393" y="35935"/>
                    </a:cubicBezTo>
                    <a:cubicBezTo>
                      <a:pt x="81393" y="13677"/>
                      <a:pt x="61894" y="64"/>
                      <a:pt x="38347" y="64"/>
                    </a:cubicBezTo>
                    <a:cubicBezTo>
                      <a:pt x="15537" y="64"/>
                      <a:pt x="85" y="16068"/>
                      <a:pt x="85" y="32992"/>
                    </a:cubicBezTo>
                    <a:cubicBezTo>
                      <a:pt x="85" y="42374"/>
                      <a:pt x="7995" y="43294"/>
                      <a:pt x="9834" y="43294"/>
                    </a:cubicBezTo>
                    <a:cubicBezTo>
                      <a:pt x="14249" y="43294"/>
                      <a:pt x="19584" y="40166"/>
                      <a:pt x="19584" y="33544"/>
                    </a:cubicBezTo>
                    <a:cubicBezTo>
                      <a:pt x="19584" y="30233"/>
                      <a:pt x="18296" y="23794"/>
                      <a:pt x="8731" y="23794"/>
                    </a:cubicBezTo>
                    <a:cubicBezTo>
                      <a:pt x="14433" y="10734"/>
                      <a:pt x="26942" y="6687"/>
                      <a:pt x="35588" y="6687"/>
                    </a:cubicBezTo>
                    <a:cubicBezTo>
                      <a:pt x="53984" y="6687"/>
                      <a:pt x="63549" y="21035"/>
                      <a:pt x="63549" y="35935"/>
                    </a:cubicBezTo>
                    <a:cubicBezTo>
                      <a:pt x="63549" y="51940"/>
                      <a:pt x="52144" y="64632"/>
                      <a:pt x="46257" y="71255"/>
                    </a:cubicBezTo>
                    <a:lnTo>
                      <a:pt x="1924" y="115036"/>
                    </a:lnTo>
                    <a:cubicBezTo>
                      <a:pt x="85" y="116692"/>
                      <a:pt x="85" y="117060"/>
                      <a:pt x="85" y="122210"/>
                    </a:cubicBezTo>
                    <a:lnTo>
                      <a:pt x="75874" y="122210"/>
                    </a:lnTo>
                    <a:lnTo>
                      <a:pt x="81393" y="88731"/>
                    </a:lnTo>
                    <a:close/>
                  </a:path>
                </a:pathLst>
              </a:custGeom>
              <a:solidFill>
                <a:srgbClr val="0000FF"/>
              </a:solidFill>
              <a:ln w="261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13B63B7A-4FD1-A5EA-1C8E-EE8DCAA01E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81427" y="4579952"/>
              <a:ext cx="0" cy="135211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F800F32-6CEE-8F35-12BA-0F69D6996D8E}"/>
                </a:ext>
              </a:extLst>
            </p:cNvPr>
            <p:cNvSpPr/>
            <p:nvPr/>
          </p:nvSpPr>
          <p:spPr bwMode="auto">
            <a:xfrm>
              <a:off x="7175474" y="5620712"/>
              <a:ext cx="211905" cy="10589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  <p:cxnSp>
          <p:nvCxnSpPr>
            <p:cNvPr id="150" name="Connecteur droit 149">
              <a:extLst>
                <a:ext uri="{FF2B5EF4-FFF2-40B4-BE49-F238E27FC236}">
                  <a16:creationId xmlns:a16="http://schemas.microsoft.com/office/drawing/2014/main" id="{B729929F-7D08-A3C0-492F-AA9C1565230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75474" y="5620712"/>
              <a:ext cx="211905" cy="0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44012D5D-582E-0A59-E996-08AC96C0C4D1}"/>
                </a:ext>
              </a:extLst>
            </p:cNvPr>
            <p:cNvSpPr txBox="1"/>
            <p:nvPr/>
          </p:nvSpPr>
          <p:spPr>
            <a:xfrm>
              <a:off x="7593745" y="5140053"/>
              <a:ext cx="153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/>
                <a:t>Circuit en T</a:t>
              </a:r>
            </a:p>
          </p:txBody>
        </p:sp>
      </p:grpSp>
      <p:grpSp>
        <p:nvGrpSpPr>
          <p:cNvPr id="249" name="Groupe 248">
            <a:extLst>
              <a:ext uri="{FF2B5EF4-FFF2-40B4-BE49-F238E27FC236}">
                <a16:creationId xmlns:a16="http://schemas.microsoft.com/office/drawing/2014/main" id="{74A8DD09-C432-7C24-4027-448302447850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9243483" y="4855449"/>
            <a:ext cx="242605" cy="242606"/>
            <a:chOff x="10626091" y="6162394"/>
            <a:chExt cx="220882" cy="222094"/>
          </a:xfrm>
        </p:grpSpPr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74D9AA35-C6DD-024F-8DF1-DB9A2D97468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626091" y="6162394"/>
              <a:ext cx="164355" cy="181812"/>
            </a:xfrm>
            <a:custGeom>
              <a:avLst/>
              <a:gdLst>
                <a:gd name="connsiteX0" fmla="*/ 97481 w 164355"/>
                <a:gd name="connsiteY0" fmla="*/ 18862 h 181812"/>
                <a:gd name="connsiteX1" fmla="*/ 103040 w 164355"/>
                <a:gd name="connsiteY1" fmla="*/ 8925 h 181812"/>
                <a:gd name="connsiteX2" fmla="*/ 118267 w 164355"/>
                <a:gd name="connsiteY2" fmla="*/ 8388 h 181812"/>
                <a:gd name="connsiteX3" fmla="*/ 153555 w 164355"/>
                <a:gd name="connsiteY3" fmla="*/ 30410 h 181812"/>
                <a:gd name="connsiteX4" fmla="*/ 151622 w 164355"/>
                <a:gd name="connsiteY4" fmla="*/ 51894 h 181812"/>
                <a:gd name="connsiteX5" fmla="*/ 150897 w 164355"/>
                <a:gd name="connsiteY5" fmla="*/ 56996 h 181812"/>
                <a:gd name="connsiteX6" fmla="*/ 153797 w 164355"/>
                <a:gd name="connsiteY6" fmla="*/ 60488 h 181812"/>
                <a:gd name="connsiteX7" fmla="*/ 157423 w 164355"/>
                <a:gd name="connsiteY7" fmla="*/ 54311 h 181812"/>
                <a:gd name="connsiteX8" fmla="*/ 163948 w 164355"/>
                <a:gd name="connsiteY8" fmla="*/ 7582 h 181812"/>
                <a:gd name="connsiteX9" fmla="*/ 164432 w 164355"/>
                <a:gd name="connsiteY9" fmla="*/ 3017 h 181812"/>
                <a:gd name="connsiteX10" fmla="*/ 157906 w 164355"/>
                <a:gd name="connsiteY10" fmla="*/ 63 h 181812"/>
                <a:gd name="connsiteX11" fmla="*/ 23763 w 164355"/>
                <a:gd name="connsiteY11" fmla="*/ 63 h 181812"/>
                <a:gd name="connsiteX12" fmla="*/ 16029 w 164355"/>
                <a:gd name="connsiteY12" fmla="*/ 5434 h 181812"/>
                <a:gd name="connsiteX13" fmla="*/ 1527 w 164355"/>
                <a:gd name="connsiteY13" fmla="*/ 52700 h 181812"/>
                <a:gd name="connsiteX14" fmla="*/ 77 w 164355"/>
                <a:gd name="connsiteY14" fmla="*/ 57534 h 181812"/>
                <a:gd name="connsiteX15" fmla="*/ 2977 w 164355"/>
                <a:gd name="connsiteY15" fmla="*/ 60488 h 181812"/>
                <a:gd name="connsiteX16" fmla="*/ 7086 w 164355"/>
                <a:gd name="connsiteY16" fmla="*/ 54848 h 181812"/>
                <a:gd name="connsiteX17" fmla="*/ 62193 w 164355"/>
                <a:gd name="connsiteY17" fmla="*/ 8388 h 181812"/>
                <a:gd name="connsiteX18" fmla="*/ 71620 w 164355"/>
                <a:gd name="connsiteY18" fmla="*/ 8388 h 181812"/>
                <a:gd name="connsiteX19" fmla="*/ 78387 w 164355"/>
                <a:gd name="connsiteY19" fmla="*/ 11611 h 181812"/>
                <a:gd name="connsiteX20" fmla="*/ 77420 w 164355"/>
                <a:gd name="connsiteY20" fmla="*/ 17250 h 181812"/>
                <a:gd name="connsiteX21" fmla="*/ 45033 w 164355"/>
                <a:gd name="connsiteY21" fmla="*/ 160659 h 181812"/>
                <a:gd name="connsiteX22" fmla="*/ 16271 w 164355"/>
                <a:gd name="connsiteY22" fmla="*/ 173550 h 181812"/>
                <a:gd name="connsiteX23" fmla="*/ 6119 w 164355"/>
                <a:gd name="connsiteY23" fmla="*/ 178652 h 181812"/>
                <a:gd name="connsiteX24" fmla="*/ 10228 w 164355"/>
                <a:gd name="connsiteY24" fmla="*/ 181875 h 181812"/>
                <a:gd name="connsiteX25" fmla="*/ 30047 w 164355"/>
                <a:gd name="connsiteY25" fmla="*/ 181338 h 181812"/>
                <a:gd name="connsiteX26" fmla="*/ 50592 w 164355"/>
                <a:gd name="connsiteY26" fmla="*/ 181069 h 181812"/>
                <a:gd name="connsiteX27" fmla="*/ 70653 w 164355"/>
                <a:gd name="connsiteY27" fmla="*/ 181338 h 181812"/>
                <a:gd name="connsiteX28" fmla="*/ 91681 w 164355"/>
                <a:gd name="connsiteY28" fmla="*/ 181875 h 181812"/>
                <a:gd name="connsiteX29" fmla="*/ 96998 w 164355"/>
                <a:gd name="connsiteY29" fmla="*/ 176504 h 181812"/>
                <a:gd name="connsiteX30" fmla="*/ 88780 w 164355"/>
                <a:gd name="connsiteY30" fmla="*/ 173550 h 181812"/>
                <a:gd name="connsiteX31" fmla="*/ 73311 w 164355"/>
                <a:gd name="connsiteY31" fmla="*/ 173012 h 181812"/>
                <a:gd name="connsiteX32" fmla="*/ 64369 w 164355"/>
                <a:gd name="connsiteY32" fmla="*/ 167104 h 181812"/>
                <a:gd name="connsiteX33" fmla="*/ 65335 w 164355"/>
                <a:gd name="connsiteY33" fmla="*/ 161465 h 181812"/>
                <a:gd name="connsiteX34" fmla="*/ 97481 w 164355"/>
                <a:gd name="connsiteY34" fmla="*/ 18862 h 18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4355" h="181812">
                  <a:moveTo>
                    <a:pt x="97481" y="18862"/>
                  </a:moveTo>
                  <a:cubicBezTo>
                    <a:pt x="99173" y="11342"/>
                    <a:pt x="100140" y="9731"/>
                    <a:pt x="103040" y="8925"/>
                  </a:cubicBezTo>
                  <a:cubicBezTo>
                    <a:pt x="105216" y="8388"/>
                    <a:pt x="113192" y="8388"/>
                    <a:pt x="118267" y="8388"/>
                  </a:cubicBezTo>
                  <a:cubicBezTo>
                    <a:pt x="142679" y="8388"/>
                    <a:pt x="153555" y="9462"/>
                    <a:pt x="153555" y="30410"/>
                  </a:cubicBezTo>
                  <a:cubicBezTo>
                    <a:pt x="153555" y="34438"/>
                    <a:pt x="152589" y="44912"/>
                    <a:pt x="151622" y="51894"/>
                  </a:cubicBezTo>
                  <a:cubicBezTo>
                    <a:pt x="151380" y="52968"/>
                    <a:pt x="150897" y="56191"/>
                    <a:pt x="150897" y="56996"/>
                  </a:cubicBezTo>
                  <a:cubicBezTo>
                    <a:pt x="150897" y="58608"/>
                    <a:pt x="151622" y="60488"/>
                    <a:pt x="153797" y="60488"/>
                  </a:cubicBezTo>
                  <a:cubicBezTo>
                    <a:pt x="156456" y="60488"/>
                    <a:pt x="156939" y="58339"/>
                    <a:pt x="157423" y="54311"/>
                  </a:cubicBezTo>
                  <a:lnTo>
                    <a:pt x="163948" y="7582"/>
                  </a:lnTo>
                  <a:cubicBezTo>
                    <a:pt x="164190" y="6508"/>
                    <a:pt x="164432" y="3823"/>
                    <a:pt x="164432" y="3017"/>
                  </a:cubicBezTo>
                  <a:cubicBezTo>
                    <a:pt x="164432" y="63"/>
                    <a:pt x="162015" y="63"/>
                    <a:pt x="157906" y="63"/>
                  </a:cubicBezTo>
                  <a:lnTo>
                    <a:pt x="23763" y="63"/>
                  </a:lnTo>
                  <a:cubicBezTo>
                    <a:pt x="17962" y="63"/>
                    <a:pt x="17721" y="331"/>
                    <a:pt x="16029" y="5434"/>
                  </a:cubicBezTo>
                  <a:lnTo>
                    <a:pt x="1527" y="52700"/>
                  </a:lnTo>
                  <a:cubicBezTo>
                    <a:pt x="1285" y="53237"/>
                    <a:pt x="77" y="56996"/>
                    <a:pt x="77" y="57534"/>
                  </a:cubicBezTo>
                  <a:cubicBezTo>
                    <a:pt x="77" y="59145"/>
                    <a:pt x="1285" y="60488"/>
                    <a:pt x="2977" y="60488"/>
                  </a:cubicBezTo>
                  <a:cubicBezTo>
                    <a:pt x="5394" y="60488"/>
                    <a:pt x="5636" y="59145"/>
                    <a:pt x="7086" y="54848"/>
                  </a:cubicBezTo>
                  <a:cubicBezTo>
                    <a:pt x="20138" y="13222"/>
                    <a:pt x="26422" y="8388"/>
                    <a:pt x="62193" y="8388"/>
                  </a:cubicBezTo>
                  <a:lnTo>
                    <a:pt x="71620" y="8388"/>
                  </a:lnTo>
                  <a:cubicBezTo>
                    <a:pt x="78387" y="8388"/>
                    <a:pt x="78387" y="9462"/>
                    <a:pt x="78387" y="11611"/>
                  </a:cubicBezTo>
                  <a:cubicBezTo>
                    <a:pt x="78387" y="13222"/>
                    <a:pt x="77662" y="16445"/>
                    <a:pt x="77420" y="17250"/>
                  </a:cubicBezTo>
                  <a:lnTo>
                    <a:pt x="45033" y="160659"/>
                  </a:lnTo>
                  <a:cubicBezTo>
                    <a:pt x="42857" y="170595"/>
                    <a:pt x="42132" y="173550"/>
                    <a:pt x="16271" y="173550"/>
                  </a:cubicBezTo>
                  <a:cubicBezTo>
                    <a:pt x="7569" y="173550"/>
                    <a:pt x="6119" y="173550"/>
                    <a:pt x="6119" y="178652"/>
                  </a:cubicBezTo>
                  <a:cubicBezTo>
                    <a:pt x="6119" y="181875"/>
                    <a:pt x="8778" y="181875"/>
                    <a:pt x="10228" y="181875"/>
                  </a:cubicBezTo>
                  <a:cubicBezTo>
                    <a:pt x="16754" y="181875"/>
                    <a:pt x="23521" y="181338"/>
                    <a:pt x="30047" y="181338"/>
                  </a:cubicBezTo>
                  <a:cubicBezTo>
                    <a:pt x="36815" y="181338"/>
                    <a:pt x="43824" y="181069"/>
                    <a:pt x="50592" y="181069"/>
                  </a:cubicBezTo>
                  <a:cubicBezTo>
                    <a:pt x="57359" y="181069"/>
                    <a:pt x="64127" y="181338"/>
                    <a:pt x="70653" y="181338"/>
                  </a:cubicBezTo>
                  <a:cubicBezTo>
                    <a:pt x="77662" y="181338"/>
                    <a:pt x="84913" y="181875"/>
                    <a:pt x="91681" y="181875"/>
                  </a:cubicBezTo>
                  <a:cubicBezTo>
                    <a:pt x="94097" y="181875"/>
                    <a:pt x="96998" y="181875"/>
                    <a:pt x="96998" y="176504"/>
                  </a:cubicBezTo>
                  <a:cubicBezTo>
                    <a:pt x="96998" y="173550"/>
                    <a:pt x="95064" y="173550"/>
                    <a:pt x="88780" y="173550"/>
                  </a:cubicBezTo>
                  <a:cubicBezTo>
                    <a:pt x="82738" y="173550"/>
                    <a:pt x="79596" y="173550"/>
                    <a:pt x="73311" y="173012"/>
                  </a:cubicBezTo>
                  <a:cubicBezTo>
                    <a:pt x="66302" y="172207"/>
                    <a:pt x="64369" y="171401"/>
                    <a:pt x="64369" y="167104"/>
                  </a:cubicBezTo>
                  <a:cubicBezTo>
                    <a:pt x="64369" y="166836"/>
                    <a:pt x="64369" y="165493"/>
                    <a:pt x="65335" y="161465"/>
                  </a:cubicBezTo>
                  <a:lnTo>
                    <a:pt x="97481" y="18862"/>
                  </a:lnTo>
                  <a:close/>
                </a:path>
              </a:pathLst>
            </a:custGeom>
            <a:solidFill>
              <a:srgbClr val="0000FF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69A905F8-5CC5-80FC-4F34-98A630DF4CD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772192" y="6259664"/>
              <a:ext cx="74781" cy="124824"/>
            </a:xfrm>
            <a:custGeom>
              <a:avLst/>
              <a:gdLst>
                <a:gd name="connsiteX0" fmla="*/ 74864 w 74781"/>
                <a:gd name="connsiteY0" fmla="*/ 90675 h 124824"/>
                <a:gd name="connsiteX1" fmla="*/ 69112 w 74781"/>
                <a:gd name="connsiteY1" fmla="*/ 90675 h 124824"/>
                <a:gd name="connsiteX2" fmla="*/ 64713 w 74781"/>
                <a:gd name="connsiteY2" fmla="*/ 107782 h 124824"/>
                <a:gd name="connsiteX3" fmla="*/ 47963 w 74781"/>
                <a:gd name="connsiteY3" fmla="*/ 108910 h 124824"/>
                <a:gd name="connsiteX4" fmla="*/ 16832 w 74781"/>
                <a:gd name="connsiteY4" fmla="*/ 108910 h 124824"/>
                <a:gd name="connsiteX5" fmla="*/ 50670 w 74781"/>
                <a:gd name="connsiteY5" fmla="*/ 77328 h 124824"/>
                <a:gd name="connsiteX6" fmla="*/ 74864 w 74781"/>
                <a:gd name="connsiteY6" fmla="*/ 36722 h 124824"/>
                <a:gd name="connsiteX7" fmla="*/ 35274 w 74781"/>
                <a:gd name="connsiteY7" fmla="*/ 64 h 124824"/>
                <a:gd name="connsiteX8" fmla="*/ 83 w 74781"/>
                <a:gd name="connsiteY8" fmla="*/ 33714 h 124824"/>
                <a:gd name="connsiteX9" fmla="*/ 9050 w 74781"/>
                <a:gd name="connsiteY9" fmla="*/ 44242 h 124824"/>
                <a:gd name="connsiteX10" fmla="*/ 18017 w 74781"/>
                <a:gd name="connsiteY10" fmla="*/ 34278 h 124824"/>
                <a:gd name="connsiteX11" fmla="*/ 8034 w 74781"/>
                <a:gd name="connsiteY11" fmla="*/ 24315 h 124824"/>
                <a:gd name="connsiteX12" fmla="*/ 32736 w 74781"/>
                <a:gd name="connsiteY12" fmla="*/ 6832 h 124824"/>
                <a:gd name="connsiteX13" fmla="*/ 58453 w 74781"/>
                <a:gd name="connsiteY13" fmla="*/ 36722 h 124824"/>
                <a:gd name="connsiteX14" fmla="*/ 42549 w 74781"/>
                <a:gd name="connsiteY14" fmla="*/ 72816 h 124824"/>
                <a:gd name="connsiteX15" fmla="*/ 1774 w 74781"/>
                <a:gd name="connsiteY15" fmla="*/ 117557 h 124824"/>
                <a:gd name="connsiteX16" fmla="*/ 83 w 74781"/>
                <a:gd name="connsiteY16" fmla="*/ 124889 h 124824"/>
                <a:gd name="connsiteX17" fmla="*/ 69788 w 74781"/>
                <a:gd name="connsiteY17" fmla="*/ 124889 h 124824"/>
                <a:gd name="connsiteX18" fmla="*/ 74864 w 74781"/>
                <a:gd name="connsiteY18" fmla="*/ 90675 h 12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781" h="124824">
                  <a:moveTo>
                    <a:pt x="74864" y="90675"/>
                  </a:moveTo>
                  <a:lnTo>
                    <a:pt x="69112" y="90675"/>
                  </a:lnTo>
                  <a:cubicBezTo>
                    <a:pt x="68604" y="94811"/>
                    <a:pt x="66912" y="105902"/>
                    <a:pt x="64713" y="107782"/>
                  </a:cubicBezTo>
                  <a:cubicBezTo>
                    <a:pt x="63359" y="108910"/>
                    <a:pt x="50332" y="108910"/>
                    <a:pt x="47963" y="108910"/>
                  </a:cubicBezTo>
                  <a:lnTo>
                    <a:pt x="16832" y="108910"/>
                  </a:lnTo>
                  <a:cubicBezTo>
                    <a:pt x="34597" y="91427"/>
                    <a:pt x="40519" y="86163"/>
                    <a:pt x="50670" y="77328"/>
                  </a:cubicBezTo>
                  <a:cubicBezTo>
                    <a:pt x="63190" y="66236"/>
                    <a:pt x="74864" y="54581"/>
                    <a:pt x="74864" y="36722"/>
                  </a:cubicBezTo>
                  <a:cubicBezTo>
                    <a:pt x="74864" y="13975"/>
                    <a:pt x="56930" y="64"/>
                    <a:pt x="35274" y="64"/>
                  </a:cubicBezTo>
                  <a:cubicBezTo>
                    <a:pt x="14294" y="64"/>
                    <a:pt x="83" y="16419"/>
                    <a:pt x="83" y="33714"/>
                  </a:cubicBezTo>
                  <a:cubicBezTo>
                    <a:pt x="83" y="43302"/>
                    <a:pt x="7358" y="44242"/>
                    <a:pt x="9050" y="44242"/>
                  </a:cubicBezTo>
                  <a:cubicBezTo>
                    <a:pt x="13110" y="44242"/>
                    <a:pt x="18017" y="41046"/>
                    <a:pt x="18017" y="34278"/>
                  </a:cubicBezTo>
                  <a:cubicBezTo>
                    <a:pt x="18017" y="30894"/>
                    <a:pt x="16832" y="24315"/>
                    <a:pt x="8034" y="24315"/>
                  </a:cubicBezTo>
                  <a:cubicBezTo>
                    <a:pt x="13279" y="10968"/>
                    <a:pt x="24784" y="6832"/>
                    <a:pt x="32736" y="6832"/>
                  </a:cubicBezTo>
                  <a:cubicBezTo>
                    <a:pt x="49655" y="6832"/>
                    <a:pt x="58453" y="21495"/>
                    <a:pt x="58453" y="36722"/>
                  </a:cubicBezTo>
                  <a:cubicBezTo>
                    <a:pt x="58453" y="53077"/>
                    <a:pt x="47963" y="66048"/>
                    <a:pt x="42549" y="72816"/>
                  </a:cubicBezTo>
                  <a:lnTo>
                    <a:pt x="1774" y="117557"/>
                  </a:lnTo>
                  <a:cubicBezTo>
                    <a:pt x="83" y="119249"/>
                    <a:pt x="83" y="119625"/>
                    <a:pt x="83" y="124889"/>
                  </a:cubicBezTo>
                  <a:lnTo>
                    <a:pt x="69788" y="124889"/>
                  </a:lnTo>
                  <a:lnTo>
                    <a:pt x="74864" y="90675"/>
                  </a:lnTo>
                  <a:close/>
                </a:path>
              </a:pathLst>
            </a:custGeom>
            <a:solidFill>
              <a:srgbClr val="0000FF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41" name="Groupe 240">
            <a:extLst>
              <a:ext uri="{FF2B5EF4-FFF2-40B4-BE49-F238E27FC236}">
                <a16:creationId xmlns:a16="http://schemas.microsoft.com/office/drawing/2014/main" id="{FB259737-6EF9-FEE3-859D-D6297A2084E1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6601883" y="4893549"/>
            <a:ext cx="290157" cy="290156"/>
            <a:chOff x="8157828" y="6093922"/>
            <a:chExt cx="281886" cy="293218"/>
          </a:xfrm>
        </p:grpSpPr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191E0A64-A424-0476-E874-0D82D6217F1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256566" y="6093922"/>
              <a:ext cx="28118" cy="27856"/>
            </a:xfrm>
            <a:custGeom>
              <a:avLst/>
              <a:gdLst>
                <a:gd name="connsiteX0" fmla="*/ 28199 w 28118"/>
                <a:gd name="connsiteY0" fmla="*/ 13988 h 27856"/>
                <a:gd name="connsiteX1" fmla="*/ 14271 w 28118"/>
                <a:gd name="connsiteY1" fmla="*/ 60 h 27856"/>
                <a:gd name="connsiteX2" fmla="*/ 80 w 28118"/>
                <a:gd name="connsiteY2" fmla="*/ 13988 h 27856"/>
                <a:gd name="connsiteX3" fmla="*/ 14008 w 28118"/>
                <a:gd name="connsiteY3" fmla="*/ 27916 h 27856"/>
                <a:gd name="connsiteX4" fmla="*/ 28199 w 28118"/>
                <a:gd name="connsiteY4" fmla="*/ 13988 h 2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18" h="27856">
                  <a:moveTo>
                    <a:pt x="28199" y="13988"/>
                  </a:moveTo>
                  <a:cubicBezTo>
                    <a:pt x="28199" y="6893"/>
                    <a:pt x="22155" y="60"/>
                    <a:pt x="14271" y="60"/>
                  </a:cubicBezTo>
                  <a:cubicBezTo>
                    <a:pt x="5336" y="60"/>
                    <a:pt x="80" y="7418"/>
                    <a:pt x="80" y="13988"/>
                  </a:cubicBezTo>
                  <a:cubicBezTo>
                    <a:pt x="80" y="21084"/>
                    <a:pt x="6124" y="27916"/>
                    <a:pt x="14008" y="27916"/>
                  </a:cubicBezTo>
                  <a:cubicBezTo>
                    <a:pt x="22943" y="27916"/>
                    <a:pt x="28199" y="20558"/>
                    <a:pt x="28199" y="13988"/>
                  </a:cubicBezTo>
                  <a:close/>
                </a:path>
              </a:pathLst>
            </a:custGeom>
            <a:solidFill>
              <a:srgbClr val="FF0000"/>
            </a:solidFill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5D99F91C-7979-B90A-C0F7-38C1DF44C6E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157828" y="6150890"/>
              <a:ext cx="181590" cy="236250"/>
            </a:xfrm>
            <a:custGeom>
              <a:avLst/>
              <a:gdLst>
                <a:gd name="connsiteX0" fmla="*/ 102303 w 181590"/>
                <a:gd name="connsiteY0" fmla="*/ 183755 h 236250"/>
                <a:gd name="connsiteX1" fmla="*/ 181667 w 181590"/>
                <a:gd name="connsiteY1" fmla="*/ 70754 h 236250"/>
                <a:gd name="connsiteX2" fmla="*/ 114655 w 181590"/>
                <a:gd name="connsiteY2" fmla="*/ 63 h 236250"/>
                <a:gd name="connsiteX3" fmla="*/ 77 w 181590"/>
                <a:gd name="connsiteY3" fmla="*/ 120947 h 236250"/>
                <a:gd name="connsiteX4" fmla="*/ 67352 w 181590"/>
                <a:gd name="connsiteY4" fmla="*/ 191113 h 236250"/>
                <a:gd name="connsiteX5" fmla="*/ 93106 w 181590"/>
                <a:gd name="connsiteY5" fmla="*/ 187171 h 236250"/>
                <a:gd name="connsiteX6" fmla="*/ 92055 w 181590"/>
                <a:gd name="connsiteY6" fmla="*/ 207406 h 236250"/>
                <a:gd name="connsiteX7" fmla="*/ 113866 w 181590"/>
                <a:gd name="connsiteY7" fmla="*/ 236313 h 236250"/>
                <a:gd name="connsiteX8" fmla="*/ 157753 w 181590"/>
                <a:gd name="connsiteY8" fmla="*/ 185332 h 236250"/>
                <a:gd name="connsiteX9" fmla="*/ 154862 w 181590"/>
                <a:gd name="connsiteY9" fmla="*/ 182704 h 236250"/>
                <a:gd name="connsiteX10" fmla="*/ 151709 w 181590"/>
                <a:gd name="connsiteY10" fmla="*/ 185594 h 236250"/>
                <a:gd name="connsiteX11" fmla="*/ 120962 w 181590"/>
                <a:gd name="connsiteY11" fmla="*/ 210823 h 236250"/>
                <a:gd name="connsiteX12" fmla="*/ 102303 w 181590"/>
                <a:gd name="connsiteY12" fmla="*/ 183755 h 236250"/>
                <a:gd name="connsiteX13" fmla="*/ 52635 w 181590"/>
                <a:gd name="connsiteY13" fmla="*/ 181653 h 236250"/>
                <a:gd name="connsiteX14" fmla="*/ 23203 w 181590"/>
                <a:gd name="connsiteY14" fmla="*/ 129357 h 236250"/>
                <a:gd name="connsiteX15" fmla="*/ 50008 w 181590"/>
                <a:gd name="connsiteY15" fmla="*/ 45526 h 236250"/>
                <a:gd name="connsiteX16" fmla="*/ 113078 w 181590"/>
                <a:gd name="connsiteY16" fmla="*/ 6633 h 236250"/>
                <a:gd name="connsiteX17" fmla="*/ 158541 w 181590"/>
                <a:gd name="connsiteY17" fmla="*/ 62345 h 236250"/>
                <a:gd name="connsiteX18" fmla="*/ 100990 w 181590"/>
                <a:gd name="connsiteY18" fmla="*/ 174820 h 236250"/>
                <a:gd name="connsiteX19" fmla="*/ 77864 w 181590"/>
                <a:gd name="connsiteY19" fmla="*/ 146438 h 236250"/>
                <a:gd name="connsiteX20" fmla="*/ 51059 w 181590"/>
                <a:gd name="connsiteY20" fmla="*/ 173243 h 236250"/>
                <a:gd name="connsiteX21" fmla="*/ 52635 w 181590"/>
                <a:gd name="connsiteY21" fmla="*/ 181653 h 236250"/>
                <a:gd name="connsiteX22" fmla="*/ 68929 w 181590"/>
                <a:gd name="connsiteY22" fmla="*/ 184543 h 236250"/>
                <a:gd name="connsiteX23" fmla="*/ 56840 w 181590"/>
                <a:gd name="connsiteY23" fmla="*/ 173243 h 236250"/>
                <a:gd name="connsiteX24" fmla="*/ 77864 w 181590"/>
                <a:gd name="connsiteY24" fmla="*/ 152220 h 236250"/>
                <a:gd name="connsiteX25" fmla="*/ 93894 w 181590"/>
                <a:gd name="connsiteY25" fmla="*/ 174557 h 236250"/>
                <a:gd name="connsiteX26" fmla="*/ 91003 w 181590"/>
                <a:gd name="connsiteY26" fmla="*/ 179813 h 236250"/>
                <a:gd name="connsiteX27" fmla="*/ 68929 w 181590"/>
                <a:gd name="connsiteY27" fmla="*/ 184543 h 23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1590" h="236250">
                  <a:moveTo>
                    <a:pt x="102303" y="183755"/>
                  </a:moveTo>
                  <a:cubicBezTo>
                    <a:pt x="143037" y="168250"/>
                    <a:pt x="181667" y="121473"/>
                    <a:pt x="181667" y="70754"/>
                  </a:cubicBezTo>
                  <a:cubicBezTo>
                    <a:pt x="181667" y="28444"/>
                    <a:pt x="153811" y="63"/>
                    <a:pt x="114655" y="63"/>
                  </a:cubicBezTo>
                  <a:cubicBezTo>
                    <a:pt x="57891" y="63"/>
                    <a:pt x="77" y="59717"/>
                    <a:pt x="77" y="120947"/>
                  </a:cubicBezTo>
                  <a:cubicBezTo>
                    <a:pt x="77" y="164571"/>
                    <a:pt x="29510" y="191113"/>
                    <a:pt x="67352" y="191113"/>
                  </a:cubicBezTo>
                  <a:cubicBezTo>
                    <a:pt x="73922" y="191113"/>
                    <a:pt x="82857" y="190062"/>
                    <a:pt x="93106" y="187171"/>
                  </a:cubicBezTo>
                  <a:cubicBezTo>
                    <a:pt x="92055" y="203464"/>
                    <a:pt x="92055" y="203990"/>
                    <a:pt x="92055" y="207406"/>
                  </a:cubicBezTo>
                  <a:cubicBezTo>
                    <a:pt x="92055" y="215816"/>
                    <a:pt x="92055" y="236313"/>
                    <a:pt x="113866" y="236313"/>
                  </a:cubicBezTo>
                  <a:cubicBezTo>
                    <a:pt x="145139" y="236313"/>
                    <a:pt x="157753" y="188222"/>
                    <a:pt x="157753" y="185332"/>
                  </a:cubicBezTo>
                  <a:cubicBezTo>
                    <a:pt x="157753" y="183492"/>
                    <a:pt x="155913" y="182704"/>
                    <a:pt x="154862" y="182704"/>
                  </a:cubicBezTo>
                  <a:cubicBezTo>
                    <a:pt x="152760" y="182704"/>
                    <a:pt x="152234" y="184018"/>
                    <a:pt x="151709" y="185594"/>
                  </a:cubicBezTo>
                  <a:cubicBezTo>
                    <a:pt x="145402" y="204253"/>
                    <a:pt x="130160" y="210823"/>
                    <a:pt x="120962" y="210823"/>
                  </a:cubicBezTo>
                  <a:cubicBezTo>
                    <a:pt x="108873" y="210823"/>
                    <a:pt x="104931" y="203727"/>
                    <a:pt x="102303" y="183755"/>
                  </a:cubicBezTo>
                  <a:close/>
                  <a:moveTo>
                    <a:pt x="52635" y="181653"/>
                  </a:moveTo>
                  <a:cubicBezTo>
                    <a:pt x="32138" y="173506"/>
                    <a:pt x="23203" y="153008"/>
                    <a:pt x="23203" y="129357"/>
                  </a:cubicBezTo>
                  <a:cubicBezTo>
                    <a:pt x="23203" y="111224"/>
                    <a:pt x="30035" y="73908"/>
                    <a:pt x="50008" y="45526"/>
                  </a:cubicBezTo>
                  <a:cubicBezTo>
                    <a:pt x="69191" y="18721"/>
                    <a:pt x="93894" y="6633"/>
                    <a:pt x="113078" y="6633"/>
                  </a:cubicBezTo>
                  <a:cubicBezTo>
                    <a:pt x="139357" y="6633"/>
                    <a:pt x="158541" y="27130"/>
                    <a:pt x="158541" y="62345"/>
                  </a:cubicBezTo>
                  <a:cubicBezTo>
                    <a:pt x="158541" y="88624"/>
                    <a:pt x="145139" y="150117"/>
                    <a:pt x="100990" y="174820"/>
                  </a:cubicBezTo>
                  <a:cubicBezTo>
                    <a:pt x="99676" y="165622"/>
                    <a:pt x="97048" y="146438"/>
                    <a:pt x="77864" y="146438"/>
                  </a:cubicBezTo>
                  <a:cubicBezTo>
                    <a:pt x="63936" y="146438"/>
                    <a:pt x="51059" y="159578"/>
                    <a:pt x="51059" y="173243"/>
                  </a:cubicBezTo>
                  <a:cubicBezTo>
                    <a:pt x="51059" y="178499"/>
                    <a:pt x="52635" y="181390"/>
                    <a:pt x="52635" y="181653"/>
                  </a:cubicBezTo>
                  <a:close/>
                  <a:moveTo>
                    <a:pt x="68929" y="184543"/>
                  </a:moveTo>
                  <a:cubicBezTo>
                    <a:pt x="65250" y="184543"/>
                    <a:pt x="56840" y="184543"/>
                    <a:pt x="56840" y="173243"/>
                  </a:cubicBezTo>
                  <a:cubicBezTo>
                    <a:pt x="56840" y="162731"/>
                    <a:pt x="66826" y="152220"/>
                    <a:pt x="77864" y="152220"/>
                  </a:cubicBezTo>
                  <a:cubicBezTo>
                    <a:pt x="88901" y="152220"/>
                    <a:pt x="93894" y="158527"/>
                    <a:pt x="93894" y="174557"/>
                  </a:cubicBezTo>
                  <a:cubicBezTo>
                    <a:pt x="93894" y="178499"/>
                    <a:pt x="93631" y="178762"/>
                    <a:pt x="91003" y="179813"/>
                  </a:cubicBezTo>
                  <a:cubicBezTo>
                    <a:pt x="84171" y="182704"/>
                    <a:pt x="76287" y="184543"/>
                    <a:pt x="68929" y="184543"/>
                  </a:cubicBezTo>
                  <a:close/>
                </a:path>
              </a:pathLst>
            </a:custGeom>
            <a:solidFill>
              <a:srgbClr val="FF0000"/>
            </a:solidFill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AA931F0B-05F9-E0DE-03CD-CCEBC6989F2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372755" y="6253431"/>
              <a:ext cx="66959" cy="122146"/>
            </a:xfrm>
            <a:custGeom>
              <a:avLst/>
              <a:gdLst>
                <a:gd name="connsiteX0" fmla="*/ 41659 w 66959"/>
                <a:gd name="connsiteY0" fmla="*/ 5215 h 122146"/>
                <a:gd name="connsiteX1" fmla="*/ 36140 w 66959"/>
                <a:gd name="connsiteY1" fmla="*/ 64 h 122146"/>
                <a:gd name="connsiteX2" fmla="*/ 85 w 66959"/>
                <a:gd name="connsiteY2" fmla="*/ 11837 h 122146"/>
                <a:gd name="connsiteX3" fmla="*/ 85 w 66959"/>
                <a:gd name="connsiteY3" fmla="*/ 18460 h 122146"/>
                <a:gd name="connsiteX4" fmla="*/ 26758 w 66959"/>
                <a:gd name="connsiteY4" fmla="*/ 13309 h 122146"/>
                <a:gd name="connsiteX5" fmla="*/ 26758 w 66959"/>
                <a:gd name="connsiteY5" fmla="*/ 107126 h 122146"/>
                <a:gd name="connsiteX6" fmla="*/ 8363 w 66959"/>
                <a:gd name="connsiteY6" fmla="*/ 115588 h 122146"/>
                <a:gd name="connsiteX7" fmla="*/ 1372 w 66959"/>
                <a:gd name="connsiteY7" fmla="*/ 115588 h 122146"/>
                <a:gd name="connsiteX8" fmla="*/ 1372 w 66959"/>
                <a:gd name="connsiteY8" fmla="*/ 122210 h 122146"/>
                <a:gd name="connsiteX9" fmla="*/ 34116 w 66959"/>
                <a:gd name="connsiteY9" fmla="*/ 121474 h 122146"/>
                <a:gd name="connsiteX10" fmla="*/ 67044 w 66959"/>
                <a:gd name="connsiteY10" fmla="*/ 122210 h 122146"/>
                <a:gd name="connsiteX11" fmla="*/ 67044 w 66959"/>
                <a:gd name="connsiteY11" fmla="*/ 115588 h 122146"/>
                <a:gd name="connsiteX12" fmla="*/ 60054 w 66959"/>
                <a:gd name="connsiteY12" fmla="*/ 115588 h 122146"/>
                <a:gd name="connsiteX13" fmla="*/ 41659 w 66959"/>
                <a:gd name="connsiteY13" fmla="*/ 107126 h 122146"/>
                <a:gd name="connsiteX14" fmla="*/ 41659 w 66959"/>
                <a:gd name="connsiteY14" fmla="*/ 5215 h 12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9" h="122146">
                  <a:moveTo>
                    <a:pt x="41659" y="5215"/>
                  </a:moveTo>
                  <a:cubicBezTo>
                    <a:pt x="41659" y="248"/>
                    <a:pt x="41291" y="64"/>
                    <a:pt x="36140" y="64"/>
                  </a:cubicBezTo>
                  <a:cubicBezTo>
                    <a:pt x="24367" y="11653"/>
                    <a:pt x="7627" y="11837"/>
                    <a:pt x="85" y="11837"/>
                  </a:cubicBezTo>
                  <a:lnTo>
                    <a:pt x="85" y="18460"/>
                  </a:lnTo>
                  <a:cubicBezTo>
                    <a:pt x="4500" y="18460"/>
                    <a:pt x="16641" y="18460"/>
                    <a:pt x="26758" y="13309"/>
                  </a:cubicBezTo>
                  <a:lnTo>
                    <a:pt x="26758" y="107126"/>
                  </a:lnTo>
                  <a:cubicBezTo>
                    <a:pt x="26758" y="113197"/>
                    <a:pt x="26758" y="115588"/>
                    <a:pt x="8363" y="115588"/>
                  </a:cubicBezTo>
                  <a:lnTo>
                    <a:pt x="1372" y="115588"/>
                  </a:lnTo>
                  <a:lnTo>
                    <a:pt x="1372" y="122210"/>
                  </a:lnTo>
                  <a:cubicBezTo>
                    <a:pt x="4683" y="122026"/>
                    <a:pt x="27310" y="121474"/>
                    <a:pt x="34116" y="121474"/>
                  </a:cubicBezTo>
                  <a:cubicBezTo>
                    <a:pt x="39819" y="121474"/>
                    <a:pt x="62997" y="122026"/>
                    <a:pt x="67044" y="122210"/>
                  </a:cubicBezTo>
                  <a:lnTo>
                    <a:pt x="67044" y="115588"/>
                  </a:lnTo>
                  <a:lnTo>
                    <a:pt x="60054" y="115588"/>
                  </a:lnTo>
                  <a:cubicBezTo>
                    <a:pt x="41659" y="115588"/>
                    <a:pt x="41659" y="113197"/>
                    <a:pt x="41659" y="107126"/>
                  </a:cubicBezTo>
                  <a:lnTo>
                    <a:pt x="41659" y="5215"/>
                  </a:lnTo>
                  <a:close/>
                </a:path>
              </a:pathLst>
            </a:custGeom>
            <a:solidFill>
              <a:srgbClr val="FF0000"/>
            </a:solidFill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2" name="Groupe 231">
            <a:extLst>
              <a:ext uri="{FF2B5EF4-FFF2-40B4-BE49-F238E27FC236}">
                <a16:creationId xmlns:a16="http://schemas.microsoft.com/office/drawing/2014/main" id="{7799B55D-EF87-4742-17D0-FC5EC16A06B9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6144683" y="4855449"/>
            <a:ext cx="242606" cy="242606"/>
            <a:chOff x="7536829" y="6164347"/>
            <a:chExt cx="215470" cy="222094"/>
          </a:xfrm>
        </p:grpSpPr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7AE6F632-0FCB-EAB4-BDB0-5AB546DE3C1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536829" y="6164347"/>
              <a:ext cx="164355" cy="181812"/>
            </a:xfrm>
            <a:custGeom>
              <a:avLst/>
              <a:gdLst>
                <a:gd name="connsiteX0" fmla="*/ 97482 w 164355"/>
                <a:gd name="connsiteY0" fmla="*/ 18862 h 181812"/>
                <a:gd name="connsiteX1" fmla="*/ 103041 w 164355"/>
                <a:gd name="connsiteY1" fmla="*/ 8925 h 181812"/>
                <a:gd name="connsiteX2" fmla="*/ 118268 w 164355"/>
                <a:gd name="connsiteY2" fmla="*/ 8388 h 181812"/>
                <a:gd name="connsiteX3" fmla="*/ 153556 w 164355"/>
                <a:gd name="connsiteY3" fmla="*/ 30410 h 181812"/>
                <a:gd name="connsiteX4" fmla="*/ 151622 w 164355"/>
                <a:gd name="connsiteY4" fmla="*/ 51894 h 181812"/>
                <a:gd name="connsiteX5" fmla="*/ 150897 w 164355"/>
                <a:gd name="connsiteY5" fmla="*/ 56996 h 181812"/>
                <a:gd name="connsiteX6" fmla="*/ 153798 w 164355"/>
                <a:gd name="connsiteY6" fmla="*/ 60488 h 181812"/>
                <a:gd name="connsiteX7" fmla="*/ 157423 w 164355"/>
                <a:gd name="connsiteY7" fmla="*/ 54311 h 181812"/>
                <a:gd name="connsiteX8" fmla="*/ 163949 w 164355"/>
                <a:gd name="connsiteY8" fmla="*/ 7582 h 181812"/>
                <a:gd name="connsiteX9" fmla="*/ 164432 w 164355"/>
                <a:gd name="connsiteY9" fmla="*/ 3017 h 181812"/>
                <a:gd name="connsiteX10" fmla="*/ 157907 w 164355"/>
                <a:gd name="connsiteY10" fmla="*/ 63 h 181812"/>
                <a:gd name="connsiteX11" fmla="*/ 23763 w 164355"/>
                <a:gd name="connsiteY11" fmla="*/ 63 h 181812"/>
                <a:gd name="connsiteX12" fmla="*/ 16029 w 164355"/>
                <a:gd name="connsiteY12" fmla="*/ 5434 h 181812"/>
                <a:gd name="connsiteX13" fmla="*/ 1527 w 164355"/>
                <a:gd name="connsiteY13" fmla="*/ 52700 h 181812"/>
                <a:gd name="connsiteX14" fmla="*/ 77 w 164355"/>
                <a:gd name="connsiteY14" fmla="*/ 57534 h 181812"/>
                <a:gd name="connsiteX15" fmla="*/ 2977 w 164355"/>
                <a:gd name="connsiteY15" fmla="*/ 60488 h 181812"/>
                <a:gd name="connsiteX16" fmla="*/ 7086 w 164355"/>
                <a:gd name="connsiteY16" fmla="*/ 54848 h 181812"/>
                <a:gd name="connsiteX17" fmla="*/ 62194 w 164355"/>
                <a:gd name="connsiteY17" fmla="*/ 8388 h 181812"/>
                <a:gd name="connsiteX18" fmla="*/ 71620 w 164355"/>
                <a:gd name="connsiteY18" fmla="*/ 8388 h 181812"/>
                <a:gd name="connsiteX19" fmla="*/ 78387 w 164355"/>
                <a:gd name="connsiteY19" fmla="*/ 11611 h 181812"/>
                <a:gd name="connsiteX20" fmla="*/ 77421 w 164355"/>
                <a:gd name="connsiteY20" fmla="*/ 17250 h 181812"/>
                <a:gd name="connsiteX21" fmla="*/ 45033 w 164355"/>
                <a:gd name="connsiteY21" fmla="*/ 160659 h 181812"/>
                <a:gd name="connsiteX22" fmla="*/ 16271 w 164355"/>
                <a:gd name="connsiteY22" fmla="*/ 173550 h 181812"/>
                <a:gd name="connsiteX23" fmla="*/ 6119 w 164355"/>
                <a:gd name="connsiteY23" fmla="*/ 178652 h 181812"/>
                <a:gd name="connsiteX24" fmla="*/ 10228 w 164355"/>
                <a:gd name="connsiteY24" fmla="*/ 181875 h 181812"/>
                <a:gd name="connsiteX25" fmla="*/ 30047 w 164355"/>
                <a:gd name="connsiteY25" fmla="*/ 181338 h 181812"/>
                <a:gd name="connsiteX26" fmla="*/ 50592 w 164355"/>
                <a:gd name="connsiteY26" fmla="*/ 181069 h 181812"/>
                <a:gd name="connsiteX27" fmla="*/ 70653 w 164355"/>
                <a:gd name="connsiteY27" fmla="*/ 181338 h 181812"/>
                <a:gd name="connsiteX28" fmla="*/ 91681 w 164355"/>
                <a:gd name="connsiteY28" fmla="*/ 181875 h 181812"/>
                <a:gd name="connsiteX29" fmla="*/ 96998 w 164355"/>
                <a:gd name="connsiteY29" fmla="*/ 176504 h 181812"/>
                <a:gd name="connsiteX30" fmla="*/ 88780 w 164355"/>
                <a:gd name="connsiteY30" fmla="*/ 173550 h 181812"/>
                <a:gd name="connsiteX31" fmla="*/ 73312 w 164355"/>
                <a:gd name="connsiteY31" fmla="*/ 173012 h 181812"/>
                <a:gd name="connsiteX32" fmla="*/ 64369 w 164355"/>
                <a:gd name="connsiteY32" fmla="*/ 167104 h 181812"/>
                <a:gd name="connsiteX33" fmla="*/ 65336 w 164355"/>
                <a:gd name="connsiteY33" fmla="*/ 161465 h 181812"/>
                <a:gd name="connsiteX34" fmla="*/ 97482 w 164355"/>
                <a:gd name="connsiteY34" fmla="*/ 18862 h 18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4355" h="181812">
                  <a:moveTo>
                    <a:pt x="97482" y="18862"/>
                  </a:moveTo>
                  <a:cubicBezTo>
                    <a:pt x="99174" y="11342"/>
                    <a:pt x="100140" y="9731"/>
                    <a:pt x="103041" y="8925"/>
                  </a:cubicBezTo>
                  <a:cubicBezTo>
                    <a:pt x="105216" y="8388"/>
                    <a:pt x="113192" y="8388"/>
                    <a:pt x="118268" y="8388"/>
                  </a:cubicBezTo>
                  <a:cubicBezTo>
                    <a:pt x="142680" y="8388"/>
                    <a:pt x="153556" y="9462"/>
                    <a:pt x="153556" y="30410"/>
                  </a:cubicBezTo>
                  <a:cubicBezTo>
                    <a:pt x="153556" y="34438"/>
                    <a:pt x="152589" y="44912"/>
                    <a:pt x="151622" y="51894"/>
                  </a:cubicBezTo>
                  <a:cubicBezTo>
                    <a:pt x="151381" y="52968"/>
                    <a:pt x="150897" y="56191"/>
                    <a:pt x="150897" y="56996"/>
                  </a:cubicBezTo>
                  <a:cubicBezTo>
                    <a:pt x="150897" y="58608"/>
                    <a:pt x="151622" y="60488"/>
                    <a:pt x="153798" y="60488"/>
                  </a:cubicBezTo>
                  <a:cubicBezTo>
                    <a:pt x="156456" y="60488"/>
                    <a:pt x="156940" y="58339"/>
                    <a:pt x="157423" y="54311"/>
                  </a:cubicBezTo>
                  <a:lnTo>
                    <a:pt x="163949" y="7582"/>
                  </a:lnTo>
                  <a:cubicBezTo>
                    <a:pt x="164191" y="6508"/>
                    <a:pt x="164432" y="3823"/>
                    <a:pt x="164432" y="3017"/>
                  </a:cubicBezTo>
                  <a:cubicBezTo>
                    <a:pt x="164432" y="63"/>
                    <a:pt x="162015" y="63"/>
                    <a:pt x="157907" y="63"/>
                  </a:cubicBezTo>
                  <a:lnTo>
                    <a:pt x="23763" y="63"/>
                  </a:lnTo>
                  <a:cubicBezTo>
                    <a:pt x="17963" y="63"/>
                    <a:pt x="17721" y="331"/>
                    <a:pt x="16029" y="5434"/>
                  </a:cubicBezTo>
                  <a:lnTo>
                    <a:pt x="1527" y="52700"/>
                  </a:lnTo>
                  <a:cubicBezTo>
                    <a:pt x="1285" y="53237"/>
                    <a:pt x="77" y="56996"/>
                    <a:pt x="77" y="57534"/>
                  </a:cubicBezTo>
                  <a:cubicBezTo>
                    <a:pt x="77" y="59145"/>
                    <a:pt x="1285" y="60488"/>
                    <a:pt x="2977" y="60488"/>
                  </a:cubicBezTo>
                  <a:cubicBezTo>
                    <a:pt x="5394" y="60488"/>
                    <a:pt x="5636" y="59145"/>
                    <a:pt x="7086" y="54848"/>
                  </a:cubicBezTo>
                  <a:cubicBezTo>
                    <a:pt x="20138" y="13222"/>
                    <a:pt x="26422" y="8388"/>
                    <a:pt x="62194" y="8388"/>
                  </a:cubicBezTo>
                  <a:lnTo>
                    <a:pt x="71620" y="8388"/>
                  </a:lnTo>
                  <a:cubicBezTo>
                    <a:pt x="78387" y="8388"/>
                    <a:pt x="78387" y="9462"/>
                    <a:pt x="78387" y="11611"/>
                  </a:cubicBezTo>
                  <a:cubicBezTo>
                    <a:pt x="78387" y="13222"/>
                    <a:pt x="77662" y="16445"/>
                    <a:pt x="77421" y="17250"/>
                  </a:cubicBezTo>
                  <a:lnTo>
                    <a:pt x="45033" y="160659"/>
                  </a:lnTo>
                  <a:cubicBezTo>
                    <a:pt x="42858" y="170595"/>
                    <a:pt x="42132" y="173550"/>
                    <a:pt x="16271" y="173550"/>
                  </a:cubicBezTo>
                  <a:cubicBezTo>
                    <a:pt x="7569" y="173550"/>
                    <a:pt x="6119" y="173550"/>
                    <a:pt x="6119" y="178652"/>
                  </a:cubicBezTo>
                  <a:cubicBezTo>
                    <a:pt x="6119" y="181875"/>
                    <a:pt x="8778" y="181875"/>
                    <a:pt x="10228" y="181875"/>
                  </a:cubicBezTo>
                  <a:cubicBezTo>
                    <a:pt x="16754" y="181875"/>
                    <a:pt x="23522" y="181338"/>
                    <a:pt x="30047" y="181338"/>
                  </a:cubicBezTo>
                  <a:cubicBezTo>
                    <a:pt x="36815" y="181338"/>
                    <a:pt x="43824" y="181069"/>
                    <a:pt x="50592" y="181069"/>
                  </a:cubicBezTo>
                  <a:cubicBezTo>
                    <a:pt x="57360" y="181069"/>
                    <a:pt x="64127" y="181338"/>
                    <a:pt x="70653" y="181338"/>
                  </a:cubicBezTo>
                  <a:cubicBezTo>
                    <a:pt x="77662" y="181338"/>
                    <a:pt x="84913" y="181875"/>
                    <a:pt x="91681" y="181875"/>
                  </a:cubicBezTo>
                  <a:cubicBezTo>
                    <a:pt x="94098" y="181875"/>
                    <a:pt x="96998" y="181875"/>
                    <a:pt x="96998" y="176504"/>
                  </a:cubicBezTo>
                  <a:cubicBezTo>
                    <a:pt x="96998" y="173550"/>
                    <a:pt x="95065" y="173550"/>
                    <a:pt x="88780" y="173550"/>
                  </a:cubicBezTo>
                  <a:cubicBezTo>
                    <a:pt x="82738" y="173550"/>
                    <a:pt x="79596" y="173550"/>
                    <a:pt x="73312" y="173012"/>
                  </a:cubicBezTo>
                  <a:cubicBezTo>
                    <a:pt x="66302" y="172207"/>
                    <a:pt x="64369" y="171401"/>
                    <a:pt x="64369" y="167104"/>
                  </a:cubicBezTo>
                  <a:cubicBezTo>
                    <a:pt x="64369" y="166836"/>
                    <a:pt x="64369" y="165493"/>
                    <a:pt x="65336" y="161465"/>
                  </a:cubicBezTo>
                  <a:lnTo>
                    <a:pt x="97482" y="18862"/>
                  </a:lnTo>
                  <a:close/>
                </a:path>
              </a:pathLst>
            </a:custGeom>
            <a:solidFill>
              <a:srgbClr val="FF0000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A0F56B57-0E66-1044-925B-03D72079764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690714" y="6261617"/>
              <a:ext cx="61585" cy="124824"/>
            </a:xfrm>
            <a:custGeom>
              <a:avLst/>
              <a:gdLst>
                <a:gd name="connsiteX0" fmla="*/ 38319 w 61585"/>
                <a:gd name="connsiteY0" fmla="*/ 5328 h 124824"/>
                <a:gd name="connsiteX1" fmla="*/ 33244 w 61585"/>
                <a:gd name="connsiteY1" fmla="*/ 64 h 124824"/>
                <a:gd name="connsiteX2" fmla="*/ 83 w 61585"/>
                <a:gd name="connsiteY2" fmla="*/ 12096 h 124824"/>
                <a:gd name="connsiteX3" fmla="*/ 83 w 61585"/>
                <a:gd name="connsiteY3" fmla="*/ 18863 h 124824"/>
                <a:gd name="connsiteX4" fmla="*/ 24615 w 61585"/>
                <a:gd name="connsiteY4" fmla="*/ 13599 h 124824"/>
                <a:gd name="connsiteX5" fmla="*/ 24615 w 61585"/>
                <a:gd name="connsiteY5" fmla="*/ 109474 h 124824"/>
                <a:gd name="connsiteX6" fmla="*/ 7696 w 61585"/>
                <a:gd name="connsiteY6" fmla="*/ 118121 h 124824"/>
                <a:gd name="connsiteX7" fmla="*/ 1267 w 61585"/>
                <a:gd name="connsiteY7" fmla="*/ 118121 h 124824"/>
                <a:gd name="connsiteX8" fmla="*/ 1267 w 61585"/>
                <a:gd name="connsiteY8" fmla="*/ 124889 h 124824"/>
                <a:gd name="connsiteX9" fmla="*/ 31383 w 61585"/>
                <a:gd name="connsiteY9" fmla="*/ 124137 h 124824"/>
                <a:gd name="connsiteX10" fmla="*/ 61668 w 61585"/>
                <a:gd name="connsiteY10" fmla="*/ 124889 h 124824"/>
                <a:gd name="connsiteX11" fmla="*/ 61668 w 61585"/>
                <a:gd name="connsiteY11" fmla="*/ 118121 h 124824"/>
                <a:gd name="connsiteX12" fmla="*/ 55238 w 61585"/>
                <a:gd name="connsiteY12" fmla="*/ 118121 h 124824"/>
                <a:gd name="connsiteX13" fmla="*/ 38319 w 61585"/>
                <a:gd name="connsiteY13" fmla="*/ 109474 h 124824"/>
                <a:gd name="connsiteX14" fmla="*/ 38319 w 61585"/>
                <a:gd name="connsiteY14" fmla="*/ 5328 h 12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585" h="124824">
                  <a:moveTo>
                    <a:pt x="38319" y="5328"/>
                  </a:moveTo>
                  <a:cubicBezTo>
                    <a:pt x="38319" y="252"/>
                    <a:pt x="37981" y="64"/>
                    <a:pt x="33244" y="64"/>
                  </a:cubicBezTo>
                  <a:cubicBezTo>
                    <a:pt x="22416" y="11908"/>
                    <a:pt x="7019" y="12096"/>
                    <a:pt x="83" y="12096"/>
                  </a:cubicBezTo>
                  <a:lnTo>
                    <a:pt x="83" y="18863"/>
                  </a:lnTo>
                  <a:cubicBezTo>
                    <a:pt x="4143" y="18863"/>
                    <a:pt x="15310" y="18863"/>
                    <a:pt x="24615" y="13599"/>
                  </a:cubicBezTo>
                  <a:lnTo>
                    <a:pt x="24615" y="109474"/>
                  </a:lnTo>
                  <a:cubicBezTo>
                    <a:pt x="24615" y="115677"/>
                    <a:pt x="24615" y="118121"/>
                    <a:pt x="7696" y="118121"/>
                  </a:cubicBezTo>
                  <a:lnTo>
                    <a:pt x="1267" y="118121"/>
                  </a:lnTo>
                  <a:lnTo>
                    <a:pt x="1267" y="124889"/>
                  </a:lnTo>
                  <a:cubicBezTo>
                    <a:pt x="4312" y="124701"/>
                    <a:pt x="25123" y="124137"/>
                    <a:pt x="31383" y="124137"/>
                  </a:cubicBezTo>
                  <a:cubicBezTo>
                    <a:pt x="36628" y="124137"/>
                    <a:pt x="57945" y="124701"/>
                    <a:pt x="61668" y="124889"/>
                  </a:cubicBezTo>
                  <a:lnTo>
                    <a:pt x="61668" y="118121"/>
                  </a:lnTo>
                  <a:lnTo>
                    <a:pt x="55238" y="118121"/>
                  </a:lnTo>
                  <a:cubicBezTo>
                    <a:pt x="38319" y="118121"/>
                    <a:pt x="38319" y="115677"/>
                    <a:pt x="38319" y="109474"/>
                  </a:cubicBezTo>
                  <a:lnTo>
                    <a:pt x="38319" y="5328"/>
                  </a:lnTo>
                  <a:close/>
                </a:path>
              </a:pathLst>
            </a:custGeom>
            <a:solidFill>
              <a:srgbClr val="FF0000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40876207-4233-900E-9E73-16BFCFCD5F45}"/>
              </a:ext>
            </a:extLst>
          </p:cNvPr>
          <p:cNvGrpSpPr/>
          <p:nvPr/>
        </p:nvGrpSpPr>
        <p:grpSpPr>
          <a:xfrm>
            <a:off x="7960039" y="4694358"/>
            <a:ext cx="1141045" cy="185686"/>
            <a:chOff x="2432271" y="4730851"/>
            <a:chExt cx="1425895" cy="232040"/>
          </a:xfrm>
        </p:grpSpPr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B7FF33D6-CE9E-0A6A-CF1C-45E0F62A3759}"/>
                </a:ext>
              </a:extLst>
            </p:cNvPr>
            <p:cNvSpPr/>
            <p:nvPr/>
          </p:nvSpPr>
          <p:spPr bwMode="auto">
            <a:xfrm>
              <a:off x="2432271" y="4730851"/>
              <a:ext cx="977041" cy="232040"/>
            </a:xfrm>
            <a:custGeom>
              <a:avLst/>
              <a:gdLst>
                <a:gd name="connsiteX0" fmla="*/ 0 w 7010400"/>
                <a:gd name="connsiteY0" fmla="*/ 1406013 h 1425678"/>
                <a:gd name="connsiteX1" fmla="*/ 698091 w 7010400"/>
                <a:gd name="connsiteY1" fmla="*/ 9832 h 1425678"/>
                <a:gd name="connsiteX2" fmla="*/ 1396181 w 7010400"/>
                <a:gd name="connsiteY2" fmla="*/ 1425678 h 1425678"/>
                <a:gd name="connsiteX3" fmla="*/ 2113936 w 7010400"/>
                <a:gd name="connsiteY3" fmla="*/ 0 h 1425678"/>
                <a:gd name="connsiteX4" fmla="*/ 2802194 w 7010400"/>
                <a:gd name="connsiteY4" fmla="*/ 1415845 h 1425678"/>
                <a:gd name="connsiteX5" fmla="*/ 3510116 w 7010400"/>
                <a:gd name="connsiteY5" fmla="*/ 9832 h 1425678"/>
                <a:gd name="connsiteX6" fmla="*/ 4208207 w 7010400"/>
                <a:gd name="connsiteY6" fmla="*/ 1415845 h 1425678"/>
                <a:gd name="connsiteX7" fmla="*/ 4916129 w 7010400"/>
                <a:gd name="connsiteY7" fmla="*/ 0 h 1425678"/>
                <a:gd name="connsiteX8" fmla="*/ 5614220 w 7010400"/>
                <a:gd name="connsiteY8" fmla="*/ 1406013 h 1425678"/>
                <a:gd name="connsiteX9" fmla="*/ 6302478 w 7010400"/>
                <a:gd name="connsiteY9" fmla="*/ 0 h 1425678"/>
                <a:gd name="connsiteX10" fmla="*/ 6666271 w 7010400"/>
                <a:gd name="connsiteY10" fmla="*/ 717755 h 1425678"/>
                <a:gd name="connsiteX11" fmla="*/ 7010400 w 7010400"/>
                <a:gd name="connsiteY11" fmla="*/ 717755 h 1425678"/>
                <a:gd name="connsiteX0" fmla="*/ 0 w 6656439"/>
                <a:gd name="connsiteY0" fmla="*/ 717755 h 1425678"/>
                <a:gd name="connsiteX1" fmla="*/ 344130 w 6656439"/>
                <a:gd name="connsiteY1" fmla="*/ 9832 h 1425678"/>
                <a:gd name="connsiteX2" fmla="*/ 1042220 w 6656439"/>
                <a:gd name="connsiteY2" fmla="*/ 1425678 h 1425678"/>
                <a:gd name="connsiteX3" fmla="*/ 1759975 w 6656439"/>
                <a:gd name="connsiteY3" fmla="*/ 0 h 1425678"/>
                <a:gd name="connsiteX4" fmla="*/ 2448233 w 6656439"/>
                <a:gd name="connsiteY4" fmla="*/ 1415845 h 1425678"/>
                <a:gd name="connsiteX5" fmla="*/ 3156155 w 6656439"/>
                <a:gd name="connsiteY5" fmla="*/ 9832 h 1425678"/>
                <a:gd name="connsiteX6" fmla="*/ 3854246 w 6656439"/>
                <a:gd name="connsiteY6" fmla="*/ 1415845 h 1425678"/>
                <a:gd name="connsiteX7" fmla="*/ 4562168 w 6656439"/>
                <a:gd name="connsiteY7" fmla="*/ 0 h 1425678"/>
                <a:gd name="connsiteX8" fmla="*/ 5260259 w 6656439"/>
                <a:gd name="connsiteY8" fmla="*/ 1406013 h 1425678"/>
                <a:gd name="connsiteX9" fmla="*/ 5948517 w 6656439"/>
                <a:gd name="connsiteY9" fmla="*/ 0 h 1425678"/>
                <a:gd name="connsiteX10" fmla="*/ 6312310 w 6656439"/>
                <a:gd name="connsiteY10" fmla="*/ 717755 h 1425678"/>
                <a:gd name="connsiteX11" fmla="*/ 6656439 w 6656439"/>
                <a:gd name="connsiteY11" fmla="*/ 717755 h 1425678"/>
                <a:gd name="connsiteX0" fmla="*/ 0 w 6656439"/>
                <a:gd name="connsiteY0" fmla="*/ 717755 h 1425678"/>
                <a:gd name="connsiteX1" fmla="*/ 19665 w 6656439"/>
                <a:gd name="connsiteY1" fmla="*/ 727587 h 1425678"/>
                <a:gd name="connsiteX2" fmla="*/ 344130 w 6656439"/>
                <a:gd name="connsiteY2" fmla="*/ 9832 h 1425678"/>
                <a:gd name="connsiteX3" fmla="*/ 1042220 w 6656439"/>
                <a:gd name="connsiteY3" fmla="*/ 1425678 h 1425678"/>
                <a:gd name="connsiteX4" fmla="*/ 1759975 w 6656439"/>
                <a:gd name="connsiteY4" fmla="*/ 0 h 1425678"/>
                <a:gd name="connsiteX5" fmla="*/ 2448233 w 6656439"/>
                <a:gd name="connsiteY5" fmla="*/ 1415845 h 1425678"/>
                <a:gd name="connsiteX6" fmla="*/ 3156155 w 6656439"/>
                <a:gd name="connsiteY6" fmla="*/ 9832 h 1425678"/>
                <a:gd name="connsiteX7" fmla="*/ 3854246 w 6656439"/>
                <a:gd name="connsiteY7" fmla="*/ 1415845 h 1425678"/>
                <a:gd name="connsiteX8" fmla="*/ 4562168 w 6656439"/>
                <a:gd name="connsiteY8" fmla="*/ 0 h 1425678"/>
                <a:gd name="connsiteX9" fmla="*/ 5260259 w 6656439"/>
                <a:gd name="connsiteY9" fmla="*/ 1406013 h 1425678"/>
                <a:gd name="connsiteX10" fmla="*/ 5948517 w 6656439"/>
                <a:gd name="connsiteY10" fmla="*/ 0 h 1425678"/>
                <a:gd name="connsiteX11" fmla="*/ 6312310 w 6656439"/>
                <a:gd name="connsiteY11" fmla="*/ 717755 h 1425678"/>
                <a:gd name="connsiteX12" fmla="*/ 6656439 w 6656439"/>
                <a:gd name="connsiteY12" fmla="*/ 717755 h 1425678"/>
                <a:gd name="connsiteX0" fmla="*/ 0 w 6656439"/>
                <a:gd name="connsiteY0" fmla="*/ 717755 h 1425678"/>
                <a:gd name="connsiteX1" fmla="*/ 78659 w 6656439"/>
                <a:gd name="connsiteY1" fmla="*/ 816078 h 1425678"/>
                <a:gd name="connsiteX2" fmla="*/ 344130 w 6656439"/>
                <a:gd name="connsiteY2" fmla="*/ 9832 h 1425678"/>
                <a:gd name="connsiteX3" fmla="*/ 1042220 w 6656439"/>
                <a:gd name="connsiteY3" fmla="*/ 1425678 h 1425678"/>
                <a:gd name="connsiteX4" fmla="*/ 1759975 w 6656439"/>
                <a:gd name="connsiteY4" fmla="*/ 0 h 1425678"/>
                <a:gd name="connsiteX5" fmla="*/ 2448233 w 6656439"/>
                <a:gd name="connsiteY5" fmla="*/ 1415845 h 1425678"/>
                <a:gd name="connsiteX6" fmla="*/ 3156155 w 6656439"/>
                <a:gd name="connsiteY6" fmla="*/ 9832 h 1425678"/>
                <a:gd name="connsiteX7" fmla="*/ 3854246 w 6656439"/>
                <a:gd name="connsiteY7" fmla="*/ 1415845 h 1425678"/>
                <a:gd name="connsiteX8" fmla="*/ 4562168 w 6656439"/>
                <a:gd name="connsiteY8" fmla="*/ 0 h 1425678"/>
                <a:gd name="connsiteX9" fmla="*/ 5260259 w 6656439"/>
                <a:gd name="connsiteY9" fmla="*/ 1406013 h 1425678"/>
                <a:gd name="connsiteX10" fmla="*/ 5948517 w 6656439"/>
                <a:gd name="connsiteY10" fmla="*/ 0 h 1425678"/>
                <a:gd name="connsiteX11" fmla="*/ 6312310 w 6656439"/>
                <a:gd name="connsiteY11" fmla="*/ 717755 h 1425678"/>
                <a:gd name="connsiteX12" fmla="*/ 6656439 w 6656439"/>
                <a:gd name="connsiteY12" fmla="*/ 717755 h 1425678"/>
                <a:gd name="connsiteX0" fmla="*/ 0 w 7010400"/>
                <a:gd name="connsiteY0" fmla="*/ 707923 h 1425678"/>
                <a:gd name="connsiteX1" fmla="*/ 432620 w 7010400"/>
                <a:gd name="connsiteY1" fmla="*/ 816078 h 1425678"/>
                <a:gd name="connsiteX2" fmla="*/ 698091 w 7010400"/>
                <a:gd name="connsiteY2" fmla="*/ 9832 h 1425678"/>
                <a:gd name="connsiteX3" fmla="*/ 1396181 w 7010400"/>
                <a:gd name="connsiteY3" fmla="*/ 1425678 h 1425678"/>
                <a:gd name="connsiteX4" fmla="*/ 2113936 w 7010400"/>
                <a:gd name="connsiteY4" fmla="*/ 0 h 1425678"/>
                <a:gd name="connsiteX5" fmla="*/ 2802194 w 7010400"/>
                <a:gd name="connsiteY5" fmla="*/ 1415845 h 1425678"/>
                <a:gd name="connsiteX6" fmla="*/ 3510116 w 7010400"/>
                <a:gd name="connsiteY6" fmla="*/ 9832 h 1425678"/>
                <a:gd name="connsiteX7" fmla="*/ 4208207 w 7010400"/>
                <a:gd name="connsiteY7" fmla="*/ 1415845 h 1425678"/>
                <a:gd name="connsiteX8" fmla="*/ 4916129 w 7010400"/>
                <a:gd name="connsiteY8" fmla="*/ 0 h 1425678"/>
                <a:gd name="connsiteX9" fmla="*/ 5614220 w 7010400"/>
                <a:gd name="connsiteY9" fmla="*/ 1406013 h 1425678"/>
                <a:gd name="connsiteX10" fmla="*/ 6302478 w 7010400"/>
                <a:gd name="connsiteY10" fmla="*/ 0 h 1425678"/>
                <a:gd name="connsiteX11" fmla="*/ 6666271 w 7010400"/>
                <a:gd name="connsiteY11" fmla="*/ 717755 h 1425678"/>
                <a:gd name="connsiteX12" fmla="*/ 7010400 w 7010400"/>
                <a:gd name="connsiteY12" fmla="*/ 717755 h 1425678"/>
                <a:gd name="connsiteX0" fmla="*/ 0 w 7010400"/>
                <a:gd name="connsiteY0" fmla="*/ 707923 h 1425678"/>
                <a:gd name="connsiteX1" fmla="*/ 383459 w 7010400"/>
                <a:gd name="connsiteY1" fmla="*/ 737420 h 1425678"/>
                <a:gd name="connsiteX2" fmla="*/ 698091 w 7010400"/>
                <a:gd name="connsiteY2" fmla="*/ 9832 h 1425678"/>
                <a:gd name="connsiteX3" fmla="*/ 1396181 w 7010400"/>
                <a:gd name="connsiteY3" fmla="*/ 1425678 h 1425678"/>
                <a:gd name="connsiteX4" fmla="*/ 2113936 w 7010400"/>
                <a:gd name="connsiteY4" fmla="*/ 0 h 1425678"/>
                <a:gd name="connsiteX5" fmla="*/ 2802194 w 7010400"/>
                <a:gd name="connsiteY5" fmla="*/ 1415845 h 1425678"/>
                <a:gd name="connsiteX6" fmla="*/ 3510116 w 7010400"/>
                <a:gd name="connsiteY6" fmla="*/ 9832 h 1425678"/>
                <a:gd name="connsiteX7" fmla="*/ 4208207 w 7010400"/>
                <a:gd name="connsiteY7" fmla="*/ 1415845 h 1425678"/>
                <a:gd name="connsiteX8" fmla="*/ 4916129 w 7010400"/>
                <a:gd name="connsiteY8" fmla="*/ 0 h 1425678"/>
                <a:gd name="connsiteX9" fmla="*/ 5614220 w 7010400"/>
                <a:gd name="connsiteY9" fmla="*/ 1406013 h 1425678"/>
                <a:gd name="connsiteX10" fmla="*/ 6302478 w 7010400"/>
                <a:gd name="connsiteY10" fmla="*/ 0 h 1425678"/>
                <a:gd name="connsiteX11" fmla="*/ 6666271 w 7010400"/>
                <a:gd name="connsiteY11" fmla="*/ 717755 h 1425678"/>
                <a:gd name="connsiteX12" fmla="*/ 7010400 w 7010400"/>
                <a:gd name="connsiteY12" fmla="*/ 717755 h 1425678"/>
                <a:gd name="connsiteX0" fmla="*/ 0 w 7010400"/>
                <a:gd name="connsiteY0" fmla="*/ 707923 h 1425678"/>
                <a:gd name="connsiteX1" fmla="*/ 338854 w 7010400"/>
                <a:gd name="connsiteY1" fmla="*/ 720693 h 1425678"/>
                <a:gd name="connsiteX2" fmla="*/ 698091 w 7010400"/>
                <a:gd name="connsiteY2" fmla="*/ 9832 h 1425678"/>
                <a:gd name="connsiteX3" fmla="*/ 1396181 w 7010400"/>
                <a:gd name="connsiteY3" fmla="*/ 1425678 h 1425678"/>
                <a:gd name="connsiteX4" fmla="*/ 2113936 w 7010400"/>
                <a:gd name="connsiteY4" fmla="*/ 0 h 1425678"/>
                <a:gd name="connsiteX5" fmla="*/ 2802194 w 7010400"/>
                <a:gd name="connsiteY5" fmla="*/ 1415845 h 1425678"/>
                <a:gd name="connsiteX6" fmla="*/ 3510116 w 7010400"/>
                <a:gd name="connsiteY6" fmla="*/ 9832 h 1425678"/>
                <a:gd name="connsiteX7" fmla="*/ 4208207 w 7010400"/>
                <a:gd name="connsiteY7" fmla="*/ 1415845 h 1425678"/>
                <a:gd name="connsiteX8" fmla="*/ 4916129 w 7010400"/>
                <a:gd name="connsiteY8" fmla="*/ 0 h 1425678"/>
                <a:gd name="connsiteX9" fmla="*/ 5614220 w 7010400"/>
                <a:gd name="connsiteY9" fmla="*/ 1406013 h 1425678"/>
                <a:gd name="connsiteX10" fmla="*/ 6302478 w 7010400"/>
                <a:gd name="connsiteY10" fmla="*/ 0 h 1425678"/>
                <a:gd name="connsiteX11" fmla="*/ 6666271 w 7010400"/>
                <a:gd name="connsiteY11" fmla="*/ 717755 h 1425678"/>
                <a:gd name="connsiteX12" fmla="*/ 7010400 w 7010400"/>
                <a:gd name="connsiteY12" fmla="*/ 717755 h 1425678"/>
                <a:gd name="connsiteX0" fmla="*/ 0 w 7010400"/>
                <a:gd name="connsiteY0" fmla="*/ 707923 h 1425678"/>
                <a:gd name="connsiteX1" fmla="*/ 333278 w 7010400"/>
                <a:gd name="connsiteY1" fmla="*/ 715118 h 1425678"/>
                <a:gd name="connsiteX2" fmla="*/ 698091 w 7010400"/>
                <a:gd name="connsiteY2" fmla="*/ 9832 h 1425678"/>
                <a:gd name="connsiteX3" fmla="*/ 1396181 w 7010400"/>
                <a:gd name="connsiteY3" fmla="*/ 1425678 h 1425678"/>
                <a:gd name="connsiteX4" fmla="*/ 2113936 w 7010400"/>
                <a:gd name="connsiteY4" fmla="*/ 0 h 1425678"/>
                <a:gd name="connsiteX5" fmla="*/ 2802194 w 7010400"/>
                <a:gd name="connsiteY5" fmla="*/ 1415845 h 1425678"/>
                <a:gd name="connsiteX6" fmla="*/ 3510116 w 7010400"/>
                <a:gd name="connsiteY6" fmla="*/ 9832 h 1425678"/>
                <a:gd name="connsiteX7" fmla="*/ 4208207 w 7010400"/>
                <a:gd name="connsiteY7" fmla="*/ 1415845 h 1425678"/>
                <a:gd name="connsiteX8" fmla="*/ 4916129 w 7010400"/>
                <a:gd name="connsiteY8" fmla="*/ 0 h 1425678"/>
                <a:gd name="connsiteX9" fmla="*/ 5614220 w 7010400"/>
                <a:gd name="connsiteY9" fmla="*/ 1406013 h 1425678"/>
                <a:gd name="connsiteX10" fmla="*/ 6302478 w 7010400"/>
                <a:gd name="connsiteY10" fmla="*/ 0 h 1425678"/>
                <a:gd name="connsiteX11" fmla="*/ 6666271 w 7010400"/>
                <a:gd name="connsiteY11" fmla="*/ 717755 h 1425678"/>
                <a:gd name="connsiteX12" fmla="*/ 7010400 w 7010400"/>
                <a:gd name="connsiteY12" fmla="*/ 717755 h 1425678"/>
                <a:gd name="connsiteX0" fmla="*/ 0 w 7010400"/>
                <a:gd name="connsiteY0" fmla="*/ 707923 h 1425678"/>
                <a:gd name="connsiteX1" fmla="*/ 345548 w 7010400"/>
                <a:gd name="connsiteY1" fmla="*/ 737047 h 1425678"/>
                <a:gd name="connsiteX2" fmla="*/ 698091 w 7010400"/>
                <a:gd name="connsiteY2" fmla="*/ 9832 h 1425678"/>
                <a:gd name="connsiteX3" fmla="*/ 1396181 w 7010400"/>
                <a:gd name="connsiteY3" fmla="*/ 1425678 h 1425678"/>
                <a:gd name="connsiteX4" fmla="*/ 2113936 w 7010400"/>
                <a:gd name="connsiteY4" fmla="*/ 0 h 1425678"/>
                <a:gd name="connsiteX5" fmla="*/ 2802194 w 7010400"/>
                <a:gd name="connsiteY5" fmla="*/ 1415845 h 1425678"/>
                <a:gd name="connsiteX6" fmla="*/ 3510116 w 7010400"/>
                <a:gd name="connsiteY6" fmla="*/ 9832 h 1425678"/>
                <a:gd name="connsiteX7" fmla="*/ 4208207 w 7010400"/>
                <a:gd name="connsiteY7" fmla="*/ 1415845 h 1425678"/>
                <a:gd name="connsiteX8" fmla="*/ 4916129 w 7010400"/>
                <a:gd name="connsiteY8" fmla="*/ 0 h 1425678"/>
                <a:gd name="connsiteX9" fmla="*/ 5614220 w 7010400"/>
                <a:gd name="connsiteY9" fmla="*/ 1406013 h 1425678"/>
                <a:gd name="connsiteX10" fmla="*/ 6302478 w 7010400"/>
                <a:gd name="connsiteY10" fmla="*/ 0 h 1425678"/>
                <a:gd name="connsiteX11" fmla="*/ 6666271 w 7010400"/>
                <a:gd name="connsiteY11" fmla="*/ 717755 h 1425678"/>
                <a:gd name="connsiteX12" fmla="*/ 7010400 w 7010400"/>
                <a:gd name="connsiteY12" fmla="*/ 717755 h 1425678"/>
                <a:gd name="connsiteX0" fmla="*/ 0 w 7022675"/>
                <a:gd name="connsiteY0" fmla="*/ 729852 h 1425678"/>
                <a:gd name="connsiteX1" fmla="*/ 357823 w 7022675"/>
                <a:gd name="connsiteY1" fmla="*/ 737047 h 1425678"/>
                <a:gd name="connsiteX2" fmla="*/ 710366 w 7022675"/>
                <a:gd name="connsiteY2" fmla="*/ 9832 h 1425678"/>
                <a:gd name="connsiteX3" fmla="*/ 1408456 w 7022675"/>
                <a:gd name="connsiteY3" fmla="*/ 1425678 h 1425678"/>
                <a:gd name="connsiteX4" fmla="*/ 2126211 w 7022675"/>
                <a:gd name="connsiteY4" fmla="*/ 0 h 1425678"/>
                <a:gd name="connsiteX5" fmla="*/ 2814469 w 7022675"/>
                <a:gd name="connsiteY5" fmla="*/ 1415845 h 1425678"/>
                <a:gd name="connsiteX6" fmla="*/ 3522391 w 7022675"/>
                <a:gd name="connsiteY6" fmla="*/ 9832 h 1425678"/>
                <a:gd name="connsiteX7" fmla="*/ 4220482 w 7022675"/>
                <a:gd name="connsiteY7" fmla="*/ 1415845 h 1425678"/>
                <a:gd name="connsiteX8" fmla="*/ 4928404 w 7022675"/>
                <a:gd name="connsiteY8" fmla="*/ 0 h 1425678"/>
                <a:gd name="connsiteX9" fmla="*/ 5626495 w 7022675"/>
                <a:gd name="connsiteY9" fmla="*/ 1406013 h 1425678"/>
                <a:gd name="connsiteX10" fmla="*/ 6314753 w 7022675"/>
                <a:gd name="connsiteY10" fmla="*/ 0 h 1425678"/>
                <a:gd name="connsiteX11" fmla="*/ 6678546 w 7022675"/>
                <a:gd name="connsiteY11" fmla="*/ 717755 h 1425678"/>
                <a:gd name="connsiteX12" fmla="*/ 7022675 w 7022675"/>
                <a:gd name="connsiteY12" fmla="*/ 717755 h 142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22675" h="1425678">
                  <a:moveTo>
                    <a:pt x="0" y="729852"/>
                  </a:moveTo>
                  <a:lnTo>
                    <a:pt x="357823" y="737047"/>
                  </a:lnTo>
                  <a:lnTo>
                    <a:pt x="710366" y="9832"/>
                  </a:lnTo>
                  <a:lnTo>
                    <a:pt x="1408456" y="1425678"/>
                  </a:lnTo>
                  <a:lnTo>
                    <a:pt x="2126211" y="0"/>
                  </a:lnTo>
                  <a:lnTo>
                    <a:pt x="2814469" y="1415845"/>
                  </a:lnTo>
                  <a:lnTo>
                    <a:pt x="3522391" y="9832"/>
                  </a:lnTo>
                  <a:lnTo>
                    <a:pt x="4220482" y="1415845"/>
                  </a:lnTo>
                  <a:lnTo>
                    <a:pt x="4928404" y="0"/>
                  </a:lnTo>
                  <a:lnTo>
                    <a:pt x="5626495" y="1406013"/>
                  </a:lnTo>
                  <a:lnTo>
                    <a:pt x="6314753" y="0"/>
                  </a:lnTo>
                  <a:lnTo>
                    <a:pt x="6678546" y="717755"/>
                  </a:lnTo>
                  <a:lnTo>
                    <a:pt x="7022675" y="717755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C8808AEB-BDA1-CE23-477C-F5E0F3146C8D}"/>
                </a:ext>
              </a:extLst>
            </p:cNvPr>
            <p:cNvCxnSpPr>
              <a:cxnSpLocks/>
              <a:stCxn id="111" idx="12"/>
              <a:endCxn id="120" idx="2"/>
            </p:cNvCxnSpPr>
            <p:nvPr/>
          </p:nvCxnSpPr>
          <p:spPr bwMode="auto">
            <a:xfrm flipV="1">
              <a:off x="3409312" y="4845254"/>
              <a:ext cx="448854" cy="241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60696842-5EDE-53E3-D834-B4D4172C38B5}"/>
              </a:ext>
            </a:extLst>
          </p:cNvPr>
          <p:cNvGrpSpPr/>
          <p:nvPr/>
        </p:nvGrpSpPr>
        <p:grpSpPr>
          <a:xfrm rot="5400000">
            <a:off x="7308381" y="5280160"/>
            <a:ext cx="909917" cy="185686"/>
            <a:chOff x="2432271" y="4730851"/>
            <a:chExt cx="1137068" cy="232040"/>
          </a:xfrm>
        </p:grpSpPr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C28F7078-7BE1-5BE6-0B61-B45EC2E7CFB4}"/>
                </a:ext>
              </a:extLst>
            </p:cNvPr>
            <p:cNvSpPr/>
            <p:nvPr/>
          </p:nvSpPr>
          <p:spPr bwMode="auto">
            <a:xfrm>
              <a:off x="2432271" y="4730851"/>
              <a:ext cx="977041" cy="232040"/>
            </a:xfrm>
            <a:custGeom>
              <a:avLst/>
              <a:gdLst>
                <a:gd name="connsiteX0" fmla="*/ 0 w 7010400"/>
                <a:gd name="connsiteY0" fmla="*/ 1406013 h 1425678"/>
                <a:gd name="connsiteX1" fmla="*/ 698091 w 7010400"/>
                <a:gd name="connsiteY1" fmla="*/ 9832 h 1425678"/>
                <a:gd name="connsiteX2" fmla="*/ 1396181 w 7010400"/>
                <a:gd name="connsiteY2" fmla="*/ 1425678 h 1425678"/>
                <a:gd name="connsiteX3" fmla="*/ 2113936 w 7010400"/>
                <a:gd name="connsiteY3" fmla="*/ 0 h 1425678"/>
                <a:gd name="connsiteX4" fmla="*/ 2802194 w 7010400"/>
                <a:gd name="connsiteY4" fmla="*/ 1415845 h 1425678"/>
                <a:gd name="connsiteX5" fmla="*/ 3510116 w 7010400"/>
                <a:gd name="connsiteY5" fmla="*/ 9832 h 1425678"/>
                <a:gd name="connsiteX6" fmla="*/ 4208207 w 7010400"/>
                <a:gd name="connsiteY6" fmla="*/ 1415845 h 1425678"/>
                <a:gd name="connsiteX7" fmla="*/ 4916129 w 7010400"/>
                <a:gd name="connsiteY7" fmla="*/ 0 h 1425678"/>
                <a:gd name="connsiteX8" fmla="*/ 5614220 w 7010400"/>
                <a:gd name="connsiteY8" fmla="*/ 1406013 h 1425678"/>
                <a:gd name="connsiteX9" fmla="*/ 6302478 w 7010400"/>
                <a:gd name="connsiteY9" fmla="*/ 0 h 1425678"/>
                <a:gd name="connsiteX10" fmla="*/ 6666271 w 7010400"/>
                <a:gd name="connsiteY10" fmla="*/ 717755 h 1425678"/>
                <a:gd name="connsiteX11" fmla="*/ 7010400 w 7010400"/>
                <a:gd name="connsiteY11" fmla="*/ 717755 h 1425678"/>
                <a:gd name="connsiteX0" fmla="*/ 0 w 6656439"/>
                <a:gd name="connsiteY0" fmla="*/ 717755 h 1425678"/>
                <a:gd name="connsiteX1" fmla="*/ 344130 w 6656439"/>
                <a:gd name="connsiteY1" fmla="*/ 9832 h 1425678"/>
                <a:gd name="connsiteX2" fmla="*/ 1042220 w 6656439"/>
                <a:gd name="connsiteY2" fmla="*/ 1425678 h 1425678"/>
                <a:gd name="connsiteX3" fmla="*/ 1759975 w 6656439"/>
                <a:gd name="connsiteY3" fmla="*/ 0 h 1425678"/>
                <a:gd name="connsiteX4" fmla="*/ 2448233 w 6656439"/>
                <a:gd name="connsiteY4" fmla="*/ 1415845 h 1425678"/>
                <a:gd name="connsiteX5" fmla="*/ 3156155 w 6656439"/>
                <a:gd name="connsiteY5" fmla="*/ 9832 h 1425678"/>
                <a:gd name="connsiteX6" fmla="*/ 3854246 w 6656439"/>
                <a:gd name="connsiteY6" fmla="*/ 1415845 h 1425678"/>
                <a:gd name="connsiteX7" fmla="*/ 4562168 w 6656439"/>
                <a:gd name="connsiteY7" fmla="*/ 0 h 1425678"/>
                <a:gd name="connsiteX8" fmla="*/ 5260259 w 6656439"/>
                <a:gd name="connsiteY8" fmla="*/ 1406013 h 1425678"/>
                <a:gd name="connsiteX9" fmla="*/ 5948517 w 6656439"/>
                <a:gd name="connsiteY9" fmla="*/ 0 h 1425678"/>
                <a:gd name="connsiteX10" fmla="*/ 6312310 w 6656439"/>
                <a:gd name="connsiteY10" fmla="*/ 717755 h 1425678"/>
                <a:gd name="connsiteX11" fmla="*/ 6656439 w 6656439"/>
                <a:gd name="connsiteY11" fmla="*/ 717755 h 1425678"/>
                <a:gd name="connsiteX0" fmla="*/ 0 w 6656439"/>
                <a:gd name="connsiteY0" fmla="*/ 717755 h 1425678"/>
                <a:gd name="connsiteX1" fmla="*/ 19665 w 6656439"/>
                <a:gd name="connsiteY1" fmla="*/ 727587 h 1425678"/>
                <a:gd name="connsiteX2" fmla="*/ 344130 w 6656439"/>
                <a:gd name="connsiteY2" fmla="*/ 9832 h 1425678"/>
                <a:gd name="connsiteX3" fmla="*/ 1042220 w 6656439"/>
                <a:gd name="connsiteY3" fmla="*/ 1425678 h 1425678"/>
                <a:gd name="connsiteX4" fmla="*/ 1759975 w 6656439"/>
                <a:gd name="connsiteY4" fmla="*/ 0 h 1425678"/>
                <a:gd name="connsiteX5" fmla="*/ 2448233 w 6656439"/>
                <a:gd name="connsiteY5" fmla="*/ 1415845 h 1425678"/>
                <a:gd name="connsiteX6" fmla="*/ 3156155 w 6656439"/>
                <a:gd name="connsiteY6" fmla="*/ 9832 h 1425678"/>
                <a:gd name="connsiteX7" fmla="*/ 3854246 w 6656439"/>
                <a:gd name="connsiteY7" fmla="*/ 1415845 h 1425678"/>
                <a:gd name="connsiteX8" fmla="*/ 4562168 w 6656439"/>
                <a:gd name="connsiteY8" fmla="*/ 0 h 1425678"/>
                <a:gd name="connsiteX9" fmla="*/ 5260259 w 6656439"/>
                <a:gd name="connsiteY9" fmla="*/ 1406013 h 1425678"/>
                <a:gd name="connsiteX10" fmla="*/ 5948517 w 6656439"/>
                <a:gd name="connsiteY10" fmla="*/ 0 h 1425678"/>
                <a:gd name="connsiteX11" fmla="*/ 6312310 w 6656439"/>
                <a:gd name="connsiteY11" fmla="*/ 717755 h 1425678"/>
                <a:gd name="connsiteX12" fmla="*/ 6656439 w 6656439"/>
                <a:gd name="connsiteY12" fmla="*/ 717755 h 1425678"/>
                <a:gd name="connsiteX0" fmla="*/ 0 w 6656439"/>
                <a:gd name="connsiteY0" fmla="*/ 717755 h 1425678"/>
                <a:gd name="connsiteX1" fmla="*/ 78659 w 6656439"/>
                <a:gd name="connsiteY1" fmla="*/ 816078 h 1425678"/>
                <a:gd name="connsiteX2" fmla="*/ 344130 w 6656439"/>
                <a:gd name="connsiteY2" fmla="*/ 9832 h 1425678"/>
                <a:gd name="connsiteX3" fmla="*/ 1042220 w 6656439"/>
                <a:gd name="connsiteY3" fmla="*/ 1425678 h 1425678"/>
                <a:gd name="connsiteX4" fmla="*/ 1759975 w 6656439"/>
                <a:gd name="connsiteY4" fmla="*/ 0 h 1425678"/>
                <a:gd name="connsiteX5" fmla="*/ 2448233 w 6656439"/>
                <a:gd name="connsiteY5" fmla="*/ 1415845 h 1425678"/>
                <a:gd name="connsiteX6" fmla="*/ 3156155 w 6656439"/>
                <a:gd name="connsiteY6" fmla="*/ 9832 h 1425678"/>
                <a:gd name="connsiteX7" fmla="*/ 3854246 w 6656439"/>
                <a:gd name="connsiteY7" fmla="*/ 1415845 h 1425678"/>
                <a:gd name="connsiteX8" fmla="*/ 4562168 w 6656439"/>
                <a:gd name="connsiteY8" fmla="*/ 0 h 1425678"/>
                <a:gd name="connsiteX9" fmla="*/ 5260259 w 6656439"/>
                <a:gd name="connsiteY9" fmla="*/ 1406013 h 1425678"/>
                <a:gd name="connsiteX10" fmla="*/ 5948517 w 6656439"/>
                <a:gd name="connsiteY10" fmla="*/ 0 h 1425678"/>
                <a:gd name="connsiteX11" fmla="*/ 6312310 w 6656439"/>
                <a:gd name="connsiteY11" fmla="*/ 717755 h 1425678"/>
                <a:gd name="connsiteX12" fmla="*/ 6656439 w 6656439"/>
                <a:gd name="connsiteY12" fmla="*/ 717755 h 1425678"/>
                <a:gd name="connsiteX0" fmla="*/ 0 w 7010400"/>
                <a:gd name="connsiteY0" fmla="*/ 707923 h 1425678"/>
                <a:gd name="connsiteX1" fmla="*/ 432620 w 7010400"/>
                <a:gd name="connsiteY1" fmla="*/ 816078 h 1425678"/>
                <a:gd name="connsiteX2" fmla="*/ 698091 w 7010400"/>
                <a:gd name="connsiteY2" fmla="*/ 9832 h 1425678"/>
                <a:gd name="connsiteX3" fmla="*/ 1396181 w 7010400"/>
                <a:gd name="connsiteY3" fmla="*/ 1425678 h 1425678"/>
                <a:gd name="connsiteX4" fmla="*/ 2113936 w 7010400"/>
                <a:gd name="connsiteY4" fmla="*/ 0 h 1425678"/>
                <a:gd name="connsiteX5" fmla="*/ 2802194 w 7010400"/>
                <a:gd name="connsiteY5" fmla="*/ 1415845 h 1425678"/>
                <a:gd name="connsiteX6" fmla="*/ 3510116 w 7010400"/>
                <a:gd name="connsiteY6" fmla="*/ 9832 h 1425678"/>
                <a:gd name="connsiteX7" fmla="*/ 4208207 w 7010400"/>
                <a:gd name="connsiteY7" fmla="*/ 1415845 h 1425678"/>
                <a:gd name="connsiteX8" fmla="*/ 4916129 w 7010400"/>
                <a:gd name="connsiteY8" fmla="*/ 0 h 1425678"/>
                <a:gd name="connsiteX9" fmla="*/ 5614220 w 7010400"/>
                <a:gd name="connsiteY9" fmla="*/ 1406013 h 1425678"/>
                <a:gd name="connsiteX10" fmla="*/ 6302478 w 7010400"/>
                <a:gd name="connsiteY10" fmla="*/ 0 h 1425678"/>
                <a:gd name="connsiteX11" fmla="*/ 6666271 w 7010400"/>
                <a:gd name="connsiteY11" fmla="*/ 717755 h 1425678"/>
                <a:gd name="connsiteX12" fmla="*/ 7010400 w 7010400"/>
                <a:gd name="connsiteY12" fmla="*/ 717755 h 1425678"/>
                <a:gd name="connsiteX0" fmla="*/ 0 w 7010400"/>
                <a:gd name="connsiteY0" fmla="*/ 707923 h 1425678"/>
                <a:gd name="connsiteX1" fmla="*/ 383459 w 7010400"/>
                <a:gd name="connsiteY1" fmla="*/ 737420 h 1425678"/>
                <a:gd name="connsiteX2" fmla="*/ 698091 w 7010400"/>
                <a:gd name="connsiteY2" fmla="*/ 9832 h 1425678"/>
                <a:gd name="connsiteX3" fmla="*/ 1396181 w 7010400"/>
                <a:gd name="connsiteY3" fmla="*/ 1425678 h 1425678"/>
                <a:gd name="connsiteX4" fmla="*/ 2113936 w 7010400"/>
                <a:gd name="connsiteY4" fmla="*/ 0 h 1425678"/>
                <a:gd name="connsiteX5" fmla="*/ 2802194 w 7010400"/>
                <a:gd name="connsiteY5" fmla="*/ 1415845 h 1425678"/>
                <a:gd name="connsiteX6" fmla="*/ 3510116 w 7010400"/>
                <a:gd name="connsiteY6" fmla="*/ 9832 h 1425678"/>
                <a:gd name="connsiteX7" fmla="*/ 4208207 w 7010400"/>
                <a:gd name="connsiteY7" fmla="*/ 1415845 h 1425678"/>
                <a:gd name="connsiteX8" fmla="*/ 4916129 w 7010400"/>
                <a:gd name="connsiteY8" fmla="*/ 0 h 1425678"/>
                <a:gd name="connsiteX9" fmla="*/ 5614220 w 7010400"/>
                <a:gd name="connsiteY9" fmla="*/ 1406013 h 1425678"/>
                <a:gd name="connsiteX10" fmla="*/ 6302478 w 7010400"/>
                <a:gd name="connsiteY10" fmla="*/ 0 h 1425678"/>
                <a:gd name="connsiteX11" fmla="*/ 6666271 w 7010400"/>
                <a:gd name="connsiteY11" fmla="*/ 717755 h 1425678"/>
                <a:gd name="connsiteX12" fmla="*/ 7010400 w 7010400"/>
                <a:gd name="connsiteY12" fmla="*/ 717755 h 1425678"/>
                <a:gd name="connsiteX0" fmla="*/ 0 w 7010400"/>
                <a:gd name="connsiteY0" fmla="*/ 707923 h 1425678"/>
                <a:gd name="connsiteX1" fmla="*/ 338854 w 7010400"/>
                <a:gd name="connsiteY1" fmla="*/ 720693 h 1425678"/>
                <a:gd name="connsiteX2" fmla="*/ 698091 w 7010400"/>
                <a:gd name="connsiteY2" fmla="*/ 9832 h 1425678"/>
                <a:gd name="connsiteX3" fmla="*/ 1396181 w 7010400"/>
                <a:gd name="connsiteY3" fmla="*/ 1425678 h 1425678"/>
                <a:gd name="connsiteX4" fmla="*/ 2113936 w 7010400"/>
                <a:gd name="connsiteY4" fmla="*/ 0 h 1425678"/>
                <a:gd name="connsiteX5" fmla="*/ 2802194 w 7010400"/>
                <a:gd name="connsiteY5" fmla="*/ 1415845 h 1425678"/>
                <a:gd name="connsiteX6" fmla="*/ 3510116 w 7010400"/>
                <a:gd name="connsiteY6" fmla="*/ 9832 h 1425678"/>
                <a:gd name="connsiteX7" fmla="*/ 4208207 w 7010400"/>
                <a:gd name="connsiteY7" fmla="*/ 1415845 h 1425678"/>
                <a:gd name="connsiteX8" fmla="*/ 4916129 w 7010400"/>
                <a:gd name="connsiteY8" fmla="*/ 0 h 1425678"/>
                <a:gd name="connsiteX9" fmla="*/ 5614220 w 7010400"/>
                <a:gd name="connsiteY9" fmla="*/ 1406013 h 1425678"/>
                <a:gd name="connsiteX10" fmla="*/ 6302478 w 7010400"/>
                <a:gd name="connsiteY10" fmla="*/ 0 h 1425678"/>
                <a:gd name="connsiteX11" fmla="*/ 6666271 w 7010400"/>
                <a:gd name="connsiteY11" fmla="*/ 717755 h 1425678"/>
                <a:gd name="connsiteX12" fmla="*/ 7010400 w 7010400"/>
                <a:gd name="connsiteY12" fmla="*/ 717755 h 1425678"/>
                <a:gd name="connsiteX0" fmla="*/ 0 w 7010400"/>
                <a:gd name="connsiteY0" fmla="*/ 707923 h 1425678"/>
                <a:gd name="connsiteX1" fmla="*/ 333278 w 7010400"/>
                <a:gd name="connsiteY1" fmla="*/ 715118 h 1425678"/>
                <a:gd name="connsiteX2" fmla="*/ 698091 w 7010400"/>
                <a:gd name="connsiteY2" fmla="*/ 9832 h 1425678"/>
                <a:gd name="connsiteX3" fmla="*/ 1396181 w 7010400"/>
                <a:gd name="connsiteY3" fmla="*/ 1425678 h 1425678"/>
                <a:gd name="connsiteX4" fmla="*/ 2113936 w 7010400"/>
                <a:gd name="connsiteY4" fmla="*/ 0 h 1425678"/>
                <a:gd name="connsiteX5" fmla="*/ 2802194 w 7010400"/>
                <a:gd name="connsiteY5" fmla="*/ 1415845 h 1425678"/>
                <a:gd name="connsiteX6" fmla="*/ 3510116 w 7010400"/>
                <a:gd name="connsiteY6" fmla="*/ 9832 h 1425678"/>
                <a:gd name="connsiteX7" fmla="*/ 4208207 w 7010400"/>
                <a:gd name="connsiteY7" fmla="*/ 1415845 h 1425678"/>
                <a:gd name="connsiteX8" fmla="*/ 4916129 w 7010400"/>
                <a:gd name="connsiteY8" fmla="*/ 0 h 1425678"/>
                <a:gd name="connsiteX9" fmla="*/ 5614220 w 7010400"/>
                <a:gd name="connsiteY9" fmla="*/ 1406013 h 1425678"/>
                <a:gd name="connsiteX10" fmla="*/ 6302478 w 7010400"/>
                <a:gd name="connsiteY10" fmla="*/ 0 h 1425678"/>
                <a:gd name="connsiteX11" fmla="*/ 6666271 w 7010400"/>
                <a:gd name="connsiteY11" fmla="*/ 717755 h 1425678"/>
                <a:gd name="connsiteX12" fmla="*/ 7010400 w 7010400"/>
                <a:gd name="connsiteY12" fmla="*/ 717755 h 1425678"/>
                <a:gd name="connsiteX0" fmla="*/ 0 w 7010400"/>
                <a:gd name="connsiteY0" fmla="*/ 707923 h 1425678"/>
                <a:gd name="connsiteX1" fmla="*/ 345548 w 7010400"/>
                <a:gd name="connsiteY1" fmla="*/ 737047 h 1425678"/>
                <a:gd name="connsiteX2" fmla="*/ 698091 w 7010400"/>
                <a:gd name="connsiteY2" fmla="*/ 9832 h 1425678"/>
                <a:gd name="connsiteX3" fmla="*/ 1396181 w 7010400"/>
                <a:gd name="connsiteY3" fmla="*/ 1425678 h 1425678"/>
                <a:gd name="connsiteX4" fmla="*/ 2113936 w 7010400"/>
                <a:gd name="connsiteY4" fmla="*/ 0 h 1425678"/>
                <a:gd name="connsiteX5" fmla="*/ 2802194 w 7010400"/>
                <a:gd name="connsiteY5" fmla="*/ 1415845 h 1425678"/>
                <a:gd name="connsiteX6" fmla="*/ 3510116 w 7010400"/>
                <a:gd name="connsiteY6" fmla="*/ 9832 h 1425678"/>
                <a:gd name="connsiteX7" fmla="*/ 4208207 w 7010400"/>
                <a:gd name="connsiteY7" fmla="*/ 1415845 h 1425678"/>
                <a:gd name="connsiteX8" fmla="*/ 4916129 w 7010400"/>
                <a:gd name="connsiteY8" fmla="*/ 0 h 1425678"/>
                <a:gd name="connsiteX9" fmla="*/ 5614220 w 7010400"/>
                <a:gd name="connsiteY9" fmla="*/ 1406013 h 1425678"/>
                <a:gd name="connsiteX10" fmla="*/ 6302478 w 7010400"/>
                <a:gd name="connsiteY10" fmla="*/ 0 h 1425678"/>
                <a:gd name="connsiteX11" fmla="*/ 6666271 w 7010400"/>
                <a:gd name="connsiteY11" fmla="*/ 717755 h 1425678"/>
                <a:gd name="connsiteX12" fmla="*/ 7010400 w 7010400"/>
                <a:gd name="connsiteY12" fmla="*/ 717755 h 1425678"/>
                <a:gd name="connsiteX0" fmla="*/ 0 w 7022675"/>
                <a:gd name="connsiteY0" fmla="*/ 729852 h 1425678"/>
                <a:gd name="connsiteX1" fmla="*/ 357823 w 7022675"/>
                <a:gd name="connsiteY1" fmla="*/ 737047 h 1425678"/>
                <a:gd name="connsiteX2" fmla="*/ 710366 w 7022675"/>
                <a:gd name="connsiteY2" fmla="*/ 9832 h 1425678"/>
                <a:gd name="connsiteX3" fmla="*/ 1408456 w 7022675"/>
                <a:gd name="connsiteY3" fmla="*/ 1425678 h 1425678"/>
                <a:gd name="connsiteX4" fmla="*/ 2126211 w 7022675"/>
                <a:gd name="connsiteY4" fmla="*/ 0 h 1425678"/>
                <a:gd name="connsiteX5" fmla="*/ 2814469 w 7022675"/>
                <a:gd name="connsiteY5" fmla="*/ 1415845 h 1425678"/>
                <a:gd name="connsiteX6" fmla="*/ 3522391 w 7022675"/>
                <a:gd name="connsiteY6" fmla="*/ 9832 h 1425678"/>
                <a:gd name="connsiteX7" fmla="*/ 4220482 w 7022675"/>
                <a:gd name="connsiteY7" fmla="*/ 1415845 h 1425678"/>
                <a:gd name="connsiteX8" fmla="*/ 4928404 w 7022675"/>
                <a:gd name="connsiteY8" fmla="*/ 0 h 1425678"/>
                <a:gd name="connsiteX9" fmla="*/ 5626495 w 7022675"/>
                <a:gd name="connsiteY9" fmla="*/ 1406013 h 1425678"/>
                <a:gd name="connsiteX10" fmla="*/ 6314753 w 7022675"/>
                <a:gd name="connsiteY10" fmla="*/ 0 h 1425678"/>
                <a:gd name="connsiteX11" fmla="*/ 6678546 w 7022675"/>
                <a:gd name="connsiteY11" fmla="*/ 717755 h 1425678"/>
                <a:gd name="connsiteX12" fmla="*/ 7022675 w 7022675"/>
                <a:gd name="connsiteY12" fmla="*/ 717755 h 142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22675" h="1425678">
                  <a:moveTo>
                    <a:pt x="0" y="729852"/>
                  </a:moveTo>
                  <a:lnTo>
                    <a:pt x="357823" y="737047"/>
                  </a:lnTo>
                  <a:lnTo>
                    <a:pt x="710366" y="9832"/>
                  </a:lnTo>
                  <a:lnTo>
                    <a:pt x="1408456" y="1425678"/>
                  </a:lnTo>
                  <a:lnTo>
                    <a:pt x="2126211" y="0"/>
                  </a:lnTo>
                  <a:lnTo>
                    <a:pt x="2814469" y="1415845"/>
                  </a:lnTo>
                  <a:lnTo>
                    <a:pt x="3522391" y="9832"/>
                  </a:lnTo>
                  <a:lnTo>
                    <a:pt x="4220482" y="1415845"/>
                  </a:lnTo>
                  <a:lnTo>
                    <a:pt x="4928404" y="0"/>
                  </a:lnTo>
                  <a:lnTo>
                    <a:pt x="5626495" y="1406013"/>
                  </a:lnTo>
                  <a:lnTo>
                    <a:pt x="6314753" y="0"/>
                  </a:lnTo>
                  <a:lnTo>
                    <a:pt x="6678546" y="717755"/>
                  </a:lnTo>
                  <a:lnTo>
                    <a:pt x="7022675" y="717755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FA172F2C-6A15-D648-07E6-5B383F2B9EE4}"/>
                </a:ext>
              </a:extLst>
            </p:cNvPr>
            <p:cNvCxnSpPr>
              <a:cxnSpLocks/>
              <a:stCxn id="132" idx="12"/>
            </p:cNvCxnSpPr>
            <p:nvPr/>
          </p:nvCxnSpPr>
          <p:spPr bwMode="auto">
            <a:xfrm rot="16200000">
              <a:off x="3489326" y="4767658"/>
              <a:ext cx="0" cy="160026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93" name="Groupe 292">
            <a:extLst>
              <a:ext uri="{FF2B5EF4-FFF2-40B4-BE49-F238E27FC236}">
                <a16:creationId xmlns:a16="http://schemas.microsoft.com/office/drawing/2014/main" id="{48F37764-625F-9F2A-39C8-F432086947CE}"/>
              </a:ext>
            </a:extLst>
          </p:cNvPr>
          <p:cNvGrpSpPr/>
          <p:nvPr/>
        </p:nvGrpSpPr>
        <p:grpSpPr>
          <a:xfrm>
            <a:off x="6243268" y="6131568"/>
            <a:ext cx="3201472" cy="1103066"/>
            <a:chOff x="5762785" y="5924319"/>
            <a:chExt cx="3201472" cy="1103066"/>
          </a:xfrm>
        </p:grpSpPr>
        <p:cxnSp>
          <p:nvCxnSpPr>
            <p:cNvPr id="158" name="Connecteur droit avec flèche 157">
              <a:extLst>
                <a:ext uri="{FF2B5EF4-FFF2-40B4-BE49-F238E27FC236}">
                  <a16:creationId xmlns:a16="http://schemas.microsoft.com/office/drawing/2014/main" id="{C379CFA6-BA25-F75B-2433-7D342C639F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62785" y="6100508"/>
              <a:ext cx="580736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9" name="Connecteur droit avec flèche 168">
              <a:extLst>
                <a:ext uri="{FF2B5EF4-FFF2-40B4-BE49-F238E27FC236}">
                  <a16:creationId xmlns:a16="http://schemas.microsoft.com/office/drawing/2014/main" id="{597147CD-4A44-5B0C-B3C0-E86200A4DA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19983" y="6122774"/>
              <a:ext cx="580736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B443F154-A3E6-AA79-A9D0-DFD1B7B2F333}"/>
                </a:ext>
              </a:extLst>
            </p:cNvPr>
            <p:cNvSpPr/>
            <p:nvPr/>
          </p:nvSpPr>
          <p:spPr bwMode="auto">
            <a:xfrm>
              <a:off x="6328009" y="5924319"/>
              <a:ext cx="1906834" cy="110306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  <p:cxnSp>
          <p:nvCxnSpPr>
            <p:cNvPr id="160" name="Connecteur droit avec flèche 159">
              <a:extLst>
                <a:ext uri="{FF2B5EF4-FFF2-40B4-BE49-F238E27FC236}">
                  <a16:creationId xmlns:a16="http://schemas.microsoft.com/office/drawing/2014/main" id="{22CEBC55-153C-DAE6-47C1-D201518B95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62785" y="6856592"/>
              <a:ext cx="574820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0" name="Connecteur droit avec flèche 169">
              <a:extLst>
                <a:ext uri="{FF2B5EF4-FFF2-40B4-BE49-F238E27FC236}">
                  <a16:creationId xmlns:a16="http://schemas.microsoft.com/office/drawing/2014/main" id="{0D1F7713-30FA-063D-B511-7ED98D9AE9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19983" y="6878858"/>
              <a:ext cx="574820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2" name="Groupe 291">
              <a:extLst>
                <a:ext uri="{FF2B5EF4-FFF2-40B4-BE49-F238E27FC236}">
                  <a16:creationId xmlns:a16="http://schemas.microsoft.com/office/drawing/2014/main" id="{BB132E6A-9358-DF1A-90E1-7E4A00484F06}"/>
                </a:ext>
              </a:extLst>
            </p:cNvPr>
            <p:cNvGrpSpPr>
              <a:grpSpLocks noChangeAspect="1"/>
            </p:cNvGrpSpPr>
            <p:nvPr>
              <p:custDataLst>
                <p:tags r:id="rId44"/>
              </p:custDataLst>
            </p:nvPr>
          </p:nvGrpSpPr>
          <p:grpSpPr>
            <a:xfrm>
              <a:off x="8674100" y="6477000"/>
              <a:ext cx="290157" cy="290156"/>
              <a:chOff x="10707610" y="7891907"/>
              <a:chExt cx="287773" cy="293218"/>
            </a:xfrm>
          </p:grpSpPr>
          <p:sp>
            <p:nvSpPr>
              <p:cNvPr id="289" name="Forme libre 288">
                <a:extLst>
                  <a:ext uri="{FF2B5EF4-FFF2-40B4-BE49-F238E27FC236}">
                    <a16:creationId xmlns:a16="http://schemas.microsoft.com/office/drawing/2014/main" id="{C9899751-D3F5-609F-6A23-DD9392F337E9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10806348" y="7891907"/>
                <a:ext cx="28118" cy="27856"/>
              </a:xfrm>
              <a:custGeom>
                <a:avLst/>
                <a:gdLst>
                  <a:gd name="connsiteX0" fmla="*/ 28199 w 28118"/>
                  <a:gd name="connsiteY0" fmla="*/ 13988 h 27856"/>
                  <a:gd name="connsiteX1" fmla="*/ 14271 w 28118"/>
                  <a:gd name="connsiteY1" fmla="*/ 60 h 27856"/>
                  <a:gd name="connsiteX2" fmla="*/ 80 w 28118"/>
                  <a:gd name="connsiteY2" fmla="*/ 13988 h 27856"/>
                  <a:gd name="connsiteX3" fmla="*/ 14008 w 28118"/>
                  <a:gd name="connsiteY3" fmla="*/ 27916 h 27856"/>
                  <a:gd name="connsiteX4" fmla="*/ 28199 w 28118"/>
                  <a:gd name="connsiteY4" fmla="*/ 13988 h 27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18" h="27856">
                    <a:moveTo>
                      <a:pt x="28199" y="13988"/>
                    </a:moveTo>
                    <a:cubicBezTo>
                      <a:pt x="28199" y="6893"/>
                      <a:pt x="22155" y="60"/>
                      <a:pt x="14271" y="60"/>
                    </a:cubicBezTo>
                    <a:cubicBezTo>
                      <a:pt x="5336" y="60"/>
                      <a:pt x="80" y="7418"/>
                      <a:pt x="80" y="13988"/>
                    </a:cubicBezTo>
                    <a:cubicBezTo>
                      <a:pt x="80" y="21084"/>
                      <a:pt x="6124" y="27916"/>
                      <a:pt x="14008" y="27916"/>
                    </a:cubicBezTo>
                    <a:cubicBezTo>
                      <a:pt x="22943" y="27916"/>
                      <a:pt x="28199" y="20558"/>
                      <a:pt x="28199" y="13988"/>
                    </a:cubicBezTo>
                    <a:close/>
                  </a:path>
                </a:pathLst>
              </a:custGeom>
              <a:solidFill>
                <a:srgbClr val="0000FF"/>
              </a:solidFill>
              <a:ln w="261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0" name="Forme libre 289">
                <a:extLst>
                  <a:ext uri="{FF2B5EF4-FFF2-40B4-BE49-F238E27FC236}">
                    <a16:creationId xmlns:a16="http://schemas.microsoft.com/office/drawing/2014/main" id="{F1ED073B-152F-DD8B-E201-D85431D2AC5F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10707610" y="7948875"/>
                <a:ext cx="181590" cy="236250"/>
              </a:xfrm>
              <a:custGeom>
                <a:avLst/>
                <a:gdLst>
                  <a:gd name="connsiteX0" fmla="*/ 102303 w 181590"/>
                  <a:gd name="connsiteY0" fmla="*/ 183755 h 236250"/>
                  <a:gd name="connsiteX1" fmla="*/ 181667 w 181590"/>
                  <a:gd name="connsiteY1" fmla="*/ 70754 h 236250"/>
                  <a:gd name="connsiteX2" fmla="*/ 114655 w 181590"/>
                  <a:gd name="connsiteY2" fmla="*/ 63 h 236250"/>
                  <a:gd name="connsiteX3" fmla="*/ 77 w 181590"/>
                  <a:gd name="connsiteY3" fmla="*/ 120947 h 236250"/>
                  <a:gd name="connsiteX4" fmla="*/ 67352 w 181590"/>
                  <a:gd name="connsiteY4" fmla="*/ 191113 h 236250"/>
                  <a:gd name="connsiteX5" fmla="*/ 93106 w 181590"/>
                  <a:gd name="connsiteY5" fmla="*/ 187171 h 236250"/>
                  <a:gd name="connsiteX6" fmla="*/ 92055 w 181590"/>
                  <a:gd name="connsiteY6" fmla="*/ 207406 h 236250"/>
                  <a:gd name="connsiteX7" fmla="*/ 113866 w 181590"/>
                  <a:gd name="connsiteY7" fmla="*/ 236313 h 236250"/>
                  <a:gd name="connsiteX8" fmla="*/ 157753 w 181590"/>
                  <a:gd name="connsiteY8" fmla="*/ 185332 h 236250"/>
                  <a:gd name="connsiteX9" fmla="*/ 154862 w 181590"/>
                  <a:gd name="connsiteY9" fmla="*/ 182704 h 236250"/>
                  <a:gd name="connsiteX10" fmla="*/ 151709 w 181590"/>
                  <a:gd name="connsiteY10" fmla="*/ 185594 h 236250"/>
                  <a:gd name="connsiteX11" fmla="*/ 120962 w 181590"/>
                  <a:gd name="connsiteY11" fmla="*/ 210823 h 236250"/>
                  <a:gd name="connsiteX12" fmla="*/ 102303 w 181590"/>
                  <a:gd name="connsiteY12" fmla="*/ 183755 h 236250"/>
                  <a:gd name="connsiteX13" fmla="*/ 52635 w 181590"/>
                  <a:gd name="connsiteY13" fmla="*/ 181653 h 236250"/>
                  <a:gd name="connsiteX14" fmla="*/ 23203 w 181590"/>
                  <a:gd name="connsiteY14" fmla="*/ 129357 h 236250"/>
                  <a:gd name="connsiteX15" fmla="*/ 50008 w 181590"/>
                  <a:gd name="connsiteY15" fmla="*/ 45526 h 236250"/>
                  <a:gd name="connsiteX16" fmla="*/ 113078 w 181590"/>
                  <a:gd name="connsiteY16" fmla="*/ 6633 h 236250"/>
                  <a:gd name="connsiteX17" fmla="*/ 158541 w 181590"/>
                  <a:gd name="connsiteY17" fmla="*/ 62345 h 236250"/>
                  <a:gd name="connsiteX18" fmla="*/ 100990 w 181590"/>
                  <a:gd name="connsiteY18" fmla="*/ 174820 h 236250"/>
                  <a:gd name="connsiteX19" fmla="*/ 77864 w 181590"/>
                  <a:gd name="connsiteY19" fmla="*/ 146438 h 236250"/>
                  <a:gd name="connsiteX20" fmla="*/ 51059 w 181590"/>
                  <a:gd name="connsiteY20" fmla="*/ 173243 h 236250"/>
                  <a:gd name="connsiteX21" fmla="*/ 52635 w 181590"/>
                  <a:gd name="connsiteY21" fmla="*/ 181653 h 236250"/>
                  <a:gd name="connsiteX22" fmla="*/ 68929 w 181590"/>
                  <a:gd name="connsiteY22" fmla="*/ 184543 h 236250"/>
                  <a:gd name="connsiteX23" fmla="*/ 56840 w 181590"/>
                  <a:gd name="connsiteY23" fmla="*/ 173243 h 236250"/>
                  <a:gd name="connsiteX24" fmla="*/ 77864 w 181590"/>
                  <a:gd name="connsiteY24" fmla="*/ 152220 h 236250"/>
                  <a:gd name="connsiteX25" fmla="*/ 93894 w 181590"/>
                  <a:gd name="connsiteY25" fmla="*/ 174557 h 236250"/>
                  <a:gd name="connsiteX26" fmla="*/ 91003 w 181590"/>
                  <a:gd name="connsiteY26" fmla="*/ 179813 h 236250"/>
                  <a:gd name="connsiteX27" fmla="*/ 68929 w 181590"/>
                  <a:gd name="connsiteY27" fmla="*/ 184543 h 23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590" h="236250">
                    <a:moveTo>
                      <a:pt x="102303" y="183755"/>
                    </a:moveTo>
                    <a:cubicBezTo>
                      <a:pt x="143037" y="168250"/>
                      <a:pt x="181667" y="121473"/>
                      <a:pt x="181667" y="70754"/>
                    </a:cubicBezTo>
                    <a:cubicBezTo>
                      <a:pt x="181667" y="28444"/>
                      <a:pt x="153811" y="63"/>
                      <a:pt x="114655" y="63"/>
                    </a:cubicBezTo>
                    <a:cubicBezTo>
                      <a:pt x="57891" y="63"/>
                      <a:pt x="77" y="59717"/>
                      <a:pt x="77" y="120947"/>
                    </a:cubicBezTo>
                    <a:cubicBezTo>
                      <a:pt x="77" y="164571"/>
                      <a:pt x="29510" y="191113"/>
                      <a:pt x="67352" y="191113"/>
                    </a:cubicBezTo>
                    <a:cubicBezTo>
                      <a:pt x="73922" y="191113"/>
                      <a:pt x="82857" y="190062"/>
                      <a:pt x="93106" y="187171"/>
                    </a:cubicBezTo>
                    <a:cubicBezTo>
                      <a:pt x="92055" y="203464"/>
                      <a:pt x="92055" y="203990"/>
                      <a:pt x="92055" y="207406"/>
                    </a:cubicBezTo>
                    <a:cubicBezTo>
                      <a:pt x="92055" y="215816"/>
                      <a:pt x="92055" y="236313"/>
                      <a:pt x="113866" y="236313"/>
                    </a:cubicBezTo>
                    <a:cubicBezTo>
                      <a:pt x="145139" y="236313"/>
                      <a:pt x="157753" y="188222"/>
                      <a:pt x="157753" y="185332"/>
                    </a:cubicBezTo>
                    <a:cubicBezTo>
                      <a:pt x="157753" y="183492"/>
                      <a:pt x="155913" y="182704"/>
                      <a:pt x="154862" y="182704"/>
                    </a:cubicBezTo>
                    <a:cubicBezTo>
                      <a:pt x="152760" y="182704"/>
                      <a:pt x="152234" y="184018"/>
                      <a:pt x="151709" y="185594"/>
                    </a:cubicBezTo>
                    <a:cubicBezTo>
                      <a:pt x="145402" y="204253"/>
                      <a:pt x="130160" y="210823"/>
                      <a:pt x="120962" y="210823"/>
                    </a:cubicBezTo>
                    <a:cubicBezTo>
                      <a:pt x="108873" y="210823"/>
                      <a:pt x="104931" y="203727"/>
                      <a:pt x="102303" y="183755"/>
                    </a:cubicBezTo>
                    <a:close/>
                    <a:moveTo>
                      <a:pt x="52635" y="181653"/>
                    </a:moveTo>
                    <a:cubicBezTo>
                      <a:pt x="32138" y="173506"/>
                      <a:pt x="23203" y="153008"/>
                      <a:pt x="23203" y="129357"/>
                    </a:cubicBezTo>
                    <a:cubicBezTo>
                      <a:pt x="23203" y="111224"/>
                      <a:pt x="30035" y="73908"/>
                      <a:pt x="50008" y="45526"/>
                    </a:cubicBezTo>
                    <a:cubicBezTo>
                      <a:pt x="69191" y="18721"/>
                      <a:pt x="93894" y="6633"/>
                      <a:pt x="113078" y="6633"/>
                    </a:cubicBezTo>
                    <a:cubicBezTo>
                      <a:pt x="139357" y="6633"/>
                      <a:pt x="158541" y="27130"/>
                      <a:pt x="158541" y="62345"/>
                    </a:cubicBezTo>
                    <a:cubicBezTo>
                      <a:pt x="158541" y="88624"/>
                      <a:pt x="145139" y="150117"/>
                      <a:pt x="100990" y="174820"/>
                    </a:cubicBezTo>
                    <a:cubicBezTo>
                      <a:pt x="99676" y="165622"/>
                      <a:pt x="97048" y="146438"/>
                      <a:pt x="77864" y="146438"/>
                    </a:cubicBezTo>
                    <a:cubicBezTo>
                      <a:pt x="63936" y="146438"/>
                      <a:pt x="51059" y="159578"/>
                      <a:pt x="51059" y="173243"/>
                    </a:cubicBezTo>
                    <a:cubicBezTo>
                      <a:pt x="51059" y="178499"/>
                      <a:pt x="52635" y="181390"/>
                      <a:pt x="52635" y="181653"/>
                    </a:cubicBezTo>
                    <a:close/>
                    <a:moveTo>
                      <a:pt x="68929" y="184543"/>
                    </a:moveTo>
                    <a:cubicBezTo>
                      <a:pt x="65250" y="184543"/>
                      <a:pt x="56840" y="184543"/>
                      <a:pt x="56840" y="173243"/>
                    </a:cubicBezTo>
                    <a:cubicBezTo>
                      <a:pt x="56840" y="162731"/>
                      <a:pt x="66826" y="152220"/>
                      <a:pt x="77864" y="152220"/>
                    </a:cubicBezTo>
                    <a:cubicBezTo>
                      <a:pt x="88901" y="152220"/>
                      <a:pt x="93894" y="158527"/>
                      <a:pt x="93894" y="174557"/>
                    </a:cubicBezTo>
                    <a:cubicBezTo>
                      <a:pt x="93894" y="178499"/>
                      <a:pt x="93631" y="178762"/>
                      <a:pt x="91003" y="179813"/>
                    </a:cubicBezTo>
                    <a:cubicBezTo>
                      <a:pt x="84171" y="182704"/>
                      <a:pt x="76287" y="184543"/>
                      <a:pt x="68929" y="184543"/>
                    </a:cubicBezTo>
                    <a:close/>
                  </a:path>
                </a:pathLst>
              </a:custGeom>
              <a:solidFill>
                <a:srgbClr val="0000FF"/>
              </a:solidFill>
              <a:ln w="261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1" name="Forme libre 290">
                <a:extLst>
                  <a:ext uri="{FF2B5EF4-FFF2-40B4-BE49-F238E27FC236}">
                    <a16:creationId xmlns:a16="http://schemas.microsoft.com/office/drawing/2014/main" id="{8098FEE1-2C2E-5949-D2A0-8CC9BBCD1E01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10914075" y="8051416"/>
                <a:ext cx="81308" cy="122146"/>
              </a:xfrm>
              <a:custGeom>
                <a:avLst/>
                <a:gdLst>
                  <a:gd name="connsiteX0" fmla="*/ 81393 w 81308"/>
                  <a:gd name="connsiteY0" fmla="*/ 88731 h 122146"/>
                  <a:gd name="connsiteX1" fmla="*/ 75138 w 81308"/>
                  <a:gd name="connsiteY1" fmla="*/ 88731 h 122146"/>
                  <a:gd name="connsiteX2" fmla="*/ 70356 w 81308"/>
                  <a:gd name="connsiteY2" fmla="*/ 105470 h 122146"/>
                  <a:gd name="connsiteX3" fmla="*/ 52144 w 81308"/>
                  <a:gd name="connsiteY3" fmla="*/ 106574 h 122146"/>
                  <a:gd name="connsiteX4" fmla="*/ 18296 w 81308"/>
                  <a:gd name="connsiteY4" fmla="*/ 106574 h 122146"/>
                  <a:gd name="connsiteX5" fmla="*/ 55087 w 81308"/>
                  <a:gd name="connsiteY5" fmla="*/ 75670 h 122146"/>
                  <a:gd name="connsiteX6" fmla="*/ 81393 w 81308"/>
                  <a:gd name="connsiteY6" fmla="*/ 35935 h 122146"/>
                  <a:gd name="connsiteX7" fmla="*/ 38347 w 81308"/>
                  <a:gd name="connsiteY7" fmla="*/ 64 h 122146"/>
                  <a:gd name="connsiteX8" fmla="*/ 85 w 81308"/>
                  <a:gd name="connsiteY8" fmla="*/ 32992 h 122146"/>
                  <a:gd name="connsiteX9" fmla="*/ 9834 w 81308"/>
                  <a:gd name="connsiteY9" fmla="*/ 43294 h 122146"/>
                  <a:gd name="connsiteX10" fmla="*/ 19584 w 81308"/>
                  <a:gd name="connsiteY10" fmla="*/ 33544 h 122146"/>
                  <a:gd name="connsiteX11" fmla="*/ 8731 w 81308"/>
                  <a:gd name="connsiteY11" fmla="*/ 23794 h 122146"/>
                  <a:gd name="connsiteX12" fmla="*/ 35588 w 81308"/>
                  <a:gd name="connsiteY12" fmla="*/ 6687 h 122146"/>
                  <a:gd name="connsiteX13" fmla="*/ 63549 w 81308"/>
                  <a:gd name="connsiteY13" fmla="*/ 35935 h 122146"/>
                  <a:gd name="connsiteX14" fmla="*/ 46257 w 81308"/>
                  <a:gd name="connsiteY14" fmla="*/ 71255 h 122146"/>
                  <a:gd name="connsiteX15" fmla="*/ 1924 w 81308"/>
                  <a:gd name="connsiteY15" fmla="*/ 115036 h 122146"/>
                  <a:gd name="connsiteX16" fmla="*/ 85 w 81308"/>
                  <a:gd name="connsiteY16" fmla="*/ 122210 h 122146"/>
                  <a:gd name="connsiteX17" fmla="*/ 75874 w 81308"/>
                  <a:gd name="connsiteY17" fmla="*/ 122210 h 122146"/>
                  <a:gd name="connsiteX18" fmla="*/ 81393 w 81308"/>
                  <a:gd name="connsiteY18" fmla="*/ 88731 h 12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308" h="122146">
                    <a:moveTo>
                      <a:pt x="81393" y="88731"/>
                    </a:moveTo>
                    <a:lnTo>
                      <a:pt x="75138" y="88731"/>
                    </a:lnTo>
                    <a:cubicBezTo>
                      <a:pt x="74587" y="92778"/>
                      <a:pt x="72747" y="103631"/>
                      <a:pt x="70356" y="105470"/>
                    </a:cubicBezTo>
                    <a:cubicBezTo>
                      <a:pt x="68884" y="106574"/>
                      <a:pt x="54719" y="106574"/>
                      <a:pt x="52144" y="106574"/>
                    </a:cubicBezTo>
                    <a:lnTo>
                      <a:pt x="18296" y="106574"/>
                    </a:lnTo>
                    <a:cubicBezTo>
                      <a:pt x="37612" y="89466"/>
                      <a:pt x="44050" y="84316"/>
                      <a:pt x="55087" y="75670"/>
                    </a:cubicBezTo>
                    <a:cubicBezTo>
                      <a:pt x="68700" y="64816"/>
                      <a:pt x="81393" y="53411"/>
                      <a:pt x="81393" y="35935"/>
                    </a:cubicBezTo>
                    <a:cubicBezTo>
                      <a:pt x="81393" y="13677"/>
                      <a:pt x="61894" y="64"/>
                      <a:pt x="38347" y="64"/>
                    </a:cubicBezTo>
                    <a:cubicBezTo>
                      <a:pt x="15537" y="64"/>
                      <a:pt x="85" y="16068"/>
                      <a:pt x="85" y="32992"/>
                    </a:cubicBezTo>
                    <a:cubicBezTo>
                      <a:pt x="85" y="42374"/>
                      <a:pt x="7995" y="43294"/>
                      <a:pt x="9834" y="43294"/>
                    </a:cubicBezTo>
                    <a:cubicBezTo>
                      <a:pt x="14249" y="43294"/>
                      <a:pt x="19584" y="40166"/>
                      <a:pt x="19584" y="33544"/>
                    </a:cubicBezTo>
                    <a:cubicBezTo>
                      <a:pt x="19584" y="30233"/>
                      <a:pt x="18296" y="23794"/>
                      <a:pt x="8731" y="23794"/>
                    </a:cubicBezTo>
                    <a:cubicBezTo>
                      <a:pt x="14433" y="10734"/>
                      <a:pt x="26942" y="6687"/>
                      <a:pt x="35588" y="6687"/>
                    </a:cubicBezTo>
                    <a:cubicBezTo>
                      <a:pt x="53984" y="6687"/>
                      <a:pt x="63549" y="21035"/>
                      <a:pt x="63549" y="35935"/>
                    </a:cubicBezTo>
                    <a:cubicBezTo>
                      <a:pt x="63549" y="51940"/>
                      <a:pt x="52144" y="64632"/>
                      <a:pt x="46257" y="71255"/>
                    </a:cubicBezTo>
                    <a:lnTo>
                      <a:pt x="1924" y="115036"/>
                    </a:lnTo>
                    <a:cubicBezTo>
                      <a:pt x="85" y="116692"/>
                      <a:pt x="85" y="117060"/>
                      <a:pt x="85" y="122210"/>
                    </a:cubicBezTo>
                    <a:lnTo>
                      <a:pt x="75874" y="122210"/>
                    </a:lnTo>
                    <a:lnTo>
                      <a:pt x="81393" y="88731"/>
                    </a:lnTo>
                    <a:close/>
                  </a:path>
                </a:pathLst>
              </a:custGeom>
              <a:solidFill>
                <a:srgbClr val="0000FF"/>
              </a:solidFill>
              <a:ln w="261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79586932-BEA8-D138-1C7E-7861CA3DEC42}"/>
                </a:ext>
              </a:extLst>
            </p:cNvPr>
            <p:cNvSpPr txBox="1"/>
            <p:nvPr/>
          </p:nvSpPr>
          <p:spPr>
            <a:xfrm>
              <a:off x="6555206" y="6261586"/>
              <a:ext cx="153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/>
                <a:t>Quadripôle</a:t>
              </a:r>
            </a:p>
          </p:txBody>
        </p:sp>
      </p:grpSp>
      <p:grpSp>
        <p:nvGrpSpPr>
          <p:cNvPr id="283" name="Groupe 282">
            <a:extLst>
              <a:ext uri="{FF2B5EF4-FFF2-40B4-BE49-F238E27FC236}">
                <a16:creationId xmlns:a16="http://schemas.microsoft.com/office/drawing/2014/main" id="{FFABB341-5002-DD80-445C-643056B019F4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9154583" y="5985749"/>
            <a:ext cx="242605" cy="242606"/>
            <a:chOff x="10538102" y="7287315"/>
            <a:chExt cx="220882" cy="222094"/>
          </a:xfrm>
        </p:grpSpPr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F28A296F-BCDA-17CC-F028-ADF030DA1BD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538102" y="7287315"/>
              <a:ext cx="164355" cy="181812"/>
            </a:xfrm>
            <a:custGeom>
              <a:avLst/>
              <a:gdLst>
                <a:gd name="connsiteX0" fmla="*/ 97481 w 164355"/>
                <a:gd name="connsiteY0" fmla="*/ 18862 h 181812"/>
                <a:gd name="connsiteX1" fmla="*/ 103040 w 164355"/>
                <a:gd name="connsiteY1" fmla="*/ 8925 h 181812"/>
                <a:gd name="connsiteX2" fmla="*/ 118267 w 164355"/>
                <a:gd name="connsiteY2" fmla="*/ 8388 h 181812"/>
                <a:gd name="connsiteX3" fmla="*/ 153555 w 164355"/>
                <a:gd name="connsiteY3" fmla="*/ 30410 h 181812"/>
                <a:gd name="connsiteX4" fmla="*/ 151622 w 164355"/>
                <a:gd name="connsiteY4" fmla="*/ 51894 h 181812"/>
                <a:gd name="connsiteX5" fmla="*/ 150897 w 164355"/>
                <a:gd name="connsiteY5" fmla="*/ 56996 h 181812"/>
                <a:gd name="connsiteX6" fmla="*/ 153797 w 164355"/>
                <a:gd name="connsiteY6" fmla="*/ 60488 h 181812"/>
                <a:gd name="connsiteX7" fmla="*/ 157423 w 164355"/>
                <a:gd name="connsiteY7" fmla="*/ 54311 h 181812"/>
                <a:gd name="connsiteX8" fmla="*/ 163948 w 164355"/>
                <a:gd name="connsiteY8" fmla="*/ 7582 h 181812"/>
                <a:gd name="connsiteX9" fmla="*/ 164432 w 164355"/>
                <a:gd name="connsiteY9" fmla="*/ 3017 h 181812"/>
                <a:gd name="connsiteX10" fmla="*/ 157906 w 164355"/>
                <a:gd name="connsiteY10" fmla="*/ 63 h 181812"/>
                <a:gd name="connsiteX11" fmla="*/ 23763 w 164355"/>
                <a:gd name="connsiteY11" fmla="*/ 63 h 181812"/>
                <a:gd name="connsiteX12" fmla="*/ 16029 w 164355"/>
                <a:gd name="connsiteY12" fmla="*/ 5434 h 181812"/>
                <a:gd name="connsiteX13" fmla="*/ 1527 w 164355"/>
                <a:gd name="connsiteY13" fmla="*/ 52700 h 181812"/>
                <a:gd name="connsiteX14" fmla="*/ 77 w 164355"/>
                <a:gd name="connsiteY14" fmla="*/ 57534 h 181812"/>
                <a:gd name="connsiteX15" fmla="*/ 2977 w 164355"/>
                <a:gd name="connsiteY15" fmla="*/ 60488 h 181812"/>
                <a:gd name="connsiteX16" fmla="*/ 7086 w 164355"/>
                <a:gd name="connsiteY16" fmla="*/ 54848 h 181812"/>
                <a:gd name="connsiteX17" fmla="*/ 62193 w 164355"/>
                <a:gd name="connsiteY17" fmla="*/ 8388 h 181812"/>
                <a:gd name="connsiteX18" fmla="*/ 71620 w 164355"/>
                <a:gd name="connsiteY18" fmla="*/ 8388 h 181812"/>
                <a:gd name="connsiteX19" fmla="*/ 78387 w 164355"/>
                <a:gd name="connsiteY19" fmla="*/ 11611 h 181812"/>
                <a:gd name="connsiteX20" fmla="*/ 77420 w 164355"/>
                <a:gd name="connsiteY20" fmla="*/ 17250 h 181812"/>
                <a:gd name="connsiteX21" fmla="*/ 45033 w 164355"/>
                <a:gd name="connsiteY21" fmla="*/ 160659 h 181812"/>
                <a:gd name="connsiteX22" fmla="*/ 16271 w 164355"/>
                <a:gd name="connsiteY22" fmla="*/ 173550 h 181812"/>
                <a:gd name="connsiteX23" fmla="*/ 6119 w 164355"/>
                <a:gd name="connsiteY23" fmla="*/ 178652 h 181812"/>
                <a:gd name="connsiteX24" fmla="*/ 10228 w 164355"/>
                <a:gd name="connsiteY24" fmla="*/ 181875 h 181812"/>
                <a:gd name="connsiteX25" fmla="*/ 30047 w 164355"/>
                <a:gd name="connsiteY25" fmla="*/ 181338 h 181812"/>
                <a:gd name="connsiteX26" fmla="*/ 50592 w 164355"/>
                <a:gd name="connsiteY26" fmla="*/ 181069 h 181812"/>
                <a:gd name="connsiteX27" fmla="*/ 70653 w 164355"/>
                <a:gd name="connsiteY27" fmla="*/ 181338 h 181812"/>
                <a:gd name="connsiteX28" fmla="*/ 91681 w 164355"/>
                <a:gd name="connsiteY28" fmla="*/ 181875 h 181812"/>
                <a:gd name="connsiteX29" fmla="*/ 96998 w 164355"/>
                <a:gd name="connsiteY29" fmla="*/ 176504 h 181812"/>
                <a:gd name="connsiteX30" fmla="*/ 88780 w 164355"/>
                <a:gd name="connsiteY30" fmla="*/ 173550 h 181812"/>
                <a:gd name="connsiteX31" fmla="*/ 73311 w 164355"/>
                <a:gd name="connsiteY31" fmla="*/ 173012 h 181812"/>
                <a:gd name="connsiteX32" fmla="*/ 64369 w 164355"/>
                <a:gd name="connsiteY32" fmla="*/ 167104 h 181812"/>
                <a:gd name="connsiteX33" fmla="*/ 65335 w 164355"/>
                <a:gd name="connsiteY33" fmla="*/ 161465 h 181812"/>
                <a:gd name="connsiteX34" fmla="*/ 97481 w 164355"/>
                <a:gd name="connsiteY34" fmla="*/ 18862 h 18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4355" h="181812">
                  <a:moveTo>
                    <a:pt x="97481" y="18862"/>
                  </a:moveTo>
                  <a:cubicBezTo>
                    <a:pt x="99173" y="11342"/>
                    <a:pt x="100140" y="9731"/>
                    <a:pt x="103040" y="8925"/>
                  </a:cubicBezTo>
                  <a:cubicBezTo>
                    <a:pt x="105216" y="8388"/>
                    <a:pt x="113192" y="8388"/>
                    <a:pt x="118267" y="8388"/>
                  </a:cubicBezTo>
                  <a:cubicBezTo>
                    <a:pt x="142679" y="8388"/>
                    <a:pt x="153555" y="9462"/>
                    <a:pt x="153555" y="30410"/>
                  </a:cubicBezTo>
                  <a:cubicBezTo>
                    <a:pt x="153555" y="34438"/>
                    <a:pt x="152589" y="44912"/>
                    <a:pt x="151622" y="51894"/>
                  </a:cubicBezTo>
                  <a:cubicBezTo>
                    <a:pt x="151380" y="52968"/>
                    <a:pt x="150897" y="56191"/>
                    <a:pt x="150897" y="56996"/>
                  </a:cubicBezTo>
                  <a:cubicBezTo>
                    <a:pt x="150897" y="58608"/>
                    <a:pt x="151622" y="60488"/>
                    <a:pt x="153797" y="60488"/>
                  </a:cubicBezTo>
                  <a:cubicBezTo>
                    <a:pt x="156456" y="60488"/>
                    <a:pt x="156939" y="58339"/>
                    <a:pt x="157423" y="54311"/>
                  </a:cubicBezTo>
                  <a:lnTo>
                    <a:pt x="163948" y="7582"/>
                  </a:lnTo>
                  <a:cubicBezTo>
                    <a:pt x="164190" y="6508"/>
                    <a:pt x="164432" y="3823"/>
                    <a:pt x="164432" y="3017"/>
                  </a:cubicBezTo>
                  <a:cubicBezTo>
                    <a:pt x="164432" y="63"/>
                    <a:pt x="162015" y="63"/>
                    <a:pt x="157906" y="63"/>
                  </a:cubicBezTo>
                  <a:lnTo>
                    <a:pt x="23763" y="63"/>
                  </a:lnTo>
                  <a:cubicBezTo>
                    <a:pt x="17962" y="63"/>
                    <a:pt x="17721" y="331"/>
                    <a:pt x="16029" y="5434"/>
                  </a:cubicBezTo>
                  <a:lnTo>
                    <a:pt x="1527" y="52700"/>
                  </a:lnTo>
                  <a:cubicBezTo>
                    <a:pt x="1285" y="53237"/>
                    <a:pt x="77" y="56996"/>
                    <a:pt x="77" y="57534"/>
                  </a:cubicBezTo>
                  <a:cubicBezTo>
                    <a:pt x="77" y="59145"/>
                    <a:pt x="1285" y="60488"/>
                    <a:pt x="2977" y="60488"/>
                  </a:cubicBezTo>
                  <a:cubicBezTo>
                    <a:pt x="5394" y="60488"/>
                    <a:pt x="5636" y="59145"/>
                    <a:pt x="7086" y="54848"/>
                  </a:cubicBezTo>
                  <a:cubicBezTo>
                    <a:pt x="20138" y="13222"/>
                    <a:pt x="26422" y="8388"/>
                    <a:pt x="62193" y="8388"/>
                  </a:cubicBezTo>
                  <a:lnTo>
                    <a:pt x="71620" y="8388"/>
                  </a:lnTo>
                  <a:cubicBezTo>
                    <a:pt x="78387" y="8388"/>
                    <a:pt x="78387" y="9462"/>
                    <a:pt x="78387" y="11611"/>
                  </a:cubicBezTo>
                  <a:cubicBezTo>
                    <a:pt x="78387" y="13222"/>
                    <a:pt x="77662" y="16445"/>
                    <a:pt x="77420" y="17250"/>
                  </a:cubicBezTo>
                  <a:lnTo>
                    <a:pt x="45033" y="160659"/>
                  </a:lnTo>
                  <a:cubicBezTo>
                    <a:pt x="42857" y="170595"/>
                    <a:pt x="42132" y="173550"/>
                    <a:pt x="16271" y="173550"/>
                  </a:cubicBezTo>
                  <a:cubicBezTo>
                    <a:pt x="7569" y="173550"/>
                    <a:pt x="6119" y="173550"/>
                    <a:pt x="6119" y="178652"/>
                  </a:cubicBezTo>
                  <a:cubicBezTo>
                    <a:pt x="6119" y="181875"/>
                    <a:pt x="8778" y="181875"/>
                    <a:pt x="10228" y="181875"/>
                  </a:cubicBezTo>
                  <a:cubicBezTo>
                    <a:pt x="16754" y="181875"/>
                    <a:pt x="23521" y="181338"/>
                    <a:pt x="30047" y="181338"/>
                  </a:cubicBezTo>
                  <a:cubicBezTo>
                    <a:pt x="36815" y="181338"/>
                    <a:pt x="43824" y="181069"/>
                    <a:pt x="50592" y="181069"/>
                  </a:cubicBezTo>
                  <a:cubicBezTo>
                    <a:pt x="57359" y="181069"/>
                    <a:pt x="64127" y="181338"/>
                    <a:pt x="70653" y="181338"/>
                  </a:cubicBezTo>
                  <a:cubicBezTo>
                    <a:pt x="77662" y="181338"/>
                    <a:pt x="84913" y="181875"/>
                    <a:pt x="91681" y="181875"/>
                  </a:cubicBezTo>
                  <a:cubicBezTo>
                    <a:pt x="94097" y="181875"/>
                    <a:pt x="96998" y="181875"/>
                    <a:pt x="96998" y="176504"/>
                  </a:cubicBezTo>
                  <a:cubicBezTo>
                    <a:pt x="96998" y="173550"/>
                    <a:pt x="95064" y="173550"/>
                    <a:pt x="88780" y="173550"/>
                  </a:cubicBezTo>
                  <a:cubicBezTo>
                    <a:pt x="82738" y="173550"/>
                    <a:pt x="79596" y="173550"/>
                    <a:pt x="73311" y="173012"/>
                  </a:cubicBezTo>
                  <a:cubicBezTo>
                    <a:pt x="66302" y="172207"/>
                    <a:pt x="64369" y="171401"/>
                    <a:pt x="64369" y="167104"/>
                  </a:cubicBezTo>
                  <a:cubicBezTo>
                    <a:pt x="64369" y="166836"/>
                    <a:pt x="64369" y="165493"/>
                    <a:pt x="65335" y="161465"/>
                  </a:cubicBezTo>
                  <a:lnTo>
                    <a:pt x="97481" y="18862"/>
                  </a:lnTo>
                  <a:close/>
                </a:path>
              </a:pathLst>
            </a:custGeom>
            <a:solidFill>
              <a:srgbClr val="0000FF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85D46B9D-23D3-EFE7-CD5E-B1FA5991984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684203" y="7384585"/>
              <a:ext cx="74781" cy="124824"/>
            </a:xfrm>
            <a:custGeom>
              <a:avLst/>
              <a:gdLst>
                <a:gd name="connsiteX0" fmla="*/ 74864 w 74781"/>
                <a:gd name="connsiteY0" fmla="*/ 90675 h 124824"/>
                <a:gd name="connsiteX1" fmla="*/ 69112 w 74781"/>
                <a:gd name="connsiteY1" fmla="*/ 90675 h 124824"/>
                <a:gd name="connsiteX2" fmla="*/ 64713 w 74781"/>
                <a:gd name="connsiteY2" fmla="*/ 107782 h 124824"/>
                <a:gd name="connsiteX3" fmla="*/ 47963 w 74781"/>
                <a:gd name="connsiteY3" fmla="*/ 108910 h 124824"/>
                <a:gd name="connsiteX4" fmla="*/ 16832 w 74781"/>
                <a:gd name="connsiteY4" fmla="*/ 108910 h 124824"/>
                <a:gd name="connsiteX5" fmla="*/ 50670 w 74781"/>
                <a:gd name="connsiteY5" fmla="*/ 77328 h 124824"/>
                <a:gd name="connsiteX6" fmla="*/ 74864 w 74781"/>
                <a:gd name="connsiteY6" fmla="*/ 36722 h 124824"/>
                <a:gd name="connsiteX7" fmla="*/ 35274 w 74781"/>
                <a:gd name="connsiteY7" fmla="*/ 64 h 124824"/>
                <a:gd name="connsiteX8" fmla="*/ 83 w 74781"/>
                <a:gd name="connsiteY8" fmla="*/ 33714 h 124824"/>
                <a:gd name="connsiteX9" fmla="*/ 9050 w 74781"/>
                <a:gd name="connsiteY9" fmla="*/ 44242 h 124824"/>
                <a:gd name="connsiteX10" fmla="*/ 18017 w 74781"/>
                <a:gd name="connsiteY10" fmla="*/ 34278 h 124824"/>
                <a:gd name="connsiteX11" fmla="*/ 8034 w 74781"/>
                <a:gd name="connsiteY11" fmla="*/ 24315 h 124824"/>
                <a:gd name="connsiteX12" fmla="*/ 32736 w 74781"/>
                <a:gd name="connsiteY12" fmla="*/ 6832 h 124824"/>
                <a:gd name="connsiteX13" fmla="*/ 58453 w 74781"/>
                <a:gd name="connsiteY13" fmla="*/ 36722 h 124824"/>
                <a:gd name="connsiteX14" fmla="*/ 42549 w 74781"/>
                <a:gd name="connsiteY14" fmla="*/ 72816 h 124824"/>
                <a:gd name="connsiteX15" fmla="*/ 1774 w 74781"/>
                <a:gd name="connsiteY15" fmla="*/ 117557 h 124824"/>
                <a:gd name="connsiteX16" fmla="*/ 83 w 74781"/>
                <a:gd name="connsiteY16" fmla="*/ 124889 h 124824"/>
                <a:gd name="connsiteX17" fmla="*/ 69788 w 74781"/>
                <a:gd name="connsiteY17" fmla="*/ 124889 h 124824"/>
                <a:gd name="connsiteX18" fmla="*/ 74864 w 74781"/>
                <a:gd name="connsiteY18" fmla="*/ 90675 h 12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781" h="124824">
                  <a:moveTo>
                    <a:pt x="74864" y="90675"/>
                  </a:moveTo>
                  <a:lnTo>
                    <a:pt x="69112" y="90675"/>
                  </a:lnTo>
                  <a:cubicBezTo>
                    <a:pt x="68604" y="94811"/>
                    <a:pt x="66912" y="105902"/>
                    <a:pt x="64713" y="107782"/>
                  </a:cubicBezTo>
                  <a:cubicBezTo>
                    <a:pt x="63359" y="108910"/>
                    <a:pt x="50332" y="108910"/>
                    <a:pt x="47963" y="108910"/>
                  </a:cubicBezTo>
                  <a:lnTo>
                    <a:pt x="16832" y="108910"/>
                  </a:lnTo>
                  <a:cubicBezTo>
                    <a:pt x="34597" y="91427"/>
                    <a:pt x="40519" y="86163"/>
                    <a:pt x="50670" y="77328"/>
                  </a:cubicBezTo>
                  <a:cubicBezTo>
                    <a:pt x="63190" y="66236"/>
                    <a:pt x="74864" y="54581"/>
                    <a:pt x="74864" y="36722"/>
                  </a:cubicBezTo>
                  <a:cubicBezTo>
                    <a:pt x="74864" y="13975"/>
                    <a:pt x="56930" y="64"/>
                    <a:pt x="35274" y="64"/>
                  </a:cubicBezTo>
                  <a:cubicBezTo>
                    <a:pt x="14294" y="64"/>
                    <a:pt x="83" y="16419"/>
                    <a:pt x="83" y="33714"/>
                  </a:cubicBezTo>
                  <a:cubicBezTo>
                    <a:pt x="83" y="43302"/>
                    <a:pt x="7358" y="44242"/>
                    <a:pt x="9050" y="44242"/>
                  </a:cubicBezTo>
                  <a:cubicBezTo>
                    <a:pt x="13110" y="44242"/>
                    <a:pt x="18017" y="41046"/>
                    <a:pt x="18017" y="34278"/>
                  </a:cubicBezTo>
                  <a:cubicBezTo>
                    <a:pt x="18017" y="30894"/>
                    <a:pt x="16832" y="24315"/>
                    <a:pt x="8034" y="24315"/>
                  </a:cubicBezTo>
                  <a:cubicBezTo>
                    <a:pt x="13279" y="10968"/>
                    <a:pt x="24784" y="6832"/>
                    <a:pt x="32736" y="6832"/>
                  </a:cubicBezTo>
                  <a:cubicBezTo>
                    <a:pt x="49655" y="6832"/>
                    <a:pt x="58453" y="21495"/>
                    <a:pt x="58453" y="36722"/>
                  </a:cubicBezTo>
                  <a:cubicBezTo>
                    <a:pt x="58453" y="53077"/>
                    <a:pt x="47963" y="66048"/>
                    <a:pt x="42549" y="72816"/>
                  </a:cubicBezTo>
                  <a:lnTo>
                    <a:pt x="1774" y="117557"/>
                  </a:lnTo>
                  <a:cubicBezTo>
                    <a:pt x="83" y="119249"/>
                    <a:pt x="83" y="119625"/>
                    <a:pt x="83" y="124889"/>
                  </a:cubicBezTo>
                  <a:lnTo>
                    <a:pt x="69788" y="124889"/>
                  </a:lnTo>
                  <a:lnTo>
                    <a:pt x="74864" y="90675"/>
                  </a:lnTo>
                  <a:close/>
                </a:path>
              </a:pathLst>
            </a:custGeom>
            <a:solidFill>
              <a:srgbClr val="0000FF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75" name="Groupe 274">
            <a:extLst>
              <a:ext uri="{FF2B5EF4-FFF2-40B4-BE49-F238E27FC236}">
                <a16:creationId xmlns:a16="http://schemas.microsoft.com/office/drawing/2014/main" id="{79AEBCAE-816C-ECE2-163A-EFA3CD681751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6195483" y="6684249"/>
            <a:ext cx="290157" cy="290156"/>
            <a:chOff x="7754540" y="7891907"/>
            <a:chExt cx="281886" cy="293218"/>
          </a:xfrm>
        </p:grpSpPr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E71498CE-EEA3-7A87-3FCA-B1E9990A1B1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853278" y="7891907"/>
              <a:ext cx="28118" cy="27856"/>
            </a:xfrm>
            <a:custGeom>
              <a:avLst/>
              <a:gdLst>
                <a:gd name="connsiteX0" fmla="*/ 28199 w 28118"/>
                <a:gd name="connsiteY0" fmla="*/ 13988 h 27856"/>
                <a:gd name="connsiteX1" fmla="*/ 14271 w 28118"/>
                <a:gd name="connsiteY1" fmla="*/ 60 h 27856"/>
                <a:gd name="connsiteX2" fmla="*/ 80 w 28118"/>
                <a:gd name="connsiteY2" fmla="*/ 13988 h 27856"/>
                <a:gd name="connsiteX3" fmla="*/ 14008 w 28118"/>
                <a:gd name="connsiteY3" fmla="*/ 27916 h 27856"/>
                <a:gd name="connsiteX4" fmla="*/ 28199 w 28118"/>
                <a:gd name="connsiteY4" fmla="*/ 13988 h 2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18" h="27856">
                  <a:moveTo>
                    <a:pt x="28199" y="13988"/>
                  </a:moveTo>
                  <a:cubicBezTo>
                    <a:pt x="28199" y="6893"/>
                    <a:pt x="22155" y="60"/>
                    <a:pt x="14271" y="60"/>
                  </a:cubicBezTo>
                  <a:cubicBezTo>
                    <a:pt x="5336" y="60"/>
                    <a:pt x="80" y="7418"/>
                    <a:pt x="80" y="13988"/>
                  </a:cubicBezTo>
                  <a:cubicBezTo>
                    <a:pt x="80" y="21084"/>
                    <a:pt x="6124" y="27916"/>
                    <a:pt x="14008" y="27916"/>
                  </a:cubicBezTo>
                  <a:cubicBezTo>
                    <a:pt x="22943" y="27916"/>
                    <a:pt x="28199" y="20558"/>
                    <a:pt x="28199" y="13988"/>
                  </a:cubicBezTo>
                  <a:close/>
                </a:path>
              </a:pathLst>
            </a:custGeom>
            <a:solidFill>
              <a:srgbClr val="FF0000"/>
            </a:solidFill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D758B380-8BFD-2965-1FDA-9B78B6B9BC4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754540" y="7948875"/>
              <a:ext cx="181590" cy="236250"/>
            </a:xfrm>
            <a:custGeom>
              <a:avLst/>
              <a:gdLst>
                <a:gd name="connsiteX0" fmla="*/ 102303 w 181590"/>
                <a:gd name="connsiteY0" fmla="*/ 183755 h 236250"/>
                <a:gd name="connsiteX1" fmla="*/ 181667 w 181590"/>
                <a:gd name="connsiteY1" fmla="*/ 70754 h 236250"/>
                <a:gd name="connsiteX2" fmla="*/ 114655 w 181590"/>
                <a:gd name="connsiteY2" fmla="*/ 63 h 236250"/>
                <a:gd name="connsiteX3" fmla="*/ 77 w 181590"/>
                <a:gd name="connsiteY3" fmla="*/ 120947 h 236250"/>
                <a:gd name="connsiteX4" fmla="*/ 67352 w 181590"/>
                <a:gd name="connsiteY4" fmla="*/ 191113 h 236250"/>
                <a:gd name="connsiteX5" fmla="*/ 93106 w 181590"/>
                <a:gd name="connsiteY5" fmla="*/ 187171 h 236250"/>
                <a:gd name="connsiteX6" fmla="*/ 92055 w 181590"/>
                <a:gd name="connsiteY6" fmla="*/ 207406 h 236250"/>
                <a:gd name="connsiteX7" fmla="*/ 113866 w 181590"/>
                <a:gd name="connsiteY7" fmla="*/ 236313 h 236250"/>
                <a:gd name="connsiteX8" fmla="*/ 157753 w 181590"/>
                <a:gd name="connsiteY8" fmla="*/ 185332 h 236250"/>
                <a:gd name="connsiteX9" fmla="*/ 154862 w 181590"/>
                <a:gd name="connsiteY9" fmla="*/ 182704 h 236250"/>
                <a:gd name="connsiteX10" fmla="*/ 151709 w 181590"/>
                <a:gd name="connsiteY10" fmla="*/ 185594 h 236250"/>
                <a:gd name="connsiteX11" fmla="*/ 120962 w 181590"/>
                <a:gd name="connsiteY11" fmla="*/ 210823 h 236250"/>
                <a:gd name="connsiteX12" fmla="*/ 102303 w 181590"/>
                <a:gd name="connsiteY12" fmla="*/ 183755 h 236250"/>
                <a:gd name="connsiteX13" fmla="*/ 52635 w 181590"/>
                <a:gd name="connsiteY13" fmla="*/ 181653 h 236250"/>
                <a:gd name="connsiteX14" fmla="*/ 23203 w 181590"/>
                <a:gd name="connsiteY14" fmla="*/ 129357 h 236250"/>
                <a:gd name="connsiteX15" fmla="*/ 50008 w 181590"/>
                <a:gd name="connsiteY15" fmla="*/ 45526 h 236250"/>
                <a:gd name="connsiteX16" fmla="*/ 113078 w 181590"/>
                <a:gd name="connsiteY16" fmla="*/ 6633 h 236250"/>
                <a:gd name="connsiteX17" fmla="*/ 158541 w 181590"/>
                <a:gd name="connsiteY17" fmla="*/ 62345 h 236250"/>
                <a:gd name="connsiteX18" fmla="*/ 100990 w 181590"/>
                <a:gd name="connsiteY18" fmla="*/ 174820 h 236250"/>
                <a:gd name="connsiteX19" fmla="*/ 77864 w 181590"/>
                <a:gd name="connsiteY19" fmla="*/ 146438 h 236250"/>
                <a:gd name="connsiteX20" fmla="*/ 51059 w 181590"/>
                <a:gd name="connsiteY20" fmla="*/ 173243 h 236250"/>
                <a:gd name="connsiteX21" fmla="*/ 52635 w 181590"/>
                <a:gd name="connsiteY21" fmla="*/ 181653 h 236250"/>
                <a:gd name="connsiteX22" fmla="*/ 68929 w 181590"/>
                <a:gd name="connsiteY22" fmla="*/ 184543 h 236250"/>
                <a:gd name="connsiteX23" fmla="*/ 56840 w 181590"/>
                <a:gd name="connsiteY23" fmla="*/ 173243 h 236250"/>
                <a:gd name="connsiteX24" fmla="*/ 77864 w 181590"/>
                <a:gd name="connsiteY24" fmla="*/ 152220 h 236250"/>
                <a:gd name="connsiteX25" fmla="*/ 93894 w 181590"/>
                <a:gd name="connsiteY25" fmla="*/ 174557 h 236250"/>
                <a:gd name="connsiteX26" fmla="*/ 91003 w 181590"/>
                <a:gd name="connsiteY26" fmla="*/ 179813 h 236250"/>
                <a:gd name="connsiteX27" fmla="*/ 68929 w 181590"/>
                <a:gd name="connsiteY27" fmla="*/ 184543 h 23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1590" h="236250">
                  <a:moveTo>
                    <a:pt x="102303" y="183755"/>
                  </a:moveTo>
                  <a:cubicBezTo>
                    <a:pt x="143037" y="168250"/>
                    <a:pt x="181667" y="121473"/>
                    <a:pt x="181667" y="70754"/>
                  </a:cubicBezTo>
                  <a:cubicBezTo>
                    <a:pt x="181667" y="28444"/>
                    <a:pt x="153811" y="63"/>
                    <a:pt x="114655" y="63"/>
                  </a:cubicBezTo>
                  <a:cubicBezTo>
                    <a:pt x="57891" y="63"/>
                    <a:pt x="77" y="59717"/>
                    <a:pt x="77" y="120947"/>
                  </a:cubicBezTo>
                  <a:cubicBezTo>
                    <a:pt x="77" y="164571"/>
                    <a:pt x="29510" y="191113"/>
                    <a:pt x="67352" y="191113"/>
                  </a:cubicBezTo>
                  <a:cubicBezTo>
                    <a:pt x="73922" y="191113"/>
                    <a:pt x="82857" y="190062"/>
                    <a:pt x="93106" y="187171"/>
                  </a:cubicBezTo>
                  <a:cubicBezTo>
                    <a:pt x="92055" y="203464"/>
                    <a:pt x="92055" y="203990"/>
                    <a:pt x="92055" y="207406"/>
                  </a:cubicBezTo>
                  <a:cubicBezTo>
                    <a:pt x="92055" y="215816"/>
                    <a:pt x="92055" y="236313"/>
                    <a:pt x="113866" y="236313"/>
                  </a:cubicBezTo>
                  <a:cubicBezTo>
                    <a:pt x="145139" y="236313"/>
                    <a:pt x="157753" y="188222"/>
                    <a:pt x="157753" y="185332"/>
                  </a:cubicBezTo>
                  <a:cubicBezTo>
                    <a:pt x="157753" y="183492"/>
                    <a:pt x="155913" y="182704"/>
                    <a:pt x="154862" y="182704"/>
                  </a:cubicBezTo>
                  <a:cubicBezTo>
                    <a:pt x="152760" y="182704"/>
                    <a:pt x="152234" y="184018"/>
                    <a:pt x="151709" y="185594"/>
                  </a:cubicBezTo>
                  <a:cubicBezTo>
                    <a:pt x="145402" y="204253"/>
                    <a:pt x="130160" y="210823"/>
                    <a:pt x="120962" y="210823"/>
                  </a:cubicBezTo>
                  <a:cubicBezTo>
                    <a:pt x="108873" y="210823"/>
                    <a:pt x="104931" y="203727"/>
                    <a:pt x="102303" y="183755"/>
                  </a:cubicBezTo>
                  <a:close/>
                  <a:moveTo>
                    <a:pt x="52635" y="181653"/>
                  </a:moveTo>
                  <a:cubicBezTo>
                    <a:pt x="32138" y="173506"/>
                    <a:pt x="23203" y="153008"/>
                    <a:pt x="23203" y="129357"/>
                  </a:cubicBezTo>
                  <a:cubicBezTo>
                    <a:pt x="23203" y="111224"/>
                    <a:pt x="30035" y="73908"/>
                    <a:pt x="50008" y="45526"/>
                  </a:cubicBezTo>
                  <a:cubicBezTo>
                    <a:pt x="69191" y="18721"/>
                    <a:pt x="93894" y="6633"/>
                    <a:pt x="113078" y="6633"/>
                  </a:cubicBezTo>
                  <a:cubicBezTo>
                    <a:pt x="139357" y="6633"/>
                    <a:pt x="158541" y="27130"/>
                    <a:pt x="158541" y="62345"/>
                  </a:cubicBezTo>
                  <a:cubicBezTo>
                    <a:pt x="158541" y="88624"/>
                    <a:pt x="145139" y="150117"/>
                    <a:pt x="100990" y="174820"/>
                  </a:cubicBezTo>
                  <a:cubicBezTo>
                    <a:pt x="99676" y="165622"/>
                    <a:pt x="97048" y="146438"/>
                    <a:pt x="77864" y="146438"/>
                  </a:cubicBezTo>
                  <a:cubicBezTo>
                    <a:pt x="63936" y="146438"/>
                    <a:pt x="51059" y="159578"/>
                    <a:pt x="51059" y="173243"/>
                  </a:cubicBezTo>
                  <a:cubicBezTo>
                    <a:pt x="51059" y="178499"/>
                    <a:pt x="52635" y="181390"/>
                    <a:pt x="52635" y="181653"/>
                  </a:cubicBezTo>
                  <a:close/>
                  <a:moveTo>
                    <a:pt x="68929" y="184543"/>
                  </a:moveTo>
                  <a:cubicBezTo>
                    <a:pt x="65250" y="184543"/>
                    <a:pt x="56840" y="184543"/>
                    <a:pt x="56840" y="173243"/>
                  </a:cubicBezTo>
                  <a:cubicBezTo>
                    <a:pt x="56840" y="162731"/>
                    <a:pt x="66826" y="152220"/>
                    <a:pt x="77864" y="152220"/>
                  </a:cubicBezTo>
                  <a:cubicBezTo>
                    <a:pt x="88901" y="152220"/>
                    <a:pt x="93894" y="158527"/>
                    <a:pt x="93894" y="174557"/>
                  </a:cubicBezTo>
                  <a:cubicBezTo>
                    <a:pt x="93894" y="178499"/>
                    <a:pt x="93631" y="178762"/>
                    <a:pt x="91003" y="179813"/>
                  </a:cubicBezTo>
                  <a:cubicBezTo>
                    <a:pt x="84171" y="182704"/>
                    <a:pt x="76287" y="184543"/>
                    <a:pt x="68929" y="184543"/>
                  </a:cubicBezTo>
                  <a:close/>
                </a:path>
              </a:pathLst>
            </a:custGeom>
            <a:solidFill>
              <a:srgbClr val="FF0000"/>
            </a:solidFill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CC912095-945F-FC3C-167A-EE0A2413620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969467" y="8051416"/>
              <a:ext cx="66959" cy="122146"/>
            </a:xfrm>
            <a:custGeom>
              <a:avLst/>
              <a:gdLst>
                <a:gd name="connsiteX0" fmla="*/ 41659 w 66959"/>
                <a:gd name="connsiteY0" fmla="*/ 5215 h 122146"/>
                <a:gd name="connsiteX1" fmla="*/ 36140 w 66959"/>
                <a:gd name="connsiteY1" fmla="*/ 64 h 122146"/>
                <a:gd name="connsiteX2" fmla="*/ 85 w 66959"/>
                <a:gd name="connsiteY2" fmla="*/ 11837 h 122146"/>
                <a:gd name="connsiteX3" fmla="*/ 85 w 66959"/>
                <a:gd name="connsiteY3" fmla="*/ 18460 h 122146"/>
                <a:gd name="connsiteX4" fmla="*/ 26758 w 66959"/>
                <a:gd name="connsiteY4" fmla="*/ 13309 h 122146"/>
                <a:gd name="connsiteX5" fmla="*/ 26758 w 66959"/>
                <a:gd name="connsiteY5" fmla="*/ 107126 h 122146"/>
                <a:gd name="connsiteX6" fmla="*/ 8363 w 66959"/>
                <a:gd name="connsiteY6" fmla="*/ 115588 h 122146"/>
                <a:gd name="connsiteX7" fmla="*/ 1372 w 66959"/>
                <a:gd name="connsiteY7" fmla="*/ 115588 h 122146"/>
                <a:gd name="connsiteX8" fmla="*/ 1372 w 66959"/>
                <a:gd name="connsiteY8" fmla="*/ 122210 h 122146"/>
                <a:gd name="connsiteX9" fmla="*/ 34116 w 66959"/>
                <a:gd name="connsiteY9" fmla="*/ 121474 h 122146"/>
                <a:gd name="connsiteX10" fmla="*/ 67044 w 66959"/>
                <a:gd name="connsiteY10" fmla="*/ 122210 h 122146"/>
                <a:gd name="connsiteX11" fmla="*/ 67044 w 66959"/>
                <a:gd name="connsiteY11" fmla="*/ 115588 h 122146"/>
                <a:gd name="connsiteX12" fmla="*/ 60054 w 66959"/>
                <a:gd name="connsiteY12" fmla="*/ 115588 h 122146"/>
                <a:gd name="connsiteX13" fmla="*/ 41659 w 66959"/>
                <a:gd name="connsiteY13" fmla="*/ 107126 h 122146"/>
                <a:gd name="connsiteX14" fmla="*/ 41659 w 66959"/>
                <a:gd name="connsiteY14" fmla="*/ 5215 h 12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9" h="122146">
                  <a:moveTo>
                    <a:pt x="41659" y="5215"/>
                  </a:moveTo>
                  <a:cubicBezTo>
                    <a:pt x="41659" y="248"/>
                    <a:pt x="41291" y="64"/>
                    <a:pt x="36140" y="64"/>
                  </a:cubicBezTo>
                  <a:cubicBezTo>
                    <a:pt x="24367" y="11653"/>
                    <a:pt x="7627" y="11837"/>
                    <a:pt x="85" y="11837"/>
                  </a:cubicBezTo>
                  <a:lnTo>
                    <a:pt x="85" y="18460"/>
                  </a:lnTo>
                  <a:cubicBezTo>
                    <a:pt x="4500" y="18460"/>
                    <a:pt x="16641" y="18460"/>
                    <a:pt x="26758" y="13309"/>
                  </a:cubicBezTo>
                  <a:lnTo>
                    <a:pt x="26758" y="107126"/>
                  </a:lnTo>
                  <a:cubicBezTo>
                    <a:pt x="26758" y="113197"/>
                    <a:pt x="26758" y="115588"/>
                    <a:pt x="8363" y="115588"/>
                  </a:cubicBezTo>
                  <a:lnTo>
                    <a:pt x="1372" y="115588"/>
                  </a:lnTo>
                  <a:lnTo>
                    <a:pt x="1372" y="122210"/>
                  </a:lnTo>
                  <a:cubicBezTo>
                    <a:pt x="4683" y="122026"/>
                    <a:pt x="27310" y="121474"/>
                    <a:pt x="34116" y="121474"/>
                  </a:cubicBezTo>
                  <a:cubicBezTo>
                    <a:pt x="39819" y="121474"/>
                    <a:pt x="62997" y="122026"/>
                    <a:pt x="67044" y="122210"/>
                  </a:cubicBezTo>
                  <a:lnTo>
                    <a:pt x="67044" y="115588"/>
                  </a:lnTo>
                  <a:lnTo>
                    <a:pt x="60054" y="115588"/>
                  </a:lnTo>
                  <a:cubicBezTo>
                    <a:pt x="41659" y="115588"/>
                    <a:pt x="41659" y="113197"/>
                    <a:pt x="41659" y="107126"/>
                  </a:cubicBezTo>
                  <a:lnTo>
                    <a:pt x="41659" y="5215"/>
                  </a:lnTo>
                  <a:close/>
                </a:path>
              </a:pathLst>
            </a:custGeom>
            <a:solidFill>
              <a:srgbClr val="FF0000"/>
            </a:solidFill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66" name="Groupe 265">
            <a:extLst>
              <a:ext uri="{FF2B5EF4-FFF2-40B4-BE49-F238E27FC236}">
                <a16:creationId xmlns:a16="http://schemas.microsoft.com/office/drawing/2014/main" id="{5163B998-0AC1-76AC-BEC4-877E0E5E3BD8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6246283" y="5985749"/>
            <a:ext cx="242606" cy="242605"/>
            <a:chOff x="7632590" y="7287309"/>
            <a:chExt cx="215470" cy="222093"/>
          </a:xfrm>
        </p:grpSpPr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9B089C00-E700-9AE3-F648-52A197FFE8B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632590" y="7287309"/>
              <a:ext cx="164355" cy="181811"/>
            </a:xfrm>
            <a:custGeom>
              <a:avLst/>
              <a:gdLst>
                <a:gd name="connsiteX0" fmla="*/ 97482 w 164355"/>
                <a:gd name="connsiteY0" fmla="*/ 18862 h 181811"/>
                <a:gd name="connsiteX1" fmla="*/ 103041 w 164355"/>
                <a:gd name="connsiteY1" fmla="*/ 8925 h 181811"/>
                <a:gd name="connsiteX2" fmla="*/ 118268 w 164355"/>
                <a:gd name="connsiteY2" fmla="*/ 8388 h 181811"/>
                <a:gd name="connsiteX3" fmla="*/ 153556 w 164355"/>
                <a:gd name="connsiteY3" fmla="*/ 30409 h 181811"/>
                <a:gd name="connsiteX4" fmla="*/ 151622 w 164355"/>
                <a:gd name="connsiteY4" fmla="*/ 51894 h 181811"/>
                <a:gd name="connsiteX5" fmla="*/ 150897 w 164355"/>
                <a:gd name="connsiteY5" fmla="*/ 56996 h 181811"/>
                <a:gd name="connsiteX6" fmla="*/ 153798 w 164355"/>
                <a:gd name="connsiteY6" fmla="*/ 60487 h 181811"/>
                <a:gd name="connsiteX7" fmla="*/ 157423 w 164355"/>
                <a:gd name="connsiteY7" fmla="*/ 54311 h 181811"/>
                <a:gd name="connsiteX8" fmla="*/ 163949 w 164355"/>
                <a:gd name="connsiteY8" fmla="*/ 7582 h 181811"/>
                <a:gd name="connsiteX9" fmla="*/ 164432 w 164355"/>
                <a:gd name="connsiteY9" fmla="*/ 3017 h 181811"/>
                <a:gd name="connsiteX10" fmla="*/ 157907 w 164355"/>
                <a:gd name="connsiteY10" fmla="*/ 63 h 181811"/>
                <a:gd name="connsiteX11" fmla="*/ 23763 w 164355"/>
                <a:gd name="connsiteY11" fmla="*/ 63 h 181811"/>
                <a:gd name="connsiteX12" fmla="*/ 16029 w 164355"/>
                <a:gd name="connsiteY12" fmla="*/ 5434 h 181811"/>
                <a:gd name="connsiteX13" fmla="*/ 1527 w 164355"/>
                <a:gd name="connsiteY13" fmla="*/ 52699 h 181811"/>
                <a:gd name="connsiteX14" fmla="*/ 77 w 164355"/>
                <a:gd name="connsiteY14" fmla="*/ 57533 h 181811"/>
                <a:gd name="connsiteX15" fmla="*/ 2977 w 164355"/>
                <a:gd name="connsiteY15" fmla="*/ 60487 h 181811"/>
                <a:gd name="connsiteX16" fmla="*/ 7086 w 164355"/>
                <a:gd name="connsiteY16" fmla="*/ 54848 h 181811"/>
                <a:gd name="connsiteX17" fmla="*/ 62194 w 164355"/>
                <a:gd name="connsiteY17" fmla="*/ 8388 h 181811"/>
                <a:gd name="connsiteX18" fmla="*/ 71620 w 164355"/>
                <a:gd name="connsiteY18" fmla="*/ 8388 h 181811"/>
                <a:gd name="connsiteX19" fmla="*/ 78387 w 164355"/>
                <a:gd name="connsiteY19" fmla="*/ 11611 h 181811"/>
                <a:gd name="connsiteX20" fmla="*/ 77421 w 164355"/>
                <a:gd name="connsiteY20" fmla="*/ 17250 h 181811"/>
                <a:gd name="connsiteX21" fmla="*/ 45033 w 164355"/>
                <a:gd name="connsiteY21" fmla="*/ 160658 h 181811"/>
                <a:gd name="connsiteX22" fmla="*/ 16271 w 164355"/>
                <a:gd name="connsiteY22" fmla="*/ 173549 h 181811"/>
                <a:gd name="connsiteX23" fmla="*/ 6119 w 164355"/>
                <a:gd name="connsiteY23" fmla="*/ 178651 h 181811"/>
                <a:gd name="connsiteX24" fmla="*/ 10228 w 164355"/>
                <a:gd name="connsiteY24" fmla="*/ 181874 h 181811"/>
                <a:gd name="connsiteX25" fmla="*/ 30047 w 164355"/>
                <a:gd name="connsiteY25" fmla="*/ 181337 h 181811"/>
                <a:gd name="connsiteX26" fmla="*/ 50592 w 164355"/>
                <a:gd name="connsiteY26" fmla="*/ 181068 h 181811"/>
                <a:gd name="connsiteX27" fmla="*/ 70653 w 164355"/>
                <a:gd name="connsiteY27" fmla="*/ 181337 h 181811"/>
                <a:gd name="connsiteX28" fmla="*/ 91681 w 164355"/>
                <a:gd name="connsiteY28" fmla="*/ 181874 h 181811"/>
                <a:gd name="connsiteX29" fmla="*/ 96998 w 164355"/>
                <a:gd name="connsiteY29" fmla="*/ 176503 h 181811"/>
                <a:gd name="connsiteX30" fmla="*/ 88780 w 164355"/>
                <a:gd name="connsiteY30" fmla="*/ 173549 h 181811"/>
                <a:gd name="connsiteX31" fmla="*/ 73312 w 164355"/>
                <a:gd name="connsiteY31" fmla="*/ 173012 h 181811"/>
                <a:gd name="connsiteX32" fmla="*/ 64369 w 164355"/>
                <a:gd name="connsiteY32" fmla="*/ 167103 h 181811"/>
                <a:gd name="connsiteX33" fmla="*/ 65336 w 164355"/>
                <a:gd name="connsiteY33" fmla="*/ 161464 h 181811"/>
                <a:gd name="connsiteX34" fmla="*/ 97482 w 164355"/>
                <a:gd name="connsiteY34" fmla="*/ 18862 h 18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4355" h="181811">
                  <a:moveTo>
                    <a:pt x="97482" y="18862"/>
                  </a:moveTo>
                  <a:cubicBezTo>
                    <a:pt x="99174" y="11342"/>
                    <a:pt x="100140" y="9731"/>
                    <a:pt x="103041" y="8925"/>
                  </a:cubicBezTo>
                  <a:cubicBezTo>
                    <a:pt x="105216" y="8388"/>
                    <a:pt x="113192" y="8388"/>
                    <a:pt x="118268" y="8388"/>
                  </a:cubicBezTo>
                  <a:cubicBezTo>
                    <a:pt x="142680" y="8388"/>
                    <a:pt x="153556" y="9462"/>
                    <a:pt x="153556" y="30409"/>
                  </a:cubicBezTo>
                  <a:cubicBezTo>
                    <a:pt x="153556" y="34438"/>
                    <a:pt x="152589" y="44911"/>
                    <a:pt x="151622" y="51894"/>
                  </a:cubicBezTo>
                  <a:cubicBezTo>
                    <a:pt x="151381" y="52968"/>
                    <a:pt x="150897" y="56191"/>
                    <a:pt x="150897" y="56996"/>
                  </a:cubicBezTo>
                  <a:cubicBezTo>
                    <a:pt x="150897" y="58608"/>
                    <a:pt x="151622" y="60487"/>
                    <a:pt x="153798" y="60487"/>
                  </a:cubicBezTo>
                  <a:cubicBezTo>
                    <a:pt x="156456" y="60487"/>
                    <a:pt x="156940" y="58339"/>
                    <a:pt x="157423" y="54311"/>
                  </a:cubicBezTo>
                  <a:lnTo>
                    <a:pt x="163949" y="7582"/>
                  </a:lnTo>
                  <a:cubicBezTo>
                    <a:pt x="164191" y="6508"/>
                    <a:pt x="164432" y="3823"/>
                    <a:pt x="164432" y="3017"/>
                  </a:cubicBezTo>
                  <a:cubicBezTo>
                    <a:pt x="164432" y="63"/>
                    <a:pt x="162015" y="63"/>
                    <a:pt x="157907" y="63"/>
                  </a:cubicBezTo>
                  <a:lnTo>
                    <a:pt x="23763" y="63"/>
                  </a:lnTo>
                  <a:cubicBezTo>
                    <a:pt x="17963" y="63"/>
                    <a:pt x="17721" y="331"/>
                    <a:pt x="16029" y="5434"/>
                  </a:cubicBezTo>
                  <a:lnTo>
                    <a:pt x="1527" y="52699"/>
                  </a:lnTo>
                  <a:cubicBezTo>
                    <a:pt x="1285" y="53236"/>
                    <a:pt x="77" y="56996"/>
                    <a:pt x="77" y="57533"/>
                  </a:cubicBezTo>
                  <a:cubicBezTo>
                    <a:pt x="77" y="59145"/>
                    <a:pt x="1285" y="60487"/>
                    <a:pt x="2977" y="60487"/>
                  </a:cubicBezTo>
                  <a:cubicBezTo>
                    <a:pt x="5394" y="60487"/>
                    <a:pt x="5636" y="59145"/>
                    <a:pt x="7086" y="54848"/>
                  </a:cubicBezTo>
                  <a:cubicBezTo>
                    <a:pt x="20138" y="13222"/>
                    <a:pt x="26422" y="8388"/>
                    <a:pt x="62194" y="8388"/>
                  </a:cubicBezTo>
                  <a:lnTo>
                    <a:pt x="71620" y="8388"/>
                  </a:lnTo>
                  <a:cubicBezTo>
                    <a:pt x="78387" y="8388"/>
                    <a:pt x="78387" y="9462"/>
                    <a:pt x="78387" y="11611"/>
                  </a:cubicBezTo>
                  <a:cubicBezTo>
                    <a:pt x="78387" y="13222"/>
                    <a:pt x="77662" y="16445"/>
                    <a:pt x="77421" y="17250"/>
                  </a:cubicBezTo>
                  <a:lnTo>
                    <a:pt x="45033" y="160658"/>
                  </a:lnTo>
                  <a:cubicBezTo>
                    <a:pt x="42858" y="170595"/>
                    <a:pt x="42132" y="173549"/>
                    <a:pt x="16271" y="173549"/>
                  </a:cubicBezTo>
                  <a:cubicBezTo>
                    <a:pt x="7569" y="173549"/>
                    <a:pt x="6119" y="173549"/>
                    <a:pt x="6119" y="178651"/>
                  </a:cubicBezTo>
                  <a:cubicBezTo>
                    <a:pt x="6119" y="181874"/>
                    <a:pt x="8778" y="181874"/>
                    <a:pt x="10228" y="181874"/>
                  </a:cubicBezTo>
                  <a:cubicBezTo>
                    <a:pt x="16754" y="181874"/>
                    <a:pt x="23522" y="181337"/>
                    <a:pt x="30047" y="181337"/>
                  </a:cubicBezTo>
                  <a:cubicBezTo>
                    <a:pt x="36815" y="181337"/>
                    <a:pt x="43824" y="181068"/>
                    <a:pt x="50592" y="181068"/>
                  </a:cubicBezTo>
                  <a:cubicBezTo>
                    <a:pt x="57360" y="181068"/>
                    <a:pt x="64127" y="181337"/>
                    <a:pt x="70653" y="181337"/>
                  </a:cubicBezTo>
                  <a:cubicBezTo>
                    <a:pt x="77662" y="181337"/>
                    <a:pt x="84913" y="181874"/>
                    <a:pt x="91681" y="181874"/>
                  </a:cubicBezTo>
                  <a:cubicBezTo>
                    <a:pt x="94098" y="181874"/>
                    <a:pt x="96998" y="181874"/>
                    <a:pt x="96998" y="176503"/>
                  </a:cubicBezTo>
                  <a:cubicBezTo>
                    <a:pt x="96998" y="173549"/>
                    <a:pt x="95065" y="173549"/>
                    <a:pt x="88780" y="173549"/>
                  </a:cubicBezTo>
                  <a:cubicBezTo>
                    <a:pt x="82738" y="173549"/>
                    <a:pt x="79596" y="173549"/>
                    <a:pt x="73312" y="173012"/>
                  </a:cubicBezTo>
                  <a:cubicBezTo>
                    <a:pt x="66302" y="172206"/>
                    <a:pt x="64369" y="171400"/>
                    <a:pt x="64369" y="167103"/>
                  </a:cubicBezTo>
                  <a:cubicBezTo>
                    <a:pt x="64369" y="166835"/>
                    <a:pt x="64369" y="165492"/>
                    <a:pt x="65336" y="161464"/>
                  </a:cubicBezTo>
                  <a:lnTo>
                    <a:pt x="97482" y="18862"/>
                  </a:lnTo>
                  <a:close/>
                </a:path>
              </a:pathLst>
            </a:custGeom>
            <a:solidFill>
              <a:srgbClr val="FF0000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7BC2E76F-3F58-8D74-3DDE-301875909C2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786475" y="7384579"/>
              <a:ext cx="61585" cy="124823"/>
            </a:xfrm>
            <a:custGeom>
              <a:avLst/>
              <a:gdLst>
                <a:gd name="connsiteX0" fmla="*/ 38319 w 61585"/>
                <a:gd name="connsiteY0" fmla="*/ 5328 h 124823"/>
                <a:gd name="connsiteX1" fmla="*/ 33244 w 61585"/>
                <a:gd name="connsiteY1" fmla="*/ 64 h 124823"/>
                <a:gd name="connsiteX2" fmla="*/ 83 w 61585"/>
                <a:gd name="connsiteY2" fmla="*/ 12095 h 124823"/>
                <a:gd name="connsiteX3" fmla="*/ 83 w 61585"/>
                <a:gd name="connsiteY3" fmla="*/ 18863 h 124823"/>
                <a:gd name="connsiteX4" fmla="*/ 24615 w 61585"/>
                <a:gd name="connsiteY4" fmla="*/ 13599 h 124823"/>
                <a:gd name="connsiteX5" fmla="*/ 24615 w 61585"/>
                <a:gd name="connsiteY5" fmla="*/ 109473 h 124823"/>
                <a:gd name="connsiteX6" fmla="*/ 7696 w 61585"/>
                <a:gd name="connsiteY6" fmla="*/ 118121 h 124823"/>
                <a:gd name="connsiteX7" fmla="*/ 1267 w 61585"/>
                <a:gd name="connsiteY7" fmla="*/ 118121 h 124823"/>
                <a:gd name="connsiteX8" fmla="*/ 1267 w 61585"/>
                <a:gd name="connsiteY8" fmla="*/ 124888 h 124823"/>
                <a:gd name="connsiteX9" fmla="*/ 31383 w 61585"/>
                <a:gd name="connsiteY9" fmla="*/ 124136 h 124823"/>
                <a:gd name="connsiteX10" fmla="*/ 61668 w 61585"/>
                <a:gd name="connsiteY10" fmla="*/ 124888 h 124823"/>
                <a:gd name="connsiteX11" fmla="*/ 61668 w 61585"/>
                <a:gd name="connsiteY11" fmla="*/ 118121 h 124823"/>
                <a:gd name="connsiteX12" fmla="*/ 55238 w 61585"/>
                <a:gd name="connsiteY12" fmla="*/ 118121 h 124823"/>
                <a:gd name="connsiteX13" fmla="*/ 38319 w 61585"/>
                <a:gd name="connsiteY13" fmla="*/ 109473 h 124823"/>
                <a:gd name="connsiteX14" fmla="*/ 38319 w 61585"/>
                <a:gd name="connsiteY14" fmla="*/ 5328 h 1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585" h="124823">
                  <a:moveTo>
                    <a:pt x="38319" y="5328"/>
                  </a:moveTo>
                  <a:cubicBezTo>
                    <a:pt x="38319" y="252"/>
                    <a:pt x="37981" y="64"/>
                    <a:pt x="33244" y="64"/>
                  </a:cubicBezTo>
                  <a:cubicBezTo>
                    <a:pt x="22416" y="11907"/>
                    <a:pt x="7019" y="12095"/>
                    <a:pt x="83" y="12095"/>
                  </a:cubicBezTo>
                  <a:lnTo>
                    <a:pt x="83" y="18863"/>
                  </a:lnTo>
                  <a:cubicBezTo>
                    <a:pt x="4143" y="18863"/>
                    <a:pt x="15310" y="18863"/>
                    <a:pt x="24615" y="13599"/>
                  </a:cubicBezTo>
                  <a:lnTo>
                    <a:pt x="24615" y="109473"/>
                  </a:lnTo>
                  <a:cubicBezTo>
                    <a:pt x="24615" y="115677"/>
                    <a:pt x="24615" y="118121"/>
                    <a:pt x="7696" y="118121"/>
                  </a:cubicBezTo>
                  <a:lnTo>
                    <a:pt x="1267" y="118121"/>
                  </a:lnTo>
                  <a:lnTo>
                    <a:pt x="1267" y="124888"/>
                  </a:lnTo>
                  <a:cubicBezTo>
                    <a:pt x="4312" y="124700"/>
                    <a:pt x="25123" y="124136"/>
                    <a:pt x="31383" y="124136"/>
                  </a:cubicBezTo>
                  <a:cubicBezTo>
                    <a:pt x="36628" y="124136"/>
                    <a:pt x="57945" y="124700"/>
                    <a:pt x="61668" y="124888"/>
                  </a:cubicBezTo>
                  <a:lnTo>
                    <a:pt x="61668" y="118121"/>
                  </a:lnTo>
                  <a:lnTo>
                    <a:pt x="55238" y="118121"/>
                  </a:lnTo>
                  <a:cubicBezTo>
                    <a:pt x="38319" y="118121"/>
                    <a:pt x="38319" y="115677"/>
                    <a:pt x="38319" y="109473"/>
                  </a:cubicBezTo>
                  <a:lnTo>
                    <a:pt x="38319" y="5328"/>
                  </a:lnTo>
                  <a:close/>
                </a:path>
              </a:pathLst>
            </a:custGeom>
            <a:solidFill>
              <a:srgbClr val="FF0000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7" name="ZoneTexte 176">
            <a:extLst>
              <a:ext uri="{FF2B5EF4-FFF2-40B4-BE49-F238E27FC236}">
                <a16:creationId xmlns:a16="http://schemas.microsoft.com/office/drawing/2014/main" id="{5C19A800-18CD-3B94-ED10-BC1504105687}"/>
              </a:ext>
            </a:extLst>
          </p:cNvPr>
          <p:cNvSpPr txBox="1"/>
          <p:nvPr/>
        </p:nvSpPr>
        <p:spPr>
          <a:xfrm>
            <a:off x="1341138" y="5722401"/>
            <a:ext cx="254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/>
              <a:t>Résistance thermique</a:t>
            </a:r>
          </a:p>
        </p:txBody>
      </p:sp>
      <p:grpSp>
        <p:nvGrpSpPr>
          <p:cNvPr id="183" name="Groupe 182">
            <a:extLst>
              <a:ext uri="{FF2B5EF4-FFF2-40B4-BE49-F238E27FC236}">
                <a16:creationId xmlns:a16="http://schemas.microsoft.com/office/drawing/2014/main" id="{09778A8C-2C28-E209-B54C-BBE2F5BF394A}"/>
              </a:ext>
            </a:extLst>
          </p:cNvPr>
          <p:cNvGrpSpPr/>
          <p:nvPr/>
        </p:nvGrpSpPr>
        <p:grpSpPr>
          <a:xfrm>
            <a:off x="5600795" y="3328274"/>
            <a:ext cx="2210996" cy="894375"/>
            <a:chOff x="5600795" y="3328274"/>
            <a:chExt cx="2210996" cy="894375"/>
          </a:xfrm>
        </p:grpSpPr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1B45F483-5C81-A40D-60B5-AC9D078E31C1}"/>
                </a:ext>
              </a:extLst>
            </p:cNvPr>
            <p:cNvSpPr txBox="1"/>
            <p:nvPr/>
          </p:nvSpPr>
          <p:spPr>
            <a:xfrm>
              <a:off x="5600795" y="3637874"/>
              <a:ext cx="2030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/>
                <a:t>L’énergie fuit sur les côtés…</a:t>
              </a:r>
            </a:p>
          </p:txBody>
        </p:sp>
        <p:cxnSp>
          <p:nvCxnSpPr>
            <p:cNvPr id="180" name="Connecteur droit avec flèche 179">
              <a:extLst>
                <a:ext uri="{FF2B5EF4-FFF2-40B4-BE49-F238E27FC236}">
                  <a16:creationId xmlns:a16="http://schemas.microsoft.com/office/drawing/2014/main" id="{FA15B3B8-2DE4-6DBC-ECF8-61BD6E64FB1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375700" y="3328274"/>
              <a:ext cx="436091" cy="37198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653F8BCB-F37D-6009-2DAE-DBAF7F58C823}"/>
              </a:ext>
            </a:extLst>
          </p:cNvPr>
          <p:cNvGrpSpPr/>
          <p:nvPr/>
        </p:nvGrpSpPr>
        <p:grpSpPr>
          <a:xfrm>
            <a:off x="6095413" y="1466381"/>
            <a:ext cx="3366016" cy="1598259"/>
            <a:chOff x="6095413" y="1466381"/>
            <a:chExt cx="3366016" cy="1598259"/>
          </a:xfrm>
        </p:grpSpPr>
        <p:sp>
          <p:nvSpPr>
            <p:cNvPr id="4" name="Forme libre 3">
              <a:extLst>
                <a:ext uri="{FF2B5EF4-FFF2-40B4-BE49-F238E27FC236}">
                  <a16:creationId xmlns:a16="http://schemas.microsoft.com/office/drawing/2014/main" id="{3A31302C-FB24-711C-1B0C-54946272BA05}"/>
                </a:ext>
              </a:extLst>
            </p:cNvPr>
            <p:cNvSpPr/>
            <p:nvPr/>
          </p:nvSpPr>
          <p:spPr>
            <a:xfrm rot="21177926">
              <a:off x="8487461" y="1527948"/>
              <a:ext cx="940242" cy="988502"/>
            </a:xfrm>
            <a:custGeom>
              <a:avLst/>
              <a:gdLst>
                <a:gd name="connsiteX0" fmla="*/ 256424 w 1666059"/>
                <a:gd name="connsiteY0" fmla="*/ 549726 h 2046084"/>
                <a:gd name="connsiteX1" fmla="*/ 973116 w 1666059"/>
                <a:gd name="connsiteY1" fmla="*/ 18386 h 2046084"/>
                <a:gd name="connsiteX2" fmla="*/ 973116 w 1666059"/>
                <a:gd name="connsiteY2" fmla="*/ 166667 h 2046084"/>
                <a:gd name="connsiteX3" fmla="*/ 1059613 w 1666059"/>
                <a:gd name="connsiteY3" fmla="*/ 599153 h 2046084"/>
                <a:gd name="connsiteX4" fmla="*/ 1282035 w 1666059"/>
                <a:gd name="connsiteY4" fmla="*/ 1142850 h 2046084"/>
                <a:gd name="connsiteX5" fmla="*/ 1504456 w 1666059"/>
                <a:gd name="connsiteY5" fmla="*/ 1464126 h 2046084"/>
                <a:gd name="connsiteX6" fmla="*/ 1665094 w 1666059"/>
                <a:gd name="connsiteY6" fmla="*/ 1575337 h 2046084"/>
                <a:gd name="connsiteX7" fmla="*/ 1430316 w 1666059"/>
                <a:gd name="connsiteY7" fmla="*/ 1748332 h 2046084"/>
                <a:gd name="connsiteX8" fmla="*/ 936045 w 1666059"/>
                <a:gd name="connsiteY8" fmla="*/ 1995467 h 2046084"/>
                <a:gd name="connsiteX9" fmla="*/ 34002 w 1666059"/>
                <a:gd name="connsiteY9" fmla="*/ 660937 h 2046084"/>
                <a:gd name="connsiteX10" fmla="*/ 256424 w 1666059"/>
                <a:gd name="connsiteY10" fmla="*/ 549726 h 2046084"/>
                <a:gd name="connsiteX0" fmla="*/ 256424 w 1666059"/>
                <a:gd name="connsiteY0" fmla="*/ 551925 h 2048283"/>
                <a:gd name="connsiteX1" fmla="*/ 973116 w 1666059"/>
                <a:gd name="connsiteY1" fmla="*/ 20585 h 2048283"/>
                <a:gd name="connsiteX2" fmla="*/ 1306749 w 1666059"/>
                <a:gd name="connsiteY2" fmla="*/ 156510 h 2048283"/>
                <a:gd name="connsiteX3" fmla="*/ 1059613 w 1666059"/>
                <a:gd name="connsiteY3" fmla="*/ 601352 h 2048283"/>
                <a:gd name="connsiteX4" fmla="*/ 1282035 w 1666059"/>
                <a:gd name="connsiteY4" fmla="*/ 1145049 h 2048283"/>
                <a:gd name="connsiteX5" fmla="*/ 1504456 w 1666059"/>
                <a:gd name="connsiteY5" fmla="*/ 1466325 h 2048283"/>
                <a:gd name="connsiteX6" fmla="*/ 1665094 w 1666059"/>
                <a:gd name="connsiteY6" fmla="*/ 1577536 h 2048283"/>
                <a:gd name="connsiteX7" fmla="*/ 1430316 w 1666059"/>
                <a:gd name="connsiteY7" fmla="*/ 1750531 h 2048283"/>
                <a:gd name="connsiteX8" fmla="*/ 936045 w 1666059"/>
                <a:gd name="connsiteY8" fmla="*/ 1997666 h 2048283"/>
                <a:gd name="connsiteX9" fmla="*/ 34002 w 1666059"/>
                <a:gd name="connsiteY9" fmla="*/ 663136 h 2048283"/>
                <a:gd name="connsiteX10" fmla="*/ 256424 w 1666059"/>
                <a:gd name="connsiteY10" fmla="*/ 551925 h 2048283"/>
                <a:gd name="connsiteX0" fmla="*/ 256424 w 1666059"/>
                <a:gd name="connsiteY0" fmla="*/ 550025 h 2046383"/>
                <a:gd name="connsiteX1" fmla="*/ 973116 w 1666059"/>
                <a:gd name="connsiteY1" fmla="*/ 18685 h 2046383"/>
                <a:gd name="connsiteX2" fmla="*/ 1306749 w 1666059"/>
                <a:gd name="connsiteY2" fmla="*/ 154610 h 2046383"/>
                <a:gd name="connsiteX3" fmla="*/ 1516813 w 1666059"/>
                <a:gd name="connsiteY3" fmla="*/ 488241 h 2046383"/>
                <a:gd name="connsiteX4" fmla="*/ 1282035 w 1666059"/>
                <a:gd name="connsiteY4" fmla="*/ 1143149 h 2046383"/>
                <a:gd name="connsiteX5" fmla="*/ 1504456 w 1666059"/>
                <a:gd name="connsiteY5" fmla="*/ 1464425 h 2046383"/>
                <a:gd name="connsiteX6" fmla="*/ 1665094 w 1666059"/>
                <a:gd name="connsiteY6" fmla="*/ 1575636 h 2046383"/>
                <a:gd name="connsiteX7" fmla="*/ 1430316 w 1666059"/>
                <a:gd name="connsiteY7" fmla="*/ 1748631 h 2046383"/>
                <a:gd name="connsiteX8" fmla="*/ 936045 w 1666059"/>
                <a:gd name="connsiteY8" fmla="*/ 1995766 h 2046383"/>
                <a:gd name="connsiteX9" fmla="*/ 34002 w 1666059"/>
                <a:gd name="connsiteY9" fmla="*/ 661236 h 2046383"/>
                <a:gd name="connsiteX10" fmla="*/ 256424 w 1666059"/>
                <a:gd name="connsiteY10" fmla="*/ 550025 h 2046383"/>
                <a:gd name="connsiteX0" fmla="*/ 256424 w 1726901"/>
                <a:gd name="connsiteY0" fmla="*/ 550025 h 2046383"/>
                <a:gd name="connsiteX1" fmla="*/ 973116 w 1726901"/>
                <a:gd name="connsiteY1" fmla="*/ 18685 h 2046383"/>
                <a:gd name="connsiteX2" fmla="*/ 1306749 w 1726901"/>
                <a:gd name="connsiteY2" fmla="*/ 154610 h 2046383"/>
                <a:gd name="connsiteX3" fmla="*/ 1516813 w 1726901"/>
                <a:gd name="connsiteY3" fmla="*/ 488241 h 2046383"/>
                <a:gd name="connsiteX4" fmla="*/ 1726879 w 1726901"/>
                <a:gd name="connsiteY4" fmla="*/ 1007224 h 2046383"/>
                <a:gd name="connsiteX5" fmla="*/ 1504456 w 1726901"/>
                <a:gd name="connsiteY5" fmla="*/ 1464425 h 2046383"/>
                <a:gd name="connsiteX6" fmla="*/ 1665094 w 1726901"/>
                <a:gd name="connsiteY6" fmla="*/ 1575636 h 2046383"/>
                <a:gd name="connsiteX7" fmla="*/ 1430316 w 1726901"/>
                <a:gd name="connsiteY7" fmla="*/ 1748631 h 2046383"/>
                <a:gd name="connsiteX8" fmla="*/ 936045 w 1726901"/>
                <a:gd name="connsiteY8" fmla="*/ 1995766 h 2046383"/>
                <a:gd name="connsiteX9" fmla="*/ 34002 w 1726901"/>
                <a:gd name="connsiteY9" fmla="*/ 661236 h 2046383"/>
                <a:gd name="connsiteX10" fmla="*/ 256424 w 1726901"/>
                <a:gd name="connsiteY10" fmla="*/ 550025 h 2046383"/>
                <a:gd name="connsiteX0" fmla="*/ 256424 w 1826936"/>
                <a:gd name="connsiteY0" fmla="*/ 550025 h 2046383"/>
                <a:gd name="connsiteX1" fmla="*/ 973116 w 1826936"/>
                <a:gd name="connsiteY1" fmla="*/ 18685 h 2046383"/>
                <a:gd name="connsiteX2" fmla="*/ 1306749 w 1826936"/>
                <a:gd name="connsiteY2" fmla="*/ 154610 h 2046383"/>
                <a:gd name="connsiteX3" fmla="*/ 1516813 w 1826936"/>
                <a:gd name="connsiteY3" fmla="*/ 488241 h 2046383"/>
                <a:gd name="connsiteX4" fmla="*/ 1726879 w 1826936"/>
                <a:gd name="connsiteY4" fmla="*/ 1007224 h 2046383"/>
                <a:gd name="connsiteX5" fmla="*/ 1825732 w 1826936"/>
                <a:gd name="connsiteY5" fmla="*/ 1377928 h 2046383"/>
                <a:gd name="connsiteX6" fmla="*/ 1665094 w 1826936"/>
                <a:gd name="connsiteY6" fmla="*/ 1575636 h 2046383"/>
                <a:gd name="connsiteX7" fmla="*/ 1430316 w 1826936"/>
                <a:gd name="connsiteY7" fmla="*/ 1748631 h 2046383"/>
                <a:gd name="connsiteX8" fmla="*/ 936045 w 1826936"/>
                <a:gd name="connsiteY8" fmla="*/ 1995766 h 2046383"/>
                <a:gd name="connsiteX9" fmla="*/ 34002 w 1826936"/>
                <a:gd name="connsiteY9" fmla="*/ 661236 h 2046383"/>
                <a:gd name="connsiteX10" fmla="*/ 256424 w 1826936"/>
                <a:gd name="connsiteY10" fmla="*/ 550025 h 2046383"/>
                <a:gd name="connsiteX0" fmla="*/ 246158 w 1816670"/>
                <a:gd name="connsiteY0" fmla="*/ 550025 h 2046383"/>
                <a:gd name="connsiteX1" fmla="*/ 962850 w 1816670"/>
                <a:gd name="connsiteY1" fmla="*/ 18685 h 2046383"/>
                <a:gd name="connsiteX2" fmla="*/ 1296483 w 1816670"/>
                <a:gd name="connsiteY2" fmla="*/ 154610 h 2046383"/>
                <a:gd name="connsiteX3" fmla="*/ 1506547 w 1816670"/>
                <a:gd name="connsiteY3" fmla="*/ 488241 h 2046383"/>
                <a:gd name="connsiteX4" fmla="*/ 1716613 w 1816670"/>
                <a:gd name="connsiteY4" fmla="*/ 1007224 h 2046383"/>
                <a:gd name="connsiteX5" fmla="*/ 1815466 w 1816670"/>
                <a:gd name="connsiteY5" fmla="*/ 1377928 h 2046383"/>
                <a:gd name="connsiteX6" fmla="*/ 1654828 w 1816670"/>
                <a:gd name="connsiteY6" fmla="*/ 1575636 h 2046383"/>
                <a:gd name="connsiteX7" fmla="*/ 1420050 w 1816670"/>
                <a:gd name="connsiteY7" fmla="*/ 1748631 h 2046383"/>
                <a:gd name="connsiteX8" fmla="*/ 925779 w 1816670"/>
                <a:gd name="connsiteY8" fmla="*/ 1995766 h 2046383"/>
                <a:gd name="connsiteX9" fmla="*/ 23736 w 1816670"/>
                <a:gd name="connsiteY9" fmla="*/ 661236 h 2046383"/>
                <a:gd name="connsiteX10" fmla="*/ 246158 w 1816670"/>
                <a:gd name="connsiteY10" fmla="*/ 550025 h 2046383"/>
                <a:gd name="connsiteX0" fmla="*/ 243650 w 1814162"/>
                <a:gd name="connsiteY0" fmla="*/ 550025 h 2046383"/>
                <a:gd name="connsiteX1" fmla="*/ 960342 w 1814162"/>
                <a:gd name="connsiteY1" fmla="*/ 18685 h 2046383"/>
                <a:gd name="connsiteX2" fmla="*/ 1293975 w 1814162"/>
                <a:gd name="connsiteY2" fmla="*/ 154610 h 2046383"/>
                <a:gd name="connsiteX3" fmla="*/ 1504039 w 1814162"/>
                <a:gd name="connsiteY3" fmla="*/ 488241 h 2046383"/>
                <a:gd name="connsiteX4" fmla="*/ 1714105 w 1814162"/>
                <a:gd name="connsiteY4" fmla="*/ 1007224 h 2046383"/>
                <a:gd name="connsiteX5" fmla="*/ 1812958 w 1814162"/>
                <a:gd name="connsiteY5" fmla="*/ 1377928 h 2046383"/>
                <a:gd name="connsiteX6" fmla="*/ 1652320 w 1814162"/>
                <a:gd name="connsiteY6" fmla="*/ 1575636 h 2046383"/>
                <a:gd name="connsiteX7" fmla="*/ 1417542 w 1814162"/>
                <a:gd name="connsiteY7" fmla="*/ 1748631 h 2046383"/>
                <a:gd name="connsiteX8" fmla="*/ 923271 w 1814162"/>
                <a:gd name="connsiteY8" fmla="*/ 1995766 h 2046383"/>
                <a:gd name="connsiteX9" fmla="*/ 21228 w 1814162"/>
                <a:gd name="connsiteY9" fmla="*/ 661236 h 2046383"/>
                <a:gd name="connsiteX10" fmla="*/ 243650 w 1814162"/>
                <a:gd name="connsiteY10" fmla="*/ 550025 h 2046383"/>
                <a:gd name="connsiteX0" fmla="*/ 243650 w 1814162"/>
                <a:gd name="connsiteY0" fmla="*/ 550025 h 2046383"/>
                <a:gd name="connsiteX1" fmla="*/ 960342 w 1814162"/>
                <a:gd name="connsiteY1" fmla="*/ 18685 h 2046383"/>
                <a:gd name="connsiteX2" fmla="*/ 1293975 w 1814162"/>
                <a:gd name="connsiteY2" fmla="*/ 154610 h 2046383"/>
                <a:gd name="connsiteX3" fmla="*/ 1504039 w 1814162"/>
                <a:gd name="connsiteY3" fmla="*/ 488241 h 2046383"/>
                <a:gd name="connsiteX4" fmla="*/ 1714105 w 1814162"/>
                <a:gd name="connsiteY4" fmla="*/ 1007224 h 2046383"/>
                <a:gd name="connsiteX5" fmla="*/ 1812958 w 1814162"/>
                <a:gd name="connsiteY5" fmla="*/ 1377928 h 2046383"/>
                <a:gd name="connsiteX6" fmla="*/ 1652320 w 1814162"/>
                <a:gd name="connsiteY6" fmla="*/ 1575636 h 2046383"/>
                <a:gd name="connsiteX7" fmla="*/ 1417542 w 1814162"/>
                <a:gd name="connsiteY7" fmla="*/ 1748631 h 2046383"/>
                <a:gd name="connsiteX8" fmla="*/ 923271 w 1814162"/>
                <a:gd name="connsiteY8" fmla="*/ 1995766 h 2046383"/>
                <a:gd name="connsiteX9" fmla="*/ 21228 w 1814162"/>
                <a:gd name="connsiteY9" fmla="*/ 661236 h 2046383"/>
                <a:gd name="connsiteX10" fmla="*/ 243650 w 1814162"/>
                <a:gd name="connsiteY10" fmla="*/ 550025 h 2046383"/>
                <a:gd name="connsiteX0" fmla="*/ 224628 w 1795140"/>
                <a:gd name="connsiteY0" fmla="*/ 550025 h 2046383"/>
                <a:gd name="connsiteX1" fmla="*/ 941320 w 1795140"/>
                <a:gd name="connsiteY1" fmla="*/ 18685 h 2046383"/>
                <a:gd name="connsiteX2" fmla="*/ 1274953 w 1795140"/>
                <a:gd name="connsiteY2" fmla="*/ 154610 h 2046383"/>
                <a:gd name="connsiteX3" fmla="*/ 1485017 w 1795140"/>
                <a:gd name="connsiteY3" fmla="*/ 488241 h 2046383"/>
                <a:gd name="connsiteX4" fmla="*/ 1695083 w 1795140"/>
                <a:gd name="connsiteY4" fmla="*/ 1007224 h 2046383"/>
                <a:gd name="connsiteX5" fmla="*/ 1793936 w 1795140"/>
                <a:gd name="connsiteY5" fmla="*/ 1377928 h 2046383"/>
                <a:gd name="connsiteX6" fmla="*/ 1633298 w 1795140"/>
                <a:gd name="connsiteY6" fmla="*/ 1575636 h 2046383"/>
                <a:gd name="connsiteX7" fmla="*/ 1398520 w 1795140"/>
                <a:gd name="connsiteY7" fmla="*/ 1748631 h 2046383"/>
                <a:gd name="connsiteX8" fmla="*/ 904249 w 1795140"/>
                <a:gd name="connsiteY8" fmla="*/ 1995766 h 2046383"/>
                <a:gd name="connsiteX9" fmla="*/ 2206 w 1795140"/>
                <a:gd name="connsiteY9" fmla="*/ 661236 h 2046383"/>
                <a:gd name="connsiteX10" fmla="*/ 224628 w 1795140"/>
                <a:gd name="connsiteY10" fmla="*/ 550025 h 2046383"/>
                <a:gd name="connsiteX0" fmla="*/ 2206 w 1795140"/>
                <a:gd name="connsiteY0" fmla="*/ 668484 h 2053631"/>
                <a:gd name="connsiteX1" fmla="*/ 941320 w 1795140"/>
                <a:gd name="connsiteY1" fmla="*/ 25933 h 2053631"/>
                <a:gd name="connsiteX2" fmla="*/ 1274953 w 1795140"/>
                <a:gd name="connsiteY2" fmla="*/ 161858 h 2053631"/>
                <a:gd name="connsiteX3" fmla="*/ 1485017 w 1795140"/>
                <a:gd name="connsiteY3" fmla="*/ 495489 h 2053631"/>
                <a:gd name="connsiteX4" fmla="*/ 1695083 w 1795140"/>
                <a:gd name="connsiteY4" fmla="*/ 1014472 h 2053631"/>
                <a:gd name="connsiteX5" fmla="*/ 1793936 w 1795140"/>
                <a:gd name="connsiteY5" fmla="*/ 1385176 h 2053631"/>
                <a:gd name="connsiteX6" fmla="*/ 1633298 w 1795140"/>
                <a:gd name="connsiteY6" fmla="*/ 1582884 h 2053631"/>
                <a:gd name="connsiteX7" fmla="*/ 1398520 w 1795140"/>
                <a:gd name="connsiteY7" fmla="*/ 1755879 h 2053631"/>
                <a:gd name="connsiteX8" fmla="*/ 904249 w 1795140"/>
                <a:gd name="connsiteY8" fmla="*/ 2003014 h 2053631"/>
                <a:gd name="connsiteX9" fmla="*/ 2206 w 1795140"/>
                <a:gd name="connsiteY9" fmla="*/ 668484 h 2053631"/>
                <a:gd name="connsiteX0" fmla="*/ 52625 w 1845559"/>
                <a:gd name="connsiteY0" fmla="*/ 668484 h 2053631"/>
                <a:gd name="connsiteX1" fmla="*/ 991739 w 1845559"/>
                <a:gd name="connsiteY1" fmla="*/ 25933 h 2053631"/>
                <a:gd name="connsiteX2" fmla="*/ 1325372 w 1845559"/>
                <a:gd name="connsiteY2" fmla="*/ 161858 h 2053631"/>
                <a:gd name="connsiteX3" fmla="*/ 1535436 w 1845559"/>
                <a:gd name="connsiteY3" fmla="*/ 495489 h 2053631"/>
                <a:gd name="connsiteX4" fmla="*/ 1745502 w 1845559"/>
                <a:gd name="connsiteY4" fmla="*/ 1014472 h 2053631"/>
                <a:gd name="connsiteX5" fmla="*/ 1844355 w 1845559"/>
                <a:gd name="connsiteY5" fmla="*/ 1385176 h 2053631"/>
                <a:gd name="connsiteX6" fmla="*/ 1683717 w 1845559"/>
                <a:gd name="connsiteY6" fmla="*/ 1582884 h 2053631"/>
                <a:gd name="connsiteX7" fmla="*/ 1448939 w 1845559"/>
                <a:gd name="connsiteY7" fmla="*/ 1755879 h 2053631"/>
                <a:gd name="connsiteX8" fmla="*/ 954668 w 1845559"/>
                <a:gd name="connsiteY8" fmla="*/ 2003014 h 2053631"/>
                <a:gd name="connsiteX9" fmla="*/ 52625 w 1845559"/>
                <a:gd name="connsiteY9" fmla="*/ 668484 h 2053631"/>
                <a:gd name="connsiteX0" fmla="*/ 52625 w 1845559"/>
                <a:gd name="connsiteY0" fmla="*/ 668484 h 2053631"/>
                <a:gd name="connsiteX1" fmla="*/ 991739 w 1845559"/>
                <a:gd name="connsiteY1" fmla="*/ 25933 h 2053631"/>
                <a:gd name="connsiteX2" fmla="*/ 1325372 w 1845559"/>
                <a:gd name="connsiteY2" fmla="*/ 161858 h 2053631"/>
                <a:gd name="connsiteX3" fmla="*/ 1535436 w 1845559"/>
                <a:gd name="connsiteY3" fmla="*/ 495489 h 2053631"/>
                <a:gd name="connsiteX4" fmla="*/ 1745502 w 1845559"/>
                <a:gd name="connsiteY4" fmla="*/ 1014472 h 2053631"/>
                <a:gd name="connsiteX5" fmla="*/ 1844355 w 1845559"/>
                <a:gd name="connsiteY5" fmla="*/ 1385176 h 2053631"/>
                <a:gd name="connsiteX6" fmla="*/ 1683717 w 1845559"/>
                <a:gd name="connsiteY6" fmla="*/ 1582884 h 2053631"/>
                <a:gd name="connsiteX7" fmla="*/ 1448939 w 1845559"/>
                <a:gd name="connsiteY7" fmla="*/ 1755879 h 2053631"/>
                <a:gd name="connsiteX8" fmla="*/ 954668 w 1845559"/>
                <a:gd name="connsiteY8" fmla="*/ 2003014 h 2053631"/>
                <a:gd name="connsiteX9" fmla="*/ 52625 w 1845559"/>
                <a:gd name="connsiteY9" fmla="*/ 668484 h 2053631"/>
                <a:gd name="connsiteX0" fmla="*/ 47807 w 1840741"/>
                <a:gd name="connsiteY0" fmla="*/ 668484 h 2053631"/>
                <a:gd name="connsiteX1" fmla="*/ 986921 w 1840741"/>
                <a:gd name="connsiteY1" fmla="*/ 25933 h 2053631"/>
                <a:gd name="connsiteX2" fmla="*/ 1320554 w 1840741"/>
                <a:gd name="connsiteY2" fmla="*/ 161858 h 2053631"/>
                <a:gd name="connsiteX3" fmla="*/ 1530618 w 1840741"/>
                <a:gd name="connsiteY3" fmla="*/ 495489 h 2053631"/>
                <a:gd name="connsiteX4" fmla="*/ 1740684 w 1840741"/>
                <a:gd name="connsiteY4" fmla="*/ 1014472 h 2053631"/>
                <a:gd name="connsiteX5" fmla="*/ 1839537 w 1840741"/>
                <a:gd name="connsiteY5" fmla="*/ 1385176 h 2053631"/>
                <a:gd name="connsiteX6" fmla="*/ 1678899 w 1840741"/>
                <a:gd name="connsiteY6" fmla="*/ 1582884 h 2053631"/>
                <a:gd name="connsiteX7" fmla="*/ 1444121 w 1840741"/>
                <a:gd name="connsiteY7" fmla="*/ 1755879 h 2053631"/>
                <a:gd name="connsiteX8" fmla="*/ 949850 w 1840741"/>
                <a:gd name="connsiteY8" fmla="*/ 2003014 h 2053631"/>
                <a:gd name="connsiteX9" fmla="*/ 47807 w 1840741"/>
                <a:gd name="connsiteY9" fmla="*/ 668484 h 2053631"/>
                <a:gd name="connsiteX0" fmla="*/ 47807 w 1840741"/>
                <a:gd name="connsiteY0" fmla="*/ 668484 h 2053631"/>
                <a:gd name="connsiteX1" fmla="*/ 986921 w 1840741"/>
                <a:gd name="connsiteY1" fmla="*/ 25933 h 2053631"/>
                <a:gd name="connsiteX2" fmla="*/ 1320554 w 1840741"/>
                <a:gd name="connsiteY2" fmla="*/ 161858 h 2053631"/>
                <a:gd name="connsiteX3" fmla="*/ 1530618 w 1840741"/>
                <a:gd name="connsiteY3" fmla="*/ 495489 h 2053631"/>
                <a:gd name="connsiteX4" fmla="*/ 1740684 w 1840741"/>
                <a:gd name="connsiteY4" fmla="*/ 1014472 h 2053631"/>
                <a:gd name="connsiteX5" fmla="*/ 1839537 w 1840741"/>
                <a:gd name="connsiteY5" fmla="*/ 1385176 h 2053631"/>
                <a:gd name="connsiteX6" fmla="*/ 1678899 w 1840741"/>
                <a:gd name="connsiteY6" fmla="*/ 1582884 h 2053631"/>
                <a:gd name="connsiteX7" fmla="*/ 1444121 w 1840741"/>
                <a:gd name="connsiteY7" fmla="*/ 1755879 h 2053631"/>
                <a:gd name="connsiteX8" fmla="*/ 949850 w 1840741"/>
                <a:gd name="connsiteY8" fmla="*/ 2003014 h 2053631"/>
                <a:gd name="connsiteX9" fmla="*/ 47807 w 1840741"/>
                <a:gd name="connsiteY9" fmla="*/ 668484 h 2053631"/>
                <a:gd name="connsiteX0" fmla="*/ 49398 w 1842332"/>
                <a:gd name="connsiteY0" fmla="*/ 668484 h 2053631"/>
                <a:gd name="connsiteX1" fmla="*/ 988512 w 1842332"/>
                <a:gd name="connsiteY1" fmla="*/ 25933 h 2053631"/>
                <a:gd name="connsiteX2" fmla="*/ 1322145 w 1842332"/>
                <a:gd name="connsiteY2" fmla="*/ 161858 h 2053631"/>
                <a:gd name="connsiteX3" fmla="*/ 1532209 w 1842332"/>
                <a:gd name="connsiteY3" fmla="*/ 495489 h 2053631"/>
                <a:gd name="connsiteX4" fmla="*/ 1742275 w 1842332"/>
                <a:gd name="connsiteY4" fmla="*/ 1014472 h 2053631"/>
                <a:gd name="connsiteX5" fmla="*/ 1841128 w 1842332"/>
                <a:gd name="connsiteY5" fmla="*/ 1385176 h 2053631"/>
                <a:gd name="connsiteX6" fmla="*/ 1680490 w 1842332"/>
                <a:gd name="connsiteY6" fmla="*/ 1582884 h 2053631"/>
                <a:gd name="connsiteX7" fmla="*/ 1445712 w 1842332"/>
                <a:gd name="connsiteY7" fmla="*/ 1755879 h 2053631"/>
                <a:gd name="connsiteX8" fmla="*/ 951441 w 1842332"/>
                <a:gd name="connsiteY8" fmla="*/ 2003014 h 2053631"/>
                <a:gd name="connsiteX9" fmla="*/ 49398 w 1842332"/>
                <a:gd name="connsiteY9" fmla="*/ 668484 h 2053631"/>
                <a:gd name="connsiteX0" fmla="*/ 49398 w 1842332"/>
                <a:gd name="connsiteY0" fmla="*/ 668484 h 2053631"/>
                <a:gd name="connsiteX1" fmla="*/ 988512 w 1842332"/>
                <a:gd name="connsiteY1" fmla="*/ 25933 h 2053631"/>
                <a:gd name="connsiteX2" fmla="*/ 1322145 w 1842332"/>
                <a:gd name="connsiteY2" fmla="*/ 161858 h 2053631"/>
                <a:gd name="connsiteX3" fmla="*/ 1532209 w 1842332"/>
                <a:gd name="connsiteY3" fmla="*/ 495489 h 2053631"/>
                <a:gd name="connsiteX4" fmla="*/ 1742275 w 1842332"/>
                <a:gd name="connsiteY4" fmla="*/ 1014472 h 2053631"/>
                <a:gd name="connsiteX5" fmla="*/ 1841128 w 1842332"/>
                <a:gd name="connsiteY5" fmla="*/ 1385176 h 2053631"/>
                <a:gd name="connsiteX6" fmla="*/ 1680490 w 1842332"/>
                <a:gd name="connsiteY6" fmla="*/ 1582884 h 2053631"/>
                <a:gd name="connsiteX7" fmla="*/ 1445712 w 1842332"/>
                <a:gd name="connsiteY7" fmla="*/ 1755879 h 2053631"/>
                <a:gd name="connsiteX8" fmla="*/ 951441 w 1842332"/>
                <a:gd name="connsiteY8" fmla="*/ 2003014 h 2053631"/>
                <a:gd name="connsiteX9" fmla="*/ 49398 w 1842332"/>
                <a:gd name="connsiteY9" fmla="*/ 668484 h 2053631"/>
                <a:gd name="connsiteX0" fmla="*/ 49398 w 1842332"/>
                <a:gd name="connsiteY0" fmla="*/ 668484 h 2053631"/>
                <a:gd name="connsiteX1" fmla="*/ 988512 w 1842332"/>
                <a:gd name="connsiteY1" fmla="*/ 25933 h 2053631"/>
                <a:gd name="connsiteX2" fmla="*/ 1322145 w 1842332"/>
                <a:gd name="connsiteY2" fmla="*/ 161858 h 2053631"/>
                <a:gd name="connsiteX3" fmla="*/ 1532209 w 1842332"/>
                <a:gd name="connsiteY3" fmla="*/ 495489 h 2053631"/>
                <a:gd name="connsiteX4" fmla="*/ 1742275 w 1842332"/>
                <a:gd name="connsiteY4" fmla="*/ 1014472 h 2053631"/>
                <a:gd name="connsiteX5" fmla="*/ 1841128 w 1842332"/>
                <a:gd name="connsiteY5" fmla="*/ 1385176 h 2053631"/>
                <a:gd name="connsiteX6" fmla="*/ 1680490 w 1842332"/>
                <a:gd name="connsiteY6" fmla="*/ 1582884 h 2053631"/>
                <a:gd name="connsiteX7" fmla="*/ 1445712 w 1842332"/>
                <a:gd name="connsiteY7" fmla="*/ 1755879 h 2053631"/>
                <a:gd name="connsiteX8" fmla="*/ 951441 w 1842332"/>
                <a:gd name="connsiteY8" fmla="*/ 2003014 h 2053631"/>
                <a:gd name="connsiteX9" fmla="*/ 49398 w 1842332"/>
                <a:gd name="connsiteY9" fmla="*/ 668484 h 2053631"/>
                <a:gd name="connsiteX0" fmla="*/ 49639 w 1836998"/>
                <a:gd name="connsiteY0" fmla="*/ 686325 h 2054745"/>
                <a:gd name="connsiteX1" fmla="*/ 983178 w 1836998"/>
                <a:gd name="connsiteY1" fmla="*/ 27047 h 2054745"/>
                <a:gd name="connsiteX2" fmla="*/ 1316811 w 1836998"/>
                <a:gd name="connsiteY2" fmla="*/ 162972 h 2054745"/>
                <a:gd name="connsiteX3" fmla="*/ 1526875 w 1836998"/>
                <a:gd name="connsiteY3" fmla="*/ 496603 h 2054745"/>
                <a:gd name="connsiteX4" fmla="*/ 1736941 w 1836998"/>
                <a:gd name="connsiteY4" fmla="*/ 1015586 h 2054745"/>
                <a:gd name="connsiteX5" fmla="*/ 1835794 w 1836998"/>
                <a:gd name="connsiteY5" fmla="*/ 1386290 h 2054745"/>
                <a:gd name="connsiteX6" fmla="*/ 1675156 w 1836998"/>
                <a:gd name="connsiteY6" fmla="*/ 1583998 h 2054745"/>
                <a:gd name="connsiteX7" fmla="*/ 1440378 w 1836998"/>
                <a:gd name="connsiteY7" fmla="*/ 1756993 h 2054745"/>
                <a:gd name="connsiteX8" fmla="*/ 946107 w 1836998"/>
                <a:gd name="connsiteY8" fmla="*/ 2004128 h 2054745"/>
                <a:gd name="connsiteX9" fmla="*/ 49639 w 1836998"/>
                <a:gd name="connsiteY9" fmla="*/ 686325 h 2054745"/>
                <a:gd name="connsiteX0" fmla="*/ 31520 w 1818879"/>
                <a:gd name="connsiteY0" fmla="*/ 686325 h 2054745"/>
                <a:gd name="connsiteX1" fmla="*/ 965059 w 1818879"/>
                <a:gd name="connsiteY1" fmla="*/ 27047 h 2054745"/>
                <a:gd name="connsiteX2" fmla="*/ 1298692 w 1818879"/>
                <a:gd name="connsiteY2" fmla="*/ 162972 h 2054745"/>
                <a:gd name="connsiteX3" fmla="*/ 1508756 w 1818879"/>
                <a:gd name="connsiteY3" fmla="*/ 496603 h 2054745"/>
                <a:gd name="connsiteX4" fmla="*/ 1718822 w 1818879"/>
                <a:gd name="connsiteY4" fmla="*/ 1015586 h 2054745"/>
                <a:gd name="connsiteX5" fmla="*/ 1817675 w 1818879"/>
                <a:gd name="connsiteY5" fmla="*/ 1386290 h 2054745"/>
                <a:gd name="connsiteX6" fmla="*/ 1657037 w 1818879"/>
                <a:gd name="connsiteY6" fmla="*/ 1583998 h 2054745"/>
                <a:gd name="connsiteX7" fmla="*/ 1422259 w 1818879"/>
                <a:gd name="connsiteY7" fmla="*/ 1756993 h 2054745"/>
                <a:gd name="connsiteX8" fmla="*/ 927988 w 1818879"/>
                <a:gd name="connsiteY8" fmla="*/ 2004128 h 2054745"/>
                <a:gd name="connsiteX9" fmla="*/ 31520 w 1818879"/>
                <a:gd name="connsiteY9" fmla="*/ 686325 h 2054745"/>
                <a:gd name="connsiteX0" fmla="*/ 31520 w 1818879"/>
                <a:gd name="connsiteY0" fmla="*/ 634750 h 2003170"/>
                <a:gd name="connsiteX1" fmla="*/ 898152 w 1818879"/>
                <a:gd name="connsiteY1" fmla="*/ 34945 h 2003170"/>
                <a:gd name="connsiteX2" fmla="*/ 1298692 w 1818879"/>
                <a:gd name="connsiteY2" fmla="*/ 111397 h 2003170"/>
                <a:gd name="connsiteX3" fmla="*/ 1508756 w 1818879"/>
                <a:gd name="connsiteY3" fmla="*/ 445028 h 2003170"/>
                <a:gd name="connsiteX4" fmla="*/ 1718822 w 1818879"/>
                <a:gd name="connsiteY4" fmla="*/ 964011 h 2003170"/>
                <a:gd name="connsiteX5" fmla="*/ 1817675 w 1818879"/>
                <a:gd name="connsiteY5" fmla="*/ 1334715 h 2003170"/>
                <a:gd name="connsiteX6" fmla="*/ 1657037 w 1818879"/>
                <a:gd name="connsiteY6" fmla="*/ 1532423 h 2003170"/>
                <a:gd name="connsiteX7" fmla="*/ 1422259 w 1818879"/>
                <a:gd name="connsiteY7" fmla="*/ 1705418 h 2003170"/>
                <a:gd name="connsiteX8" fmla="*/ 927988 w 1818879"/>
                <a:gd name="connsiteY8" fmla="*/ 1952553 h 2003170"/>
                <a:gd name="connsiteX9" fmla="*/ 31520 w 1818879"/>
                <a:gd name="connsiteY9" fmla="*/ 634750 h 2003170"/>
                <a:gd name="connsiteX0" fmla="*/ 31982 w 1804472"/>
                <a:gd name="connsiteY0" fmla="*/ 658677 h 2004795"/>
                <a:gd name="connsiteX1" fmla="*/ 883745 w 1804472"/>
                <a:gd name="connsiteY1" fmla="*/ 36570 h 2004795"/>
                <a:gd name="connsiteX2" fmla="*/ 1284285 w 1804472"/>
                <a:gd name="connsiteY2" fmla="*/ 113022 h 2004795"/>
                <a:gd name="connsiteX3" fmla="*/ 1494349 w 1804472"/>
                <a:gd name="connsiteY3" fmla="*/ 446653 h 2004795"/>
                <a:gd name="connsiteX4" fmla="*/ 1704415 w 1804472"/>
                <a:gd name="connsiteY4" fmla="*/ 965636 h 2004795"/>
                <a:gd name="connsiteX5" fmla="*/ 1803268 w 1804472"/>
                <a:gd name="connsiteY5" fmla="*/ 1336340 h 2004795"/>
                <a:gd name="connsiteX6" fmla="*/ 1642630 w 1804472"/>
                <a:gd name="connsiteY6" fmla="*/ 1534048 h 2004795"/>
                <a:gd name="connsiteX7" fmla="*/ 1407852 w 1804472"/>
                <a:gd name="connsiteY7" fmla="*/ 1707043 h 2004795"/>
                <a:gd name="connsiteX8" fmla="*/ 913581 w 1804472"/>
                <a:gd name="connsiteY8" fmla="*/ 1954178 h 2004795"/>
                <a:gd name="connsiteX9" fmla="*/ 31982 w 1804472"/>
                <a:gd name="connsiteY9" fmla="*/ 658677 h 2004795"/>
                <a:gd name="connsiteX0" fmla="*/ 31982 w 1804472"/>
                <a:gd name="connsiteY0" fmla="*/ 658677 h 2004795"/>
                <a:gd name="connsiteX1" fmla="*/ 883745 w 1804472"/>
                <a:gd name="connsiteY1" fmla="*/ 36570 h 2004795"/>
                <a:gd name="connsiteX2" fmla="*/ 1284285 w 1804472"/>
                <a:gd name="connsiteY2" fmla="*/ 113022 h 2004795"/>
                <a:gd name="connsiteX3" fmla="*/ 1494349 w 1804472"/>
                <a:gd name="connsiteY3" fmla="*/ 446653 h 2004795"/>
                <a:gd name="connsiteX4" fmla="*/ 1704415 w 1804472"/>
                <a:gd name="connsiteY4" fmla="*/ 965636 h 2004795"/>
                <a:gd name="connsiteX5" fmla="*/ 1803268 w 1804472"/>
                <a:gd name="connsiteY5" fmla="*/ 1336340 h 2004795"/>
                <a:gd name="connsiteX6" fmla="*/ 1642630 w 1804472"/>
                <a:gd name="connsiteY6" fmla="*/ 1534048 h 2004795"/>
                <a:gd name="connsiteX7" fmla="*/ 1407852 w 1804472"/>
                <a:gd name="connsiteY7" fmla="*/ 1707043 h 2004795"/>
                <a:gd name="connsiteX8" fmla="*/ 913581 w 1804472"/>
                <a:gd name="connsiteY8" fmla="*/ 1954178 h 2004795"/>
                <a:gd name="connsiteX9" fmla="*/ 31982 w 1804472"/>
                <a:gd name="connsiteY9" fmla="*/ 658677 h 2004795"/>
                <a:gd name="connsiteX0" fmla="*/ 31982 w 1804472"/>
                <a:gd name="connsiteY0" fmla="*/ 737000 h 2083118"/>
                <a:gd name="connsiteX1" fmla="*/ 1047296 w 1804472"/>
                <a:gd name="connsiteY1" fmla="*/ 25683 h 2083118"/>
                <a:gd name="connsiteX2" fmla="*/ 1284285 w 1804472"/>
                <a:gd name="connsiteY2" fmla="*/ 191345 h 2083118"/>
                <a:gd name="connsiteX3" fmla="*/ 1494349 w 1804472"/>
                <a:gd name="connsiteY3" fmla="*/ 524976 h 2083118"/>
                <a:gd name="connsiteX4" fmla="*/ 1704415 w 1804472"/>
                <a:gd name="connsiteY4" fmla="*/ 1043959 h 2083118"/>
                <a:gd name="connsiteX5" fmla="*/ 1803268 w 1804472"/>
                <a:gd name="connsiteY5" fmla="*/ 1414663 h 2083118"/>
                <a:gd name="connsiteX6" fmla="*/ 1642630 w 1804472"/>
                <a:gd name="connsiteY6" fmla="*/ 1612371 h 2083118"/>
                <a:gd name="connsiteX7" fmla="*/ 1407852 w 1804472"/>
                <a:gd name="connsiteY7" fmla="*/ 1785366 h 2083118"/>
                <a:gd name="connsiteX8" fmla="*/ 913581 w 1804472"/>
                <a:gd name="connsiteY8" fmla="*/ 2032501 h 2083118"/>
                <a:gd name="connsiteX9" fmla="*/ 31982 w 1804472"/>
                <a:gd name="connsiteY9" fmla="*/ 737000 h 2083118"/>
                <a:gd name="connsiteX0" fmla="*/ 31982 w 1804472"/>
                <a:gd name="connsiteY0" fmla="*/ 737000 h 2083118"/>
                <a:gd name="connsiteX1" fmla="*/ 1047296 w 1804472"/>
                <a:gd name="connsiteY1" fmla="*/ 25683 h 2083118"/>
                <a:gd name="connsiteX2" fmla="*/ 1284285 w 1804472"/>
                <a:gd name="connsiteY2" fmla="*/ 191345 h 2083118"/>
                <a:gd name="connsiteX3" fmla="*/ 1494349 w 1804472"/>
                <a:gd name="connsiteY3" fmla="*/ 524976 h 2083118"/>
                <a:gd name="connsiteX4" fmla="*/ 1704415 w 1804472"/>
                <a:gd name="connsiteY4" fmla="*/ 1043959 h 2083118"/>
                <a:gd name="connsiteX5" fmla="*/ 1803268 w 1804472"/>
                <a:gd name="connsiteY5" fmla="*/ 1414663 h 2083118"/>
                <a:gd name="connsiteX6" fmla="*/ 1642630 w 1804472"/>
                <a:gd name="connsiteY6" fmla="*/ 1612371 h 2083118"/>
                <a:gd name="connsiteX7" fmla="*/ 1407852 w 1804472"/>
                <a:gd name="connsiteY7" fmla="*/ 1785366 h 2083118"/>
                <a:gd name="connsiteX8" fmla="*/ 913581 w 1804472"/>
                <a:gd name="connsiteY8" fmla="*/ 2032501 h 2083118"/>
                <a:gd name="connsiteX9" fmla="*/ 31982 w 1804472"/>
                <a:gd name="connsiteY9" fmla="*/ 737000 h 2083118"/>
                <a:gd name="connsiteX0" fmla="*/ 31982 w 1804472"/>
                <a:gd name="connsiteY0" fmla="*/ 711317 h 2057435"/>
                <a:gd name="connsiteX1" fmla="*/ 1047296 w 1804472"/>
                <a:gd name="connsiteY1" fmla="*/ 0 h 2057435"/>
                <a:gd name="connsiteX2" fmla="*/ 1284285 w 1804472"/>
                <a:gd name="connsiteY2" fmla="*/ 165662 h 2057435"/>
                <a:gd name="connsiteX3" fmla="*/ 1494349 w 1804472"/>
                <a:gd name="connsiteY3" fmla="*/ 499293 h 2057435"/>
                <a:gd name="connsiteX4" fmla="*/ 1704415 w 1804472"/>
                <a:gd name="connsiteY4" fmla="*/ 1018276 h 2057435"/>
                <a:gd name="connsiteX5" fmla="*/ 1803268 w 1804472"/>
                <a:gd name="connsiteY5" fmla="*/ 1388980 h 2057435"/>
                <a:gd name="connsiteX6" fmla="*/ 1642630 w 1804472"/>
                <a:gd name="connsiteY6" fmla="*/ 1586688 h 2057435"/>
                <a:gd name="connsiteX7" fmla="*/ 1407852 w 1804472"/>
                <a:gd name="connsiteY7" fmla="*/ 1759683 h 2057435"/>
                <a:gd name="connsiteX8" fmla="*/ 913581 w 1804472"/>
                <a:gd name="connsiteY8" fmla="*/ 2006818 h 2057435"/>
                <a:gd name="connsiteX9" fmla="*/ 31982 w 1804472"/>
                <a:gd name="connsiteY9" fmla="*/ 711317 h 2057435"/>
                <a:gd name="connsiteX0" fmla="*/ 31982 w 1804472"/>
                <a:gd name="connsiteY0" fmla="*/ 711317 h 2057435"/>
                <a:gd name="connsiteX1" fmla="*/ 1047296 w 1804472"/>
                <a:gd name="connsiteY1" fmla="*/ 0 h 2057435"/>
                <a:gd name="connsiteX2" fmla="*/ 1284285 w 1804472"/>
                <a:gd name="connsiteY2" fmla="*/ 165662 h 2057435"/>
                <a:gd name="connsiteX3" fmla="*/ 1494349 w 1804472"/>
                <a:gd name="connsiteY3" fmla="*/ 499293 h 2057435"/>
                <a:gd name="connsiteX4" fmla="*/ 1704415 w 1804472"/>
                <a:gd name="connsiteY4" fmla="*/ 1018276 h 2057435"/>
                <a:gd name="connsiteX5" fmla="*/ 1803268 w 1804472"/>
                <a:gd name="connsiteY5" fmla="*/ 1388980 h 2057435"/>
                <a:gd name="connsiteX6" fmla="*/ 1642630 w 1804472"/>
                <a:gd name="connsiteY6" fmla="*/ 1586688 h 2057435"/>
                <a:gd name="connsiteX7" fmla="*/ 1407852 w 1804472"/>
                <a:gd name="connsiteY7" fmla="*/ 1759683 h 2057435"/>
                <a:gd name="connsiteX8" fmla="*/ 913581 w 1804472"/>
                <a:gd name="connsiteY8" fmla="*/ 2006818 h 2057435"/>
                <a:gd name="connsiteX9" fmla="*/ 31982 w 1804472"/>
                <a:gd name="connsiteY9" fmla="*/ 711317 h 2057435"/>
                <a:gd name="connsiteX0" fmla="*/ 31749 w 1811673"/>
                <a:gd name="connsiteY0" fmla="*/ 703882 h 2057435"/>
                <a:gd name="connsiteX1" fmla="*/ 1054497 w 1811673"/>
                <a:gd name="connsiteY1" fmla="*/ 0 h 2057435"/>
                <a:gd name="connsiteX2" fmla="*/ 1291486 w 1811673"/>
                <a:gd name="connsiteY2" fmla="*/ 165662 h 2057435"/>
                <a:gd name="connsiteX3" fmla="*/ 1501550 w 1811673"/>
                <a:gd name="connsiteY3" fmla="*/ 499293 h 2057435"/>
                <a:gd name="connsiteX4" fmla="*/ 1711616 w 1811673"/>
                <a:gd name="connsiteY4" fmla="*/ 1018276 h 2057435"/>
                <a:gd name="connsiteX5" fmla="*/ 1810469 w 1811673"/>
                <a:gd name="connsiteY5" fmla="*/ 1388980 h 2057435"/>
                <a:gd name="connsiteX6" fmla="*/ 1649831 w 1811673"/>
                <a:gd name="connsiteY6" fmla="*/ 1586688 h 2057435"/>
                <a:gd name="connsiteX7" fmla="*/ 1415053 w 1811673"/>
                <a:gd name="connsiteY7" fmla="*/ 1759683 h 2057435"/>
                <a:gd name="connsiteX8" fmla="*/ 920782 w 1811673"/>
                <a:gd name="connsiteY8" fmla="*/ 2006818 h 2057435"/>
                <a:gd name="connsiteX9" fmla="*/ 31749 w 1811673"/>
                <a:gd name="connsiteY9" fmla="*/ 703882 h 2057435"/>
                <a:gd name="connsiteX0" fmla="*/ 31749 w 1811673"/>
                <a:gd name="connsiteY0" fmla="*/ 703882 h 2057435"/>
                <a:gd name="connsiteX1" fmla="*/ 1054497 w 1811673"/>
                <a:gd name="connsiteY1" fmla="*/ 0 h 2057435"/>
                <a:gd name="connsiteX2" fmla="*/ 1291486 w 1811673"/>
                <a:gd name="connsiteY2" fmla="*/ 165662 h 2057435"/>
                <a:gd name="connsiteX3" fmla="*/ 1501550 w 1811673"/>
                <a:gd name="connsiteY3" fmla="*/ 499293 h 2057435"/>
                <a:gd name="connsiteX4" fmla="*/ 1711616 w 1811673"/>
                <a:gd name="connsiteY4" fmla="*/ 1018276 h 2057435"/>
                <a:gd name="connsiteX5" fmla="*/ 1810469 w 1811673"/>
                <a:gd name="connsiteY5" fmla="*/ 1388980 h 2057435"/>
                <a:gd name="connsiteX6" fmla="*/ 1649831 w 1811673"/>
                <a:gd name="connsiteY6" fmla="*/ 1586688 h 2057435"/>
                <a:gd name="connsiteX7" fmla="*/ 1415053 w 1811673"/>
                <a:gd name="connsiteY7" fmla="*/ 1759683 h 2057435"/>
                <a:gd name="connsiteX8" fmla="*/ 920782 w 1811673"/>
                <a:gd name="connsiteY8" fmla="*/ 2006818 h 2057435"/>
                <a:gd name="connsiteX9" fmla="*/ 31749 w 1811673"/>
                <a:gd name="connsiteY9" fmla="*/ 703882 h 2057435"/>
                <a:gd name="connsiteX0" fmla="*/ 31749 w 1811673"/>
                <a:gd name="connsiteY0" fmla="*/ 703882 h 2057435"/>
                <a:gd name="connsiteX1" fmla="*/ 1054497 w 1811673"/>
                <a:gd name="connsiteY1" fmla="*/ 0 h 2057435"/>
                <a:gd name="connsiteX2" fmla="*/ 1291486 w 1811673"/>
                <a:gd name="connsiteY2" fmla="*/ 165662 h 2057435"/>
                <a:gd name="connsiteX3" fmla="*/ 1501550 w 1811673"/>
                <a:gd name="connsiteY3" fmla="*/ 499293 h 2057435"/>
                <a:gd name="connsiteX4" fmla="*/ 1711616 w 1811673"/>
                <a:gd name="connsiteY4" fmla="*/ 1018276 h 2057435"/>
                <a:gd name="connsiteX5" fmla="*/ 1810469 w 1811673"/>
                <a:gd name="connsiteY5" fmla="*/ 1388980 h 2057435"/>
                <a:gd name="connsiteX6" fmla="*/ 1649831 w 1811673"/>
                <a:gd name="connsiteY6" fmla="*/ 1586688 h 2057435"/>
                <a:gd name="connsiteX7" fmla="*/ 1415053 w 1811673"/>
                <a:gd name="connsiteY7" fmla="*/ 1759683 h 2057435"/>
                <a:gd name="connsiteX8" fmla="*/ 920782 w 1811673"/>
                <a:gd name="connsiteY8" fmla="*/ 2006818 h 2057435"/>
                <a:gd name="connsiteX9" fmla="*/ 31749 w 1811673"/>
                <a:gd name="connsiteY9" fmla="*/ 703882 h 2057435"/>
                <a:gd name="connsiteX0" fmla="*/ 31749 w 1811673"/>
                <a:gd name="connsiteY0" fmla="*/ 703882 h 2057435"/>
                <a:gd name="connsiteX1" fmla="*/ 1054497 w 1811673"/>
                <a:gd name="connsiteY1" fmla="*/ 0 h 2057435"/>
                <a:gd name="connsiteX2" fmla="*/ 1328657 w 1811673"/>
                <a:gd name="connsiteY2" fmla="*/ 173096 h 2057435"/>
                <a:gd name="connsiteX3" fmla="*/ 1501550 w 1811673"/>
                <a:gd name="connsiteY3" fmla="*/ 499293 h 2057435"/>
                <a:gd name="connsiteX4" fmla="*/ 1711616 w 1811673"/>
                <a:gd name="connsiteY4" fmla="*/ 1018276 h 2057435"/>
                <a:gd name="connsiteX5" fmla="*/ 1810469 w 1811673"/>
                <a:gd name="connsiteY5" fmla="*/ 1388980 h 2057435"/>
                <a:gd name="connsiteX6" fmla="*/ 1649831 w 1811673"/>
                <a:gd name="connsiteY6" fmla="*/ 1586688 h 2057435"/>
                <a:gd name="connsiteX7" fmla="*/ 1415053 w 1811673"/>
                <a:gd name="connsiteY7" fmla="*/ 1759683 h 2057435"/>
                <a:gd name="connsiteX8" fmla="*/ 920782 w 1811673"/>
                <a:gd name="connsiteY8" fmla="*/ 2006818 h 2057435"/>
                <a:gd name="connsiteX9" fmla="*/ 31749 w 1811673"/>
                <a:gd name="connsiteY9" fmla="*/ 703882 h 2057435"/>
                <a:gd name="connsiteX0" fmla="*/ 31749 w 1811673"/>
                <a:gd name="connsiteY0" fmla="*/ 703882 h 2057435"/>
                <a:gd name="connsiteX1" fmla="*/ 1054497 w 1811673"/>
                <a:gd name="connsiteY1" fmla="*/ 0 h 2057435"/>
                <a:gd name="connsiteX2" fmla="*/ 1328657 w 1811673"/>
                <a:gd name="connsiteY2" fmla="*/ 173096 h 2057435"/>
                <a:gd name="connsiteX3" fmla="*/ 1501550 w 1811673"/>
                <a:gd name="connsiteY3" fmla="*/ 499293 h 2057435"/>
                <a:gd name="connsiteX4" fmla="*/ 1711616 w 1811673"/>
                <a:gd name="connsiteY4" fmla="*/ 1018276 h 2057435"/>
                <a:gd name="connsiteX5" fmla="*/ 1810469 w 1811673"/>
                <a:gd name="connsiteY5" fmla="*/ 1388980 h 2057435"/>
                <a:gd name="connsiteX6" fmla="*/ 1649831 w 1811673"/>
                <a:gd name="connsiteY6" fmla="*/ 1586688 h 2057435"/>
                <a:gd name="connsiteX7" fmla="*/ 1415053 w 1811673"/>
                <a:gd name="connsiteY7" fmla="*/ 1759683 h 2057435"/>
                <a:gd name="connsiteX8" fmla="*/ 920782 w 1811673"/>
                <a:gd name="connsiteY8" fmla="*/ 2006818 h 2057435"/>
                <a:gd name="connsiteX9" fmla="*/ 31749 w 1811673"/>
                <a:gd name="connsiteY9" fmla="*/ 703882 h 2057435"/>
                <a:gd name="connsiteX0" fmla="*/ 31749 w 1811673"/>
                <a:gd name="connsiteY0" fmla="*/ 703882 h 2006818"/>
                <a:gd name="connsiteX1" fmla="*/ 1054497 w 1811673"/>
                <a:gd name="connsiteY1" fmla="*/ 0 h 2006818"/>
                <a:gd name="connsiteX2" fmla="*/ 1328657 w 1811673"/>
                <a:gd name="connsiteY2" fmla="*/ 173096 h 2006818"/>
                <a:gd name="connsiteX3" fmla="*/ 1501550 w 1811673"/>
                <a:gd name="connsiteY3" fmla="*/ 499293 h 2006818"/>
                <a:gd name="connsiteX4" fmla="*/ 1711616 w 1811673"/>
                <a:gd name="connsiteY4" fmla="*/ 1018276 h 2006818"/>
                <a:gd name="connsiteX5" fmla="*/ 1810469 w 1811673"/>
                <a:gd name="connsiteY5" fmla="*/ 1388980 h 2006818"/>
                <a:gd name="connsiteX6" fmla="*/ 1649831 w 1811673"/>
                <a:gd name="connsiteY6" fmla="*/ 1586688 h 2006818"/>
                <a:gd name="connsiteX7" fmla="*/ 1415053 w 1811673"/>
                <a:gd name="connsiteY7" fmla="*/ 1759683 h 2006818"/>
                <a:gd name="connsiteX8" fmla="*/ 920782 w 1811673"/>
                <a:gd name="connsiteY8" fmla="*/ 2006818 h 2006818"/>
                <a:gd name="connsiteX9" fmla="*/ 31749 w 1811673"/>
                <a:gd name="connsiteY9" fmla="*/ 703882 h 2006818"/>
                <a:gd name="connsiteX0" fmla="*/ 31981 w 1811905"/>
                <a:gd name="connsiteY0" fmla="*/ 703882 h 1991950"/>
                <a:gd name="connsiteX1" fmla="*/ 1054729 w 1811905"/>
                <a:gd name="connsiteY1" fmla="*/ 0 h 1991950"/>
                <a:gd name="connsiteX2" fmla="*/ 1328889 w 1811905"/>
                <a:gd name="connsiteY2" fmla="*/ 173096 h 1991950"/>
                <a:gd name="connsiteX3" fmla="*/ 1501782 w 1811905"/>
                <a:gd name="connsiteY3" fmla="*/ 499293 h 1991950"/>
                <a:gd name="connsiteX4" fmla="*/ 1711848 w 1811905"/>
                <a:gd name="connsiteY4" fmla="*/ 1018276 h 1991950"/>
                <a:gd name="connsiteX5" fmla="*/ 1810701 w 1811905"/>
                <a:gd name="connsiteY5" fmla="*/ 1388980 h 1991950"/>
                <a:gd name="connsiteX6" fmla="*/ 1650063 w 1811905"/>
                <a:gd name="connsiteY6" fmla="*/ 1586688 h 1991950"/>
                <a:gd name="connsiteX7" fmla="*/ 1415285 w 1811905"/>
                <a:gd name="connsiteY7" fmla="*/ 1759683 h 1991950"/>
                <a:gd name="connsiteX8" fmla="*/ 913580 w 1811905"/>
                <a:gd name="connsiteY8" fmla="*/ 1991950 h 1991950"/>
                <a:gd name="connsiteX9" fmla="*/ 31981 w 1811905"/>
                <a:gd name="connsiteY9" fmla="*/ 703882 h 1991950"/>
                <a:gd name="connsiteX0" fmla="*/ 31981 w 1811844"/>
                <a:gd name="connsiteY0" fmla="*/ 703882 h 1991950"/>
                <a:gd name="connsiteX1" fmla="*/ 1054729 w 1811844"/>
                <a:gd name="connsiteY1" fmla="*/ 0 h 1991950"/>
                <a:gd name="connsiteX2" fmla="*/ 1328889 w 1811844"/>
                <a:gd name="connsiteY2" fmla="*/ 173096 h 1991950"/>
                <a:gd name="connsiteX3" fmla="*/ 1524085 w 1811844"/>
                <a:gd name="connsiteY3" fmla="*/ 506727 h 1991950"/>
                <a:gd name="connsiteX4" fmla="*/ 1711848 w 1811844"/>
                <a:gd name="connsiteY4" fmla="*/ 1018276 h 1991950"/>
                <a:gd name="connsiteX5" fmla="*/ 1810701 w 1811844"/>
                <a:gd name="connsiteY5" fmla="*/ 1388980 h 1991950"/>
                <a:gd name="connsiteX6" fmla="*/ 1650063 w 1811844"/>
                <a:gd name="connsiteY6" fmla="*/ 1586688 h 1991950"/>
                <a:gd name="connsiteX7" fmla="*/ 1415285 w 1811844"/>
                <a:gd name="connsiteY7" fmla="*/ 1759683 h 1991950"/>
                <a:gd name="connsiteX8" fmla="*/ 913580 w 1811844"/>
                <a:gd name="connsiteY8" fmla="*/ 1991950 h 1991950"/>
                <a:gd name="connsiteX9" fmla="*/ 31981 w 1811844"/>
                <a:gd name="connsiteY9" fmla="*/ 703882 h 1991950"/>
                <a:gd name="connsiteX0" fmla="*/ 31981 w 1811275"/>
                <a:gd name="connsiteY0" fmla="*/ 703882 h 1991950"/>
                <a:gd name="connsiteX1" fmla="*/ 1054729 w 1811275"/>
                <a:gd name="connsiteY1" fmla="*/ 0 h 1991950"/>
                <a:gd name="connsiteX2" fmla="*/ 1328889 w 1811275"/>
                <a:gd name="connsiteY2" fmla="*/ 173096 h 1991950"/>
                <a:gd name="connsiteX3" fmla="*/ 1524085 w 1811275"/>
                <a:gd name="connsiteY3" fmla="*/ 506727 h 1991950"/>
                <a:gd name="connsiteX4" fmla="*/ 1696980 w 1811275"/>
                <a:gd name="connsiteY4" fmla="*/ 929066 h 1991950"/>
                <a:gd name="connsiteX5" fmla="*/ 1810701 w 1811275"/>
                <a:gd name="connsiteY5" fmla="*/ 1388980 h 1991950"/>
                <a:gd name="connsiteX6" fmla="*/ 1650063 w 1811275"/>
                <a:gd name="connsiteY6" fmla="*/ 1586688 h 1991950"/>
                <a:gd name="connsiteX7" fmla="*/ 1415285 w 1811275"/>
                <a:gd name="connsiteY7" fmla="*/ 1759683 h 1991950"/>
                <a:gd name="connsiteX8" fmla="*/ 913580 w 1811275"/>
                <a:gd name="connsiteY8" fmla="*/ 1991950 h 1991950"/>
                <a:gd name="connsiteX9" fmla="*/ 31981 w 1811275"/>
                <a:gd name="connsiteY9" fmla="*/ 703882 h 1991950"/>
                <a:gd name="connsiteX0" fmla="*/ 31981 w 1811275"/>
                <a:gd name="connsiteY0" fmla="*/ 697532 h 1985600"/>
                <a:gd name="connsiteX1" fmla="*/ 1086479 w 1811275"/>
                <a:gd name="connsiteY1" fmla="*/ 0 h 1985600"/>
                <a:gd name="connsiteX2" fmla="*/ 1328889 w 1811275"/>
                <a:gd name="connsiteY2" fmla="*/ 166746 h 1985600"/>
                <a:gd name="connsiteX3" fmla="*/ 1524085 w 1811275"/>
                <a:gd name="connsiteY3" fmla="*/ 500377 h 1985600"/>
                <a:gd name="connsiteX4" fmla="*/ 1696980 w 1811275"/>
                <a:gd name="connsiteY4" fmla="*/ 922716 h 1985600"/>
                <a:gd name="connsiteX5" fmla="*/ 1810701 w 1811275"/>
                <a:gd name="connsiteY5" fmla="*/ 1382630 h 1985600"/>
                <a:gd name="connsiteX6" fmla="*/ 1650063 w 1811275"/>
                <a:gd name="connsiteY6" fmla="*/ 1580338 h 1985600"/>
                <a:gd name="connsiteX7" fmla="*/ 1415285 w 1811275"/>
                <a:gd name="connsiteY7" fmla="*/ 1753333 h 1985600"/>
                <a:gd name="connsiteX8" fmla="*/ 913580 w 1811275"/>
                <a:gd name="connsiteY8" fmla="*/ 1985600 h 1985600"/>
                <a:gd name="connsiteX9" fmla="*/ 31981 w 1811275"/>
                <a:gd name="connsiteY9" fmla="*/ 697532 h 1985600"/>
                <a:gd name="connsiteX0" fmla="*/ 31981 w 1811275"/>
                <a:gd name="connsiteY0" fmla="*/ 697532 h 1985600"/>
                <a:gd name="connsiteX1" fmla="*/ 1086479 w 1811275"/>
                <a:gd name="connsiteY1" fmla="*/ 0 h 1985600"/>
                <a:gd name="connsiteX2" fmla="*/ 1338414 w 1811275"/>
                <a:gd name="connsiteY2" fmla="*/ 157221 h 1985600"/>
                <a:gd name="connsiteX3" fmla="*/ 1524085 w 1811275"/>
                <a:gd name="connsiteY3" fmla="*/ 500377 h 1985600"/>
                <a:gd name="connsiteX4" fmla="*/ 1696980 w 1811275"/>
                <a:gd name="connsiteY4" fmla="*/ 922716 h 1985600"/>
                <a:gd name="connsiteX5" fmla="*/ 1810701 w 1811275"/>
                <a:gd name="connsiteY5" fmla="*/ 1382630 h 1985600"/>
                <a:gd name="connsiteX6" fmla="*/ 1650063 w 1811275"/>
                <a:gd name="connsiteY6" fmla="*/ 1580338 h 1985600"/>
                <a:gd name="connsiteX7" fmla="*/ 1415285 w 1811275"/>
                <a:gd name="connsiteY7" fmla="*/ 1753333 h 1985600"/>
                <a:gd name="connsiteX8" fmla="*/ 913580 w 1811275"/>
                <a:gd name="connsiteY8" fmla="*/ 1985600 h 1985600"/>
                <a:gd name="connsiteX9" fmla="*/ 31981 w 1811275"/>
                <a:gd name="connsiteY9" fmla="*/ 697532 h 1985600"/>
                <a:gd name="connsiteX0" fmla="*/ 31981 w 1811243"/>
                <a:gd name="connsiteY0" fmla="*/ 697532 h 1985600"/>
                <a:gd name="connsiteX1" fmla="*/ 1086479 w 1811243"/>
                <a:gd name="connsiteY1" fmla="*/ 0 h 1985600"/>
                <a:gd name="connsiteX2" fmla="*/ 1338414 w 1811243"/>
                <a:gd name="connsiteY2" fmla="*/ 157221 h 1985600"/>
                <a:gd name="connsiteX3" fmla="*/ 1552660 w 1811243"/>
                <a:gd name="connsiteY3" fmla="*/ 478152 h 1985600"/>
                <a:gd name="connsiteX4" fmla="*/ 1696980 w 1811243"/>
                <a:gd name="connsiteY4" fmla="*/ 922716 h 1985600"/>
                <a:gd name="connsiteX5" fmla="*/ 1810701 w 1811243"/>
                <a:gd name="connsiteY5" fmla="*/ 1382630 h 1985600"/>
                <a:gd name="connsiteX6" fmla="*/ 1650063 w 1811243"/>
                <a:gd name="connsiteY6" fmla="*/ 1580338 h 1985600"/>
                <a:gd name="connsiteX7" fmla="*/ 1415285 w 1811243"/>
                <a:gd name="connsiteY7" fmla="*/ 1753333 h 1985600"/>
                <a:gd name="connsiteX8" fmla="*/ 913580 w 1811243"/>
                <a:gd name="connsiteY8" fmla="*/ 1985600 h 1985600"/>
                <a:gd name="connsiteX9" fmla="*/ 31981 w 1811243"/>
                <a:gd name="connsiteY9" fmla="*/ 697532 h 1985600"/>
                <a:gd name="connsiteX0" fmla="*/ 31981 w 1812535"/>
                <a:gd name="connsiteY0" fmla="*/ 697532 h 1985600"/>
                <a:gd name="connsiteX1" fmla="*/ 1086479 w 1812535"/>
                <a:gd name="connsiteY1" fmla="*/ 0 h 1985600"/>
                <a:gd name="connsiteX2" fmla="*/ 1338414 w 1812535"/>
                <a:gd name="connsiteY2" fmla="*/ 157221 h 1985600"/>
                <a:gd name="connsiteX3" fmla="*/ 1552660 w 1812535"/>
                <a:gd name="connsiteY3" fmla="*/ 478152 h 1985600"/>
                <a:gd name="connsiteX4" fmla="*/ 1725555 w 1812535"/>
                <a:gd name="connsiteY4" fmla="*/ 871916 h 1985600"/>
                <a:gd name="connsiteX5" fmla="*/ 1810701 w 1812535"/>
                <a:gd name="connsiteY5" fmla="*/ 1382630 h 1985600"/>
                <a:gd name="connsiteX6" fmla="*/ 1650063 w 1812535"/>
                <a:gd name="connsiteY6" fmla="*/ 1580338 h 1985600"/>
                <a:gd name="connsiteX7" fmla="*/ 1415285 w 1812535"/>
                <a:gd name="connsiteY7" fmla="*/ 1753333 h 1985600"/>
                <a:gd name="connsiteX8" fmla="*/ 913580 w 1812535"/>
                <a:gd name="connsiteY8" fmla="*/ 1985600 h 1985600"/>
                <a:gd name="connsiteX9" fmla="*/ 31981 w 1812535"/>
                <a:gd name="connsiteY9" fmla="*/ 697532 h 1985600"/>
                <a:gd name="connsiteX0" fmla="*/ 31981 w 1812942"/>
                <a:gd name="connsiteY0" fmla="*/ 697532 h 1985600"/>
                <a:gd name="connsiteX1" fmla="*/ 1086479 w 1812942"/>
                <a:gd name="connsiteY1" fmla="*/ 0 h 1985600"/>
                <a:gd name="connsiteX2" fmla="*/ 1338414 w 1812942"/>
                <a:gd name="connsiteY2" fmla="*/ 157221 h 1985600"/>
                <a:gd name="connsiteX3" fmla="*/ 1552660 w 1812942"/>
                <a:gd name="connsiteY3" fmla="*/ 478152 h 1985600"/>
                <a:gd name="connsiteX4" fmla="*/ 1725555 w 1812942"/>
                <a:gd name="connsiteY4" fmla="*/ 871916 h 1985600"/>
                <a:gd name="connsiteX5" fmla="*/ 1810701 w 1812942"/>
                <a:gd name="connsiteY5" fmla="*/ 1382630 h 1985600"/>
                <a:gd name="connsiteX6" fmla="*/ 1650063 w 1812942"/>
                <a:gd name="connsiteY6" fmla="*/ 1580338 h 1985600"/>
                <a:gd name="connsiteX7" fmla="*/ 1415285 w 1812942"/>
                <a:gd name="connsiteY7" fmla="*/ 1753333 h 1985600"/>
                <a:gd name="connsiteX8" fmla="*/ 913580 w 1812942"/>
                <a:gd name="connsiteY8" fmla="*/ 1985600 h 1985600"/>
                <a:gd name="connsiteX9" fmla="*/ 31981 w 1812942"/>
                <a:gd name="connsiteY9" fmla="*/ 697532 h 1985600"/>
                <a:gd name="connsiteX0" fmla="*/ 31981 w 1812444"/>
                <a:gd name="connsiteY0" fmla="*/ 697532 h 1985600"/>
                <a:gd name="connsiteX1" fmla="*/ 1086479 w 1812444"/>
                <a:gd name="connsiteY1" fmla="*/ 0 h 1985600"/>
                <a:gd name="connsiteX2" fmla="*/ 1338414 w 1812444"/>
                <a:gd name="connsiteY2" fmla="*/ 157221 h 1985600"/>
                <a:gd name="connsiteX3" fmla="*/ 1552660 w 1812444"/>
                <a:gd name="connsiteY3" fmla="*/ 478152 h 1985600"/>
                <a:gd name="connsiteX4" fmla="*/ 1719205 w 1812444"/>
                <a:gd name="connsiteY4" fmla="*/ 875091 h 1985600"/>
                <a:gd name="connsiteX5" fmla="*/ 1810701 w 1812444"/>
                <a:gd name="connsiteY5" fmla="*/ 1382630 h 1985600"/>
                <a:gd name="connsiteX6" fmla="*/ 1650063 w 1812444"/>
                <a:gd name="connsiteY6" fmla="*/ 1580338 h 1985600"/>
                <a:gd name="connsiteX7" fmla="*/ 1415285 w 1812444"/>
                <a:gd name="connsiteY7" fmla="*/ 1753333 h 1985600"/>
                <a:gd name="connsiteX8" fmla="*/ 913580 w 1812444"/>
                <a:gd name="connsiteY8" fmla="*/ 1985600 h 1985600"/>
                <a:gd name="connsiteX9" fmla="*/ 31981 w 1812444"/>
                <a:gd name="connsiteY9" fmla="*/ 697532 h 1985600"/>
                <a:gd name="connsiteX0" fmla="*/ 31981 w 1811975"/>
                <a:gd name="connsiteY0" fmla="*/ 697532 h 1985600"/>
                <a:gd name="connsiteX1" fmla="*/ 1086479 w 1811975"/>
                <a:gd name="connsiteY1" fmla="*/ 0 h 1985600"/>
                <a:gd name="connsiteX2" fmla="*/ 1338414 w 1811975"/>
                <a:gd name="connsiteY2" fmla="*/ 157221 h 1985600"/>
                <a:gd name="connsiteX3" fmla="*/ 1552660 w 1811975"/>
                <a:gd name="connsiteY3" fmla="*/ 478152 h 1985600"/>
                <a:gd name="connsiteX4" fmla="*/ 1719205 w 1811975"/>
                <a:gd name="connsiteY4" fmla="*/ 875091 h 1985600"/>
                <a:gd name="connsiteX5" fmla="*/ 1810701 w 1811975"/>
                <a:gd name="connsiteY5" fmla="*/ 1382630 h 1985600"/>
                <a:gd name="connsiteX6" fmla="*/ 1650063 w 1811975"/>
                <a:gd name="connsiteY6" fmla="*/ 1580338 h 1985600"/>
                <a:gd name="connsiteX7" fmla="*/ 1415285 w 1811975"/>
                <a:gd name="connsiteY7" fmla="*/ 1753333 h 1985600"/>
                <a:gd name="connsiteX8" fmla="*/ 913580 w 1811975"/>
                <a:gd name="connsiteY8" fmla="*/ 1985600 h 1985600"/>
                <a:gd name="connsiteX9" fmla="*/ 31981 w 1811975"/>
                <a:gd name="connsiteY9" fmla="*/ 697532 h 1985600"/>
                <a:gd name="connsiteX0" fmla="*/ 31981 w 1821521"/>
                <a:gd name="connsiteY0" fmla="*/ 697532 h 1985600"/>
                <a:gd name="connsiteX1" fmla="*/ 1086479 w 1821521"/>
                <a:gd name="connsiteY1" fmla="*/ 0 h 1985600"/>
                <a:gd name="connsiteX2" fmla="*/ 1338414 w 1821521"/>
                <a:gd name="connsiteY2" fmla="*/ 157221 h 1985600"/>
                <a:gd name="connsiteX3" fmla="*/ 1552660 w 1821521"/>
                <a:gd name="connsiteY3" fmla="*/ 478152 h 1985600"/>
                <a:gd name="connsiteX4" fmla="*/ 1719205 w 1821521"/>
                <a:gd name="connsiteY4" fmla="*/ 875091 h 1985600"/>
                <a:gd name="connsiteX5" fmla="*/ 1820226 w 1821521"/>
                <a:gd name="connsiteY5" fmla="*/ 1398505 h 1985600"/>
                <a:gd name="connsiteX6" fmla="*/ 1650063 w 1821521"/>
                <a:gd name="connsiteY6" fmla="*/ 1580338 h 1985600"/>
                <a:gd name="connsiteX7" fmla="*/ 1415285 w 1821521"/>
                <a:gd name="connsiteY7" fmla="*/ 1753333 h 1985600"/>
                <a:gd name="connsiteX8" fmla="*/ 913580 w 1821521"/>
                <a:gd name="connsiteY8" fmla="*/ 1985600 h 1985600"/>
                <a:gd name="connsiteX9" fmla="*/ 31981 w 1821521"/>
                <a:gd name="connsiteY9" fmla="*/ 697532 h 1985600"/>
                <a:gd name="connsiteX0" fmla="*/ 31981 w 1823446"/>
                <a:gd name="connsiteY0" fmla="*/ 697532 h 1985600"/>
                <a:gd name="connsiteX1" fmla="*/ 1086479 w 1823446"/>
                <a:gd name="connsiteY1" fmla="*/ 0 h 1985600"/>
                <a:gd name="connsiteX2" fmla="*/ 1338414 w 1823446"/>
                <a:gd name="connsiteY2" fmla="*/ 157221 h 1985600"/>
                <a:gd name="connsiteX3" fmla="*/ 1552660 w 1823446"/>
                <a:gd name="connsiteY3" fmla="*/ 478152 h 1985600"/>
                <a:gd name="connsiteX4" fmla="*/ 1719205 w 1823446"/>
                <a:gd name="connsiteY4" fmla="*/ 875091 h 1985600"/>
                <a:gd name="connsiteX5" fmla="*/ 1820226 w 1823446"/>
                <a:gd name="connsiteY5" fmla="*/ 1398505 h 1985600"/>
                <a:gd name="connsiteX6" fmla="*/ 1761188 w 1823446"/>
                <a:gd name="connsiteY6" fmla="*/ 1564463 h 1985600"/>
                <a:gd name="connsiteX7" fmla="*/ 1415285 w 1823446"/>
                <a:gd name="connsiteY7" fmla="*/ 1753333 h 1985600"/>
                <a:gd name="connsiteX8" fmla="*/ 913580 w 1823446"/>
                <a:gd name="connsiteY8" fmla="*/ 1985600 h 1985600"/>
                <a:gd name="connsiteX9" fmla="*/ 31981 w 1823446"/>
                <a:gd name="connsiteY9" fmla="*/ 697532 h 1985600"/>
                <a:gd name="connsiteX0" fmla="*/ 31981 w 1822088"/>
                <a:gd name="connsiteY0" fmla="*/ 697532 h 1985600"/>
                <a:gd name="connsiteX1" fmla="*/ 1086479 w 1822088"/>
                <a:gd name="connsiteY1" fmla="*/ 0 h 1985600"/>
                <a:gd name="connsiteX2" fmla="*/ 1338414 w 1822088"/>
                <a:gd name="connsiteY2" fmla="*/ 157221 h 1985600"/>
                <a:gd name="connsiteX3" fmla="*/ 1552660 w 1822088"/>
                <a:gd name="connsiteY3" fmla="*/ 478152 h 1985600"/>
                <a:gd name="connsiteX4" fmla="*/ 1719205 w 1822088"/>
                <a:gd name="connsiteY4" fmla="*/ 875091 h 1985600"/>
                <a:gd name="connsiteX5" fmla="*/ 1820226 w 1822088"/>
                <a:gd name="connsiteY5" fmla="*/ 1398505 h 1985600"/>
                <a:gd name="connsiteX6" fmla="*/ 1761188 w 1822088"/>
                <a:gd name="connsiteY6" fmla="*/ 1564463 h 1985600"/>
                <a:gd name="connsiteX7" fmla="*/ 1415285 w 1822088"/>
                <a:gd name="connsiteY7" fmla="*/ 1753333 h 1985600"/>
                <a:gd name="connsiteX8" fmla="*/ 913580 w 1822088"/>
                <a:gd name="connsiteY8" fmla="*/ 1985600 h 1985600"/>
                <a:gd name="connsiteX9" fmla="*/ 31981 w 1822088"/>
                <a:gd name="connsiteY9" fmla="*/ 697532 h 1985600"/>
                <a:gd name="connsiteX0" fmla="*/ 31981 w 1821368"/>
                <a:gd name="connsiteY0" fmla="*/ 697532 h 1985600"/>
                <a:gd name="connsiteX1" fmla="*/ 1086479 w 1821368"/>
                <a:gd name="connsiteY1" fmla="*/ 0 h 1985600"/>
                <a:gd name="connsiteX2" fmla="*/ 1338414 w 1821368"/>
                <a:gd name="connsiteY2" fmla="*/ 157221 h 1985600"/>
                <a:gd name="connsiteX3" fmla="*/ 1552660 w 1821368"/>
                <a:gd name="connsiteY3" fmla="*/ 478152 h 1985600"/>
                <a:gd name="connsiteX4" fmla="*/ 1719205 w 1821368"/>
                <a:gd name="connsiteY4" fmla="*/ 875091 h 1985600"/>
                <a:gd name="connsiteX5" fmla="*/ 1820226 w 1821368"/>
                <a:gd name="connsiteY5" fmla="*/ 1398505 h 1985600"/>
                <a:gd name="connsiteX6" fmla="*/ 1754838 w 1821368"/>
                <a:gd name="connsiteY6" fmla="*/ 1554938 h 1985600"/>
                <a:gd name="connsiteX7" fmla="*/ 1415285 w 1821368"/>
                <a:gd name="connsiteY7" fmla="*/ 1753333 h 1985600"/>
                <a:gd name="connsiteX8" fmla="*/ 913580 w 1821368"/>
                <a:gd name="connsiteY8" fmla="*/ 1985600 h 1985600"/>
                <a:gd name="connsiteX9" fmla="*/ 31981 w 1821368"/>
                <a:gd name="connsiteY9" fmla="*/ 697532 h 1985600"/>
                <a:gd name="connsiteX0" fmla="*/ 31981 w 1813767"/>
                <a:gd name="connsiteY0" fmla="*/ 697532 h 1985600"/>
                <a:gd name="connsiteX1" fmla="*/ 1086479 w 1813767"/>
                <a:gd name="connsiteY1" fmla="*/ 0 h 1985600"/>
                <a:gd name="connsiteX2" fmla="*/ 1338414 w 1813767"/>
                <a:gd name="connsiteY2" fmla="*/ 157221 h 1985600"/>
                <a:gd name="connsiteX3" fmla="*/ 1552660 w 1813767"/>
                <a:gd name="connsiteY3" fmla="*/ 478152 h 1985600"/>
                <a:gd name="connsiteX4" fmla="*/ 1719205 w 1813767"/>
                <a:gd name="connsiteY4" fmla="*/ 875091 h 1985600"/>
                <a:gd name="connsiteX5" fmla="*/ 1810701 w 1813767"/>
                <a:gd name="connsiteY5" fmla="*/ 1258805 h 1985600"/>
                <a:gd name="connsiteX6" fmla="*/ 1754838 w 1813767"/>
                <a:gd name="connsiteY6" fmla="*/ 1554938 h 1985600"/>
                <a:gd name="connsiteX7" fmla="*/ 1415285 w 1813767"/>
                <a:gd name="connsiteY7" fmla="*/ 1753333 h 1985600"/>
                <a:gd name="connsiteX8" fmla="*/ 913580 w 1813767"/>
                <a:gd name="connsiteY8" fmla="*/ 1985600 h 1985600"/>
                <a:gd name="connsiteX9" fmla="*/ 31981 w 1813767"/>
                <a:gd name="connsiteY9" fmla="*/ 697532 h 1985600"/>
                <a:gd name="connsiteX0" fmla="*/ 31981 w 1821674"/>
                <a:gd name="connsiteY0" fmla="*/ 697532 h 1985600"/>
                <a:gd name="connsiteX1" fmla="*/ 1086479 w 1821674"/>
                <a:gd name="connsiteY1" fmla="*/ 0 h 1985600"/>
                <a:gd name="connsiteX2" fmla="*/ 1338414 w 1821674"/>
                <a:gd name="connsiteY2" fmla="*/ 157221 h 1985600"/>
                <a:gd name="connsiteX3" fmla="*/ 1552660 w 1821674"/>
                <a:gd name="connsiteY3" fmla="*/ 478152 h 1985600"/>
                <a:gd name="connsiteX4" fmla="*/ 1719205 w 1821674"/>
                <a:gd name="connsiteY4" fmla="*/ 875091 h 1985600"/>
                <a:gd name="connsiteX5" fmla="*/ 1810701 w 1821674"/>
                <a:gd name="connsiteY5" fmla="*/ 1258805 h 1985600"/>
                <a:gd name="connsiteX6" fmla="*/ 1813836 w 1821674"/>
                <a:gd name="connsiteY6" fmla="*/ 1256308 h 1985600"/>
                <a:gd name="connsiteX7" fmla="*/ 1754838 w 1821674"/>
                <a:gd name="connsiteY7" fmla="*/ 1554938 h 1985600"/>
                <a:gd name="connsiteX8" fmla="*/ 1415285 w 1821674"/>
                <a:gd name="connsiteY8" fmla="*/ 1753333 h 1985600"/>
                <a:gd name="connsiteX9" fmla="*/ 913580 w 1821674"/>
                <a:gd name="connsiteY9" fmla="*/ 1985600 h 1985600"/>
                <a:gd name="connsiteX10" fmla="*/ 31981 w 1821674"/>
                <a:gd name="connsiteY10" fmla="*/ 697532 h 1985600"/>
                <a:gd name="connsiteX0" fmla="*/ 31981 w 1825721"/>
                <a:gd name="connsiteY0" fmla="*/ 697532 h 1985600"/>
                <a:gd name="connsiteX1" fmla="*/ 1086479 w 1825721"/>
                <a:gd name="connsiteY1" fmla="*/ 0 h 1985600"/>
                <a:gd name="connsiteX2" fmla="*/ 1338414 w 1825721"/>
                <a:gd name="connsiteY2" fmla="*/ 157221 h 1985600"/>
                <a:gd name="connsiteX3" fmla="*/ 1552660 w 1825721"/>
                <a:gd name="connsiteY3" fmla="*/ 478152 h 1985600"/>
                <a:gd name="connsiteX4" fmla="*/ 1719205 w 1825721"/>
                <a:gd name="connsiteY4" fmla="*/ 875091 h 1985600"/>
                <a:gd name="connsiteX5" fmla="*/ 1810701 w 1825721"/>
                <a:gd name="connsiteY5" fmla="*/ 1258805 h 1985600"/>
                <a:gd name="connsiteX6" fmla="*/ 1820186 w 1825721"/>
                <a:gd name="connsiteY6" fmla="*/ 1449983 h 1985600"/>
                <a:gd name="connsiteX7" fmla="*/ 1754838 w 1825721"/>
                <a:gd name="connsiteY7" fmla="*/ 1554938 h 1985600"/>
                <a:gd name="connsiteX8" fmla="*/ 1415285 w 1825721"/>
                <a:gd name="connsiteY8" fmla="*/ 1753333 h 1985600"/>
                <a:gd name="connsiteX9" fmla="*/ 913580 w 1825721"/>
                <a:gd name="connsiteY9" fmla="*/ 1985600 h 1985600"/>
                <a:gd name="connsiteX10" fmla="*/ 31981 w 1825721"/>
                <a:gd name="connsiteY10" fmla="*/ 697532 h 1985600"/>
                <a:gd name="connsiteX0" fmla="*/ 31981 w 1825721"/>
                <a:gd name="connsiteY0" fmla="*/ 697532 h 1985600"/>
                <a:gd name="connsiteX1" fmla="*/ 1086479 w 1825721"/>
                <a:gd name="connsiteY1" fmla="*/ 0 h 1985600"/>
                <a:gd name="connsiteX2" fmla="*/ 1338414 w 1825721"/>
                <a:gd name="connsiteY2" fmla="*/ 157221 h 1985600"/>
                <a:gd name="connsiteX3" fmla="*/ 1337585 w 1825721"/>
                <a:gd name="connsiteY3" fmla="*/ 151408 h 1985600"/>
                <a:gd name="connsiteX4" fmla="*/ 1552660 w 1825721"/>
                <a:gd name="connsiteY4" fmla="*/ 478152 h 1985600"/>
                <a:gd name="connsiteX5" fmla="*/ 1719205 w 1825721"/>
                <a:gd name="connsiteY5" fmla="*/ 875091 h 1985600"/>
                <a:gd name="connsiteX6" fmla="*/ 1810701 w 1825721"/>
                <a:gd name="connsiteY6" fmla="*/ 1258805 h 1985600"/>
                <a:gd name="connsiteX7" fmla="*/ 1820186 w 1825721"/>
                <a:gd name="connsiteY7" fmla="*/ 1449983 h 1985600"/>
                <a:gd name="connsiteX8" fmla="*/ 1754838 w 1825721"/>
                <a:gd name="connsiteY8" fmla="*/ 1554938 h 1985600"/>
                <a:gd name="connsiteX9" fmla="*/ 1415285 w 1825721"/>
                <a:gd name="connsiteY9" fmla="*/ 1753333 h 1985600"/>
                <a:gd name="connsiteX10" fmla="*/ 913580 w 1825721"/>
                <a:gd name="connsiteY10" fmla="*/ 1985600 h 1985600"/>
                <a:gd name="connsiteX11" fmla="*/ 31981 w 1825721"/>
                <a:gd name="connsiteY11" fmla="*/ 697532 h 1985600"/>
                <a:gd name="connsiteX0" fmla="*/ 31981 w 1825721"/>
                <a:gd name="connsiteY0" fmla="*/ 697532 h 1985600"/>
                <a:gd name="connsiteX1" fmla="*/ 1086479 w 1825721"/>
                <a:gd name="connsiteY1" fmla="*/ 0 h 1985600"/>
                <a:gd name="connsiteX2" fmla="*/ 1338414 w 1825721"/>
                <a:gd name="connsiteY2" fmla="*/ 157221 h 1985600"/>
                <a:gd name="connsiteX3" fmla="*/ 1324885 w 1825721"/>
                <a:gd name="connsiteY3" fmla="*/ 268883 h 1985600"/>
                <a:gd name="connsiteX4" fmla="*/ 1552660 w 1825721"/>
                <a:gd name="connsiteY4" fmla="*/ 478152 h 1985600"/>
                <a:gd name="connsiteX5" fmla="*/ 1719205 w 1825721"/>
                <a:gd name="connsiteY5" fmla="*/ 875091 h 1985600"/>
                <a:gd name="connsiteX6" fmla="*/ 1810701 w 1825721"/>
                <a:gd name="connsiteY6" fmla="*/ 1258805 h 1985600"/>
                <a:gd name="connsiteX7" fmla="*/ 1820186 w 1825721"/>
                <a:gd name="connsiteY7" fmla="*/ 1449983 h 1985600"/>
                <a:gd name="connsiteX8" fmla="*/ 1754838 w 1825721"/>
                <a:gd name="connsiteY8" fmla="*/ 1554938 h 1985600"/>
                <a:gd name="connsiteX9" fmla="*/ 1415285 w 1825721"/>
                <a:gd name="connsiteY9" fmla="*/ 1753333 h 1985600"/>
                <a:gd name="connsiteX10" fmla="*/ 913580 w 1825721"/>
                <a:gd name="connsiteY10" fmla="*/ 1985600 h 1985600"/>
                <a:gd name="connsiteX11" fmla="*/ 31981 w 1825721"/>
                <a:gd name="connsiteY11" fmla="*/ 697532 h 1985600"/>
                <a:gd name="connsiteX0" fmla="*/ 31981 w 1825721"/>
                <a:gd name="connsiteY0" fmla="*/ 697532 h 1985600"/>
                <a:gd name="connsiteX1" fmla="*/ 1086479 w 1825721"/>
                <a:gd name="connsiteY1" fmla="*/ 0 h 1985600"/>
                <a:gd name="connsiteX2" fmla="*/ 1214589 w 1825721"/>
                <a:gd name="connsiteY2" fmla="*/ 27046 h 1985600"/>
                <a:gd name="connsiteX3" fmla="*/ 1324885 w 1825721"/>
                <a:gd name="connsiteY3" fmla="*/ 268883 h 1985600"/>
                <a:gd name="connsiteX4" fmla="*/ 1552660 w 1825721"/>
                <a:gd name="connsiteY4" fmla="*/ 478152 h 1985600"/>
                <a:gd name="connsiteX5" fmla="*/ 1719205 w 1825721"/>
                <a:gd name="connsiteY5" fmla="*/ 875091 h 1985600"/>
                <a:gd name="connsiteX6" fmla="*/ 1810701 w 1825721"/>
                <a:gd name="connsiteY6" fmla="*/ 1258805 h 1985600"/>
                <a:gd name="connsiteX7" fmla="*/ 1820186 w 1825721"/>
                <a:gd name="connsiteY7" fmla="*/ 1449983 h 1985600"/>
                <a:gd name="connsiteX8" fmla="*/ 1754838 w 1825721"/>
                <a:gd name="connsiteY8" fmla="*/ 1554938 h 1985600"/>
                <a:gd name="connsiteX9" fmla="*/ 1415285 w 1825721"/>
                <a:gd name="connsiteY9" fmla="*/ 1753333 h 1985600"/>
                <a:gd name="connsiteX10" fmla="*/ 913580 w 1825721"/>
                <a:gd name="connsiteY10" fmla="*/ 1985600 h 1985600"/>
                <a:gd name="connsiteX11" fmla="*/ 31981 w 1825721"/>
                <a:gd name="connsiteY11" fmla="*/ 697532 h 1985600"/>
                <a:gd name="connsiteX0" fmla="*/ 31981 w 1825721"/>
                <a:gd name="connsiteY0" fmla="*/ 700707 h 1988775"/>
                <a:gd name="connsiteX1" fmla="*/ 1096004 w 1825721"/>
                <a:gd name="connsiteY1" fmla="*/ 0 h 1988775"/>
                <a:gd name="connsiteX2" fmla="*/ 1214589 w 1825721"/>
                <a:gd name="connsiteY2" fmla="*/ 30221 h 1988775"/>
                <a:gd name="connsiteX3" fmla="*/ 1324885 w 1825721"/>
                <a:gd name="connsiteY3" fmla="*/ 272058 h 1988775"/>
                <a:gd name="connsiteX4" fmla="*/ 1552660 w 1825721"/>
                <a:gd name="connsiteY4" fmla="*/ 481327 h 1988775"/>
                <a:gd name="connsiteX5" fmla="*/ 1719205 w 1825721"/>
                <a:gd name="connsiteY5" fmla="*/ 878266 h 1988775"/>
                <a:gd name="connsiteX6" fmla="*/ 1810701 w 1825721"/>
                <a:gd name="connsiteY6" fmla="*/ 1261980 h 1988775"/>
                <a:gd name="connsiteX7" fmla="*/ 1820186 w 1825721"/>
                <a:gd name="connsiteY7" fmla="*/ 1453158 h 1988775"/>
                <a:gd name="connsiteX8" fmla="*/ 1754838 w 1825721"/>
                <a:gd name="connsiteY8" fmla="*/ 1558113 h 1988775"/>
                <a:gd name="connsiteX9" fmla="*/ 1415285 w 1825721"/>
                <a:gd name="connsiteY9" fmla="*/ 1756508 h 1988775"/>
                <a:gd name="connsiteX10" fmla="*/ 913580 w 1825721"/>
                <a:gd name="connsiteY10" fmla="*/ 1988775 h 1988775"/>
                <a:gd name="connsiteX11" fmla="*/ 31981 w 1825721"/>
                <a:gd name="connsiteY11" fmla="*/ 700707 h 1988775"/>
                <a:gd name="connsiteX0" fmla="*/ 31981 w 1825721"/>
                <a:gd name="connsiteY0" fmla="*/ 700707 h 1988775"/>
                <a:gd name="connsiteX1" fmla="*/ 1096004 w 1825721"/>
                <a:gd name="connsiteY1" fmla="*/ 0 h 1988775"/>
                <a:gd name="connsiteX2" fmla="*/ 1214589 w 1825721"/>
                <a:gd name="connsiteY2" fmla="*/ 30221 h 1988775"/>
                <a:gd name="connsiteX3" fmla="*/ 1324885 w 1825721"/>
                <a:gd name="connsiteY3" fmla="*/ 272058 h 1988775"/>
                <a:gd name="connsiteX4" fmla="*/ 1552660 w 1825721"/>
                <a:gd name="connsiteY4" fmla="*/ 481327 h 1988775"/>
                <a:gd name="connsiteX5" fmla="*/ 1719205 w 1825721"/>
                <a:gd name="connsiteY5" fmla="*/ 878266 h 1988775"/>
                <a:gd name="connsiteX6" fmla="*/ 1810701 w 1825721"/>
                <a:gd name="connsiteY6" fmla="*/ 1261980 h 1988775"/>
                <a:gd name="connsiteX7" fmla="*/ 1820186 w 1825721"/>
                <a:gd name="connsiteY7" fmla="*/ 1453158 h 1988775"/>
                <a:gd name="connsiteX8" fmla="*/ 1754838 w 1825721"/>
                <a:gd name="connsiteY8" fmla="*/ 1558113 h 1988775"/>
                <a:gd name="connsiteX9" fmla="*/ 1415285 w 1825721"/>
                <a:gd name="connsiteY9" fmla="*/ 1756508 h 1988775"/>
                <a:gd name="connsiteX10" fmla="*/ 913580 w 1825721"/>
                <a:gd name="connsiteY10" fmla="*/ 1988775 h 1988775"/>
                <a:gd name="connsiteX11" fmla="*/ 31981 w 1825721"/>
                <a:gd name="connsiteY11" fmla="*/ 700707 h 1988775"/>
                <a:gd name="connsiteX0" fmla="*/ 31981 w 1825721"/>
                <a:gd name="connsiteY0" fmla="*/ 700707 h 1988775"/>
                <a:gd name="connsiteX1" fmla="*/ 1096004 w 1825721"/>
                <a:gd name="connsiteY1" fmla="*/ 0 h 1988775"/>
                <a:gd name="connsiteX2" fmla="*/ 1214589 w 1825721"/>
                <a:gd name="connsiteY2" fmla="*/ 30221 h 1988775"/>
                <a:gd name="connsiteX3" fmla="*/ 1391560 w 1825721"/>
                <a:gd name="connsiteY3" fmla="*/ 218083 h 1988775"/>
                <a:gd name="connsiteX4" fmla="*/ 1552660 w 1825721"/>
                <a:gd name="connsiteY4" fmla="*/ 481327 h 1988775"/>
                <a:gd name="connsiteX5" fmla="*/ 1719205 w 1825721"/>
                <a:gd name="connsiteY5" fmla="*/ 878266 h 1988775"/>
                <a:gd name="connsiteX6" fmla="*/ 1810701 w 1825721"/>
                <a:gd name="connsiteY6" fmla="*/ 1261980 h 1988775"/>
                <a:gd name="connsiteX7" fmla="*/ 1820186 w 1825721"/>
                <a:gd name="connsiteY7" fmla="*/ 1453158 h 1988775"/>
                <a:gd name="connsiteX8" fmla="*/ 1754838 w 1825721"/>
                <a:gd name="connsiteY8" fmla="*/ 1558113 h 1988775"/>
                <a:gd name="connsiteX9" fmla="*/ 1415285 w 1825721"/>
                <a:gd name="connsiteY9" fmla="*/ 1756508 h 1988775"/>
                <a:gd name="connsiteX10" fmla="*/ 913580 w 1825721"/>
                <a:gd name="connsiteY10" fmla="*/ 1988775 h 1988775"/>
                <a:gd name="connsiteX11" fmla="*/ 31981 w 1825721"/>
                <a:gd name="connsiteY11" fmla="*/ 700707 h 1988775"/>
                <a:gd name="connsiteX0" fmla="*/ 32723 w 1826463"/>
                <a:gd name="connsiteY0" fmla="*/ 700707 h 1952305"/>
                <a:gd name="connsiteX1" fmla="*/ 1096746 w 1826463"/>
                <a:gd name="connsiteY1" fmla="*/ 0 h 1952305"/>
                <a:gd name="connsiteX2" fmla="*/ 1215331 w 1826463"/>
                <a:gd name="connsiteY2" fmla="*/ 30221 h 1952305"/>
                <a:gd name="connsiteX3" fmla="*/ 1392302 w 1826463"/>
                <a:gd name="connsiteY3" fmla="*/ 218083 h 1952305"/>
                <a:gd name="connsiteX4" fmla="*/ 1553402 w 1826463"/>
                <a:gd name="connsiteY4" fmla="*/ 481327 h 1952305"/>
                <a:gd name="connsiteX5" fmla="*/ 1719947 w 1826463"/>
                <a:gd name="connsiteY5" fmla="*/ 878266 h 1952305"/>
                <a:gd name="connsiteX6" fmla="*/ 1811443 w 1826463"/>
                <a:gd name="connsiteY6" fmla="*/ 1261980 h 1952305"/>
                <a:gd name="connsiteX7" fmla="*/ 1820928 w 1826463"/>
                <a:gd name="connsiteY7" fmla="*/ 1453158 h 1952305"/>
                <a:gd name="connsiteX8" fmla="*/ 1755580 w 1826463"/>
                <a:gd name="connsiteY8" fmla="*/ 1558113 h 1952305"/>
                <a:gd name="connsiteX9" fmla="*/ 1416027 w 1826463"/>
                <a:gd name="connsiteY9" fmla="*/ 1756508 h 1952305"/>
                <a:gd name="connsiteX10" fmla="*/ 891308 w 1826463"/>
                <a:gd name="connsiteY10" fmla="*/ 1952305 h 1952305"/>
                <a:gd name="connsiteX11" fmla="*/ 32723 w 1826463"/>
                <a:gd name="connsiteY11" fmla="*/ 700707 h 1952305"/>
                <a:gd name="connsiteX0" fmla="*/ 32723 w 1826463"/>
                <a:gd name="connsiteY0" fmla="*/ 700707 h 1952305"/>
                <a:gd name="connsiteX1" fmla="*/ 1096746 w 1826463"/>
                <a:gd name="connsiteY1" fmla="*/ 0 h 1952305"/>
                <a:gd name="connsiteX2" fmla="*/ 1215331 w 1826463"/>
                <a:gd name="connsiteY2" fmla="*/ 30221 h 1952305"/>
                <a:gd name="connsiteX3" fmla="*/ 1392302 w 1826463"/>
                <a:gd name="connsiteY3" fmla="*/ 218083 h 1952305"/>
                <a:gd name="connsiteX4" fmla="*/ 1553402 w 1826463"/>
                <a:gd name="connsiteY4" fmla="*/ 481327 h 1952305"/>
                <a:gd name="connsiteX5" fmla="*/ 1719947 w 1826463"/>
                <a:gd name="connsiteY5" fmla="*/ 878266 h 1952305"/>
                <a:gd name="connsiteX6" fmla="*/ 1811443 w 1826463"/>
                <a:gd name="connsiteY6" fmla="*/ 1261980 h 1952305"/>
                <a:gd name="connsiteX7" fmla="*/ 1820928 w 1826463"/>
                <a:gd name="connsiteY7" fmla="*/ 1453158 h 1952305"/>
                <a:gd name="connsiteX8" fmla="*/ 1755580 w 1826463"/>
                <a:gd name="connsiteY8" fmla="*/ 1558113 h 1952305"/>
                <a:gd name="connsiteX9" fmla="*/ 1416027 w 1826463"/>
                <a:gd name="connsiteY9" fmla="*/ 1756508 h 1952305"/>
                <a:gd name="connsiteX10" fmla="*/ 891308 w 1826463"/>
                <a:gd name="connsiteY10" fmla="*/ 1952305 h 1952305"/>
                <a:gd name="connsiteX11" fmla="*/ 32723 w 1826463"/>
                <a:gd name="connsiteY11" fmla="*/ 700707 h 1952305"/>
                <a:gd name="connsiteX0" fmla="*/ 32723 w 1826463"/>
                <a:gd name="connsiteY0" fmla="*/ 700707 h 1952305"/>
                <a:gd name="connsiteX1" fmla="*/ 1096746 w 1826463"/>
                <a:gd name="connsiteY1" fmla="*/ 0 h 1952305"/>
                <a:gd name="connsiteX2" fmla="*/ 1215331 w 1826463"/>
                <a:gd name="connsiteY2" fmla="*/ 30221 h 1952305"/>
                <a:gd name="connsiteX3" fmla="*/ 1392302 w 1826463"/>
                <a:gd name="connsiteY3" fmla="*/ 218083 h 1952305"/>
                <a:gd name="connsiteX4" fmla="*/ 1553402 w 1826463"/>
                <a:gd name="connsiteY4" fmla="*/ 481327 h 1952305"/>
                <a:gd name="connsiteX5" fmla="*/ 1719947 w 1826463"/>
                <a:gd name="connsiteY5" fmla="*/ 878266 h 1952305"/>
                <a:gd name="connsiteX6" fmla="*/ 1811443 w 1826463"/>
                <a:gd name="connsiteY6" fmla="*/ 1261980 h 1952305"/>
                <a:gd name="connsiteX7" fmla="*/ 1820928 w 1826463"/>
                <a:gd name="connsiteY7" fmla="*/ 1453158 h 1952305"/>
                <a:gd name="connsiteX8" fmla="*/ 1755580 w 1826463"/>
                <a:gd name="connsiteY8" fmla="*/ 1558113 h 1952305"/>
                <a:gd name="connsiteX9" fmla="*/ 1414540 w 1826463"/>
                <a:gd name="connsiteY9" fmla="*/ 1768553 h 1952305"/>
                <a:gd name="connsiteX10" fmla="*/ 891308 w 1826463"/>
                <a:gd name="connsiteY10" fmla="*/ 1952305 h 1952305"/>
                <a:gd name="connsiteX11" fmla="*/ 32723 w 1826463"/>
                <a:gd name="connsiteY11" fmla="*/ 700707 h 1952305"/>
                <a:gd name="connsiteX0" fmla="*/ 32723 w 1826239"/>
                <a:gd name="connsiteY0" fmla="*/ 700707 h 1952305"/>
                <a:gd name="connsiteX1" fmla="*/ 1096746 w 1826239"/>
                <a:gd name="connsiteY1" fmla="*/ 0 h 1952305"/>
                <a:gd name="connsiteX2" fmla="*/ 1215331 w 1826239"/>
                <a:gd name="connsiteY2" fmla="*/ 30221 h 1952305"/>
                <a:gd name="connsiteX3" fmla="*/ 1392302 w 1826239"/>
                <a:gd name="connsiteY3" fmla="*/ 218083 h 1952305"/>
                <a:gd name="connsiteX4" fmla="*/ 1553402 w 1826239"/>
                <a:gd name="connsiteY4" fmla="*/ 481327 h 1952305"/>
                <a:gd name="connsiteX5" fmla="*/ 1719947 w 1826239"/>
                <a:gd name="connsiteY5" fmla="*/ 878266 h 1952305"/>
                <a:gd name="connsiteX6" fmla="*/ 1811443 w 1826239"/>
                <a:gd name="connsiteY6" fmla="*/ 1261980 h 1952305"/>
                <a:gd name="connsiteX7" fmla="*/ 1820928 w 1826239"/>
                <a:gd name="connsiteY7" fmla="*/ 1453158 h 1952305"/>
                <a:gd name="connsiteX8" fmla="*/ 1758668 w 1826239"/>
                <a:gd name="connsiteY8" fmla="*/ 1607411 h 1952305"/>
                <a:gd name="connsiteX9" fmla="*/ 1414540 w 1826239"/>
                <a:gd name="connsiteY9" fmla="*/ 1768553 h 1952305"/>
                <a:gd name="connsiteX10" fmla="*/ 891308 w 1826239"/>
                <a:gd name="connsiteY10" fmla="*/ 1952305 h 1952305"/>
                <a:gd name="connsiteX11" fmla="*/ 32723 w 1826239"/>
                <a:gd name="connsiteY11" fmla="*/ 700707 h 1952305"/>
                <a:gd name="connsiteX0" fmla="*/ 32723 w 1825449"/>
                <a:gd name="connsiteY0" fmla="*/ 700707 h 1952305"/>
                <a:gd name="connsiteX1" fmla="*/ 1096746 w 1825449"/>
                <a:gd name="connsiteY1" fmla="*/ 0 h 1952305"/>
                <a:gd name="connsiteX2" fmla="*/ 1215331 w 1825449"/>
                <a:gd name="connsiteY2" fmla="*/ 30221 h 1952305"/>
                <a:gd name="connsiteX3" fmla="*/ 1392302 w 1825449"/>
                <a:gd name="connsiteY3" fmla="*/ 218083 h 1952305"/>
                <a:gd name="connsiteX4" fmla="*/ 1553402 w 1825449"/>
                <a:gd name="connsiteY4" fmla="*/ 481327 h 1952305"/>
                <a:gd name="connsiteX5" fmla="*/ 1719947 w 1825449"/>
                <a:gd name="connsiteY5" fmla="*/ 878266 h 1952305"/>
                <a:gd name="connsiteX6" fmla="*/ 1811443 w 1825449"/>
                <a:gd name="connsiteY6" fmla="*/ 1261980 h 1952305"/>
                <a:gd name="connsiteX7" fmla="*/ 1820928 w 1825449"/>
                <a:gd name="connsiteY7" fmla="*/ 1453158 h 1952305"/>
                <a:gd name="connsiteX8" fmla="*/ 1769599 w 1825449"/>
                <a:gd name="connsiteY8" fmla="*/ 1617933 h 1952305"/>
                <a:gd name="connsiteX9" fmla="*/ 1414540 w 1825449"/>
                <a:gd name="connsiteY9" fmla="*/ 1768553 h 1952305"/>
                <a:gd name="connsiteX10" fmla="*/ 891308 w 1825449"/>
                <a:gd name="connsiteY10" fmla="*/ 1952305 h 1952305"/>
                <a:gd name="connsiteX11" fmla="*/ 32723 w 1825449"/>
                <a:gd name="connsiteY11" fmla="*/ 700707 h 1952305"/>
                <a:gd name="connsiteX0" fmla="*/ 32723 w 1825803"/>
                <a:gd name="connsiteY0" fmla="*/ 700707 h 1952305"/>
                <a:gd name="connsiteX1" fmla="*/ 1096746 w 1825803"/>
                <a:gd name="connsiteY1" fmla="*/ 0 h 1952305"/>
                <a:gd name="connsiteX2" fmla="*/ 1215331 w 1825803"/>
                <a:gd name="connsiteY2" fmla="*/ 30221 h 1952305"/>
                <a:gd name="connsiteX3" fmla="*/ 1392302 w 1825803"/>
                <a:gd name="connsiteY3" fmla="*/ 218083 h 1952305"/>
                <a:gd name="connsiteX4" fmla="*/ 1553402 w 1825803"/>
                <a:gd name="connsiteY4" fmla="*/ 481327 h 1952305"/>
                <a:gd name="connsiteX5" fmla="*/ 1719947 w 1825803"/>
                <a:gd name="connsiteY5" fmla="*/ 878266 h 1952305"/>
                <a:gd name="connsiteX6" fmla="*/ 1811443 w 1825803"/>
                <a:gd name="connsiteY6" fmla="*/ 1261980 h 1952305"/>
                <a:gd name="connsiteX7" fmla="*/ 1820928 w 1825803"/>
                <a:gd name="connsiteY7" fmla="*/ 1453158 h 1952305"/>
                <a:gd name="connsiteX8" fmla="*/ 1764689 w 1825803"/>
                <a:gd name="connsiteY8" fmla="*/ 1608156 h 1952305"/>
                <a:gd name="connsiteX9" fmla="*/ 1414540 w 1825803"/>
                <a:gd name="connsiteY9" fmla="*/ 1768553 h 1952305"/>
                <a:gd name="connsiteX10" fmla="*/ 891308 w 1825803"/>
                <a:gd name="connsiteY10" fmla="*/ 1952305 h 1952305"/>
                <a:gd name="connsiteX11" fmla="*/ 32723 w 1825803"/>
                <a:gd name="connsiteY11" fmla="*/ 700707 h 1952305"/>
                <a:gd name="connsiteX0" fmla="*/ 32723 w 1825803"/>
                <a:gd name="connsiteY0" fmla="*/ 700707 h 1952305"/>
                <a:gd name="connsiteX1" fmla="*/ 1096746 w 1825803"/>
                <a:gd name="connsiteY1" fmla="*/ 0 h 1952305"/>
                <a:gd name="connsiteX2" fmla="*/ 1215331 w 1825803"/>
                <a:gd name="connsiteY2" fmla="*/ 30221 h 1952305"/>
                <a:gd name="connsiteX3" fmla="*/ 1405091 w 1825803"/>
                <a:gd name="connsiteY3" fmla="*/ 213547 h 1952305"/>
                <a:gd name="connsiteX4" fmla="*/ 1553402 w 1825803"/>
                <a:gd name="connsiteY4" fmla="*/ 481327 h 1952305"/>
                <a:gd name="connsiteX5" fmla="*/ 1719947 w 1825803"/>
                <a:gd name="connsiteY5" fmla="*/ 878266 h 1952305"/>
                <a:gd name="connsiteX6" fmla="*/ 1811443 w 1825803"/>
                <a:gd name="connsiteY6" fmla="*/ 1261980 h 1952305"/>
                <a:gd name="connsiteX7" fmla="*/ 1820928 w 1825803"/>
                <a:gd name="connsiteY7" fmla="*/ 1453158 h 1952305"/>
                <a:gd name="connsiteX8" fmla="*/ 1764689 w 1825803"/>
                <a:gd name="connsiteY8" fmla="*/ 1608156 h 1952305"/>
                <a:gd name="connsiteX9" fmla="*/ 1414540 w 1825803"/>
                <a:gd name="connsiteY9" fmla="*/ 1768553 h 1952305"/>
                <a:gd name="connsiteX10" fmla="*/ 891308 w 1825803"/>
                <a:gd name="connsiteY10" fmla="*/ 1952305 h 1952305"/>
                <a:gd name="connsiteX11" fmla="*/ 32723 w 1825803"/>
                <a:gd name="connsiteY11" fmla="*/ 700707 h 1952305"/>
                <a:gd name="connsiteX0" fmla="*/ 32723 w 1825803"/>
                <a:gd name="connsiteY0" fmla="*/ 700707 h 1952305"/>
                <a:gd name="connsiteX1" fmla="*/ 1096746 w 1825803"/>
                <a:gd name="connsiteY1" fmla="*/ 0 h 1952305"/>
                <a:gd name="connsiteX2" fmla="*/ 1215331 w 1825803"/>
                <a:gd name="connsiteY2" fmla="*/ 30221 h 1952305"/>
                <a:gd name="connsiteX3" fmla="*/ 1404720 w 1825803"/>
                <a:gd name="connsiteY3" fmla="*/ 216559 h 1952305"/>
                <a:gd name="connsiteX4" fmla="*/ 1553402 w 1825803"/>
                <a:gd name="connsiteY4" fmla="*/ 481327 h 1952305"/>
                <a:gd name="connsiteX5" fmla="*/ 1719947 w 1825803"/>
                <a:gd name="connsiteY5" fmla="*/ 878266 h 1952305"/>
                <a:gd name="connsiteX6" fmla="*/ 1811443 w 1825803"/>
                <a:gd name="connsiteY6" fmla="*/ 1261980 h 1952305"/>
                <a:gd name="connsiteX7" fmla="*/ 1820928 w 1825803"/>
                <a:gd name="connsiteY7" fmla="*/ 1453158 h 1952305"/>
                <a:gd name="connsiteX8" fmla="*/ 1764689 w 1825803"/>
                <a:gd name="connsiteY8" fmla="*/ 1608156 h 1952305"/>
                <a:gd name="connsiteX9" fmla="*/ 1414540 w 1825803"/>
                <a:gd name="connsiteY9" fmla="*/ 1768553 h 1952305"/>
                <a:gd name="connsiteX10" fmla="*/ 891308 w 1825803"/>
                <a:gd name="connsiteY10" fmla="*/ 1952305 h 1952305"/>
                <a:gd name="connsiteX11" fmla="*/ 32723 w 1825803"/>
                <a:gd name="connsiteY11" fmla="*/ 700707 h 1952305"/>
                <a:gd name="connsiteX0" fmla="*/ 32723 w 1825803"/>
                <a:gd name="connsiteY0" fmla="*/ 700707 h 1952305"/>
                <a:gd name="connsiteX1" fmla="*/ 1096746 w 1825803"/>
                <a:gd name="connsiteY1" fmla="*/ 0 h 1952305"/>
                <a:gd name="connsiteX2" fmla="*/ 1215331 w 1825803"/>
                <a:gd name="connsiteY2" fmla="*/ 30221 h 1952305"/>
                <a:gd name="connsiteX3" fmla="*/ 1404720 w 1825803"/>
                <a:gd name="connsiteY3" fmla="*/ 216559 h 1952305"/>
                <a:gd name="connsiteX4" fmla="*/ 1553402 w 1825803"/>
                <a:gd name="connsiteY4" fmla="*/ 481327 h 1952305"/>
                <a:gd name="connsiteX5" fmla="*/ 1719947 w 1825803"/>
                <a:gd name="connsiteY5" fmla="*/ 878266 h 1952305"/>
                <a:gd name="connsiteX6" fmla="*/ 1811443 w 1825803"/>
                <a:gd name="connsiteY6" fmla="*/ 1261980 h 1952305"/>
                <a:gd name="connsiteX7" fmla="*/ 1820928 w 1825803"/>
                <a:gd name="connsiteY7" fmla="*/ 1453158 h 1952305"/>
                <a:gd name="connsiteX8" fmla="*/ 1764689 w 1825803"/>
                <a:gd name="connsiteY8" fmla="*/ 1608156 h 1952305"/>
                <a:gd name="connsiteX9" fmla="*/ 1414540 w 1825803"/>
                <a:gd name="connsiteY9" fmla="*/ 1768553 h 1952305"/>
                <a:gd name="connsiteX10" fmla="*/ 891308 w 1825803"/>
                <a:gd name="connsiteY10" fmla="*/ 1952305 h 1952305"/>
                <a:gd name="connsiteX11" fmla="*/ 32723 w 1825803"/>
                <a:gd name="connsiteY11" fmla="*/ 700707 h 1952305"/>
                <a:gd name="connsiteX0" fmla="*/ 32723 w 1825803"/>
                <a:gd name="connsiteY0" fmla="*/ 700707 h 1952305"/>
                <a:gd name="connsiteX1" fmla="*/ 1096746 w 1825803"/>
                <a:gd name="connsiteY1" fmla="*/ 0 h 1952305"/>
                <a:gd name="connsiteX2" fmla="*/ 1215331 w 1825803"/>
                <a:gd name="connsiteY2" fmla="*/ 30221 h 1952305"/>
                <a:gd name="connsiteX3" fmla="*/ 1404720 w 1825803"/>
                <a:gd name="connsiteY3" fmla="*/ 216559 h 1952305"/>
                <a:gd name="connsiteX4" fmla="*/ 1584337 w 1825803"/>
                <a:gd name="connsiteY4" fmla="*/ 527946 h 1952305"/>
                <a:gd name="connsiteX5" fmla="*/ 1719947 w 1825803"/>
                <a:gd name="connsiteY5" fmla="*/ 878266 h 1952305"/>
                <a:gd name="connsiteX6" fmla="*/ 1811443 w 1825803"/>
                <a:gd name="connsiteY6" fmla="*/ 1261980 h 1952305"/>
                <a:gd name="connsiteX7" fmla="*/ 1820928 w 1825803"/>
                <a:gd name="connsiteY7" fmla="*/ 1453158 h 1952305"/>
                <a:gd name="connsiteX8" fmla="*/ 1764689 w 1825803"/>
                <a:gd name="connsiteY8" fmla="*/ 1608156 h 1952305"/>
                <a:gd name="connsiteX9" fmla="*/ 1414540 w 1825803"/>
                <a:gd name="connsiteY9" fmla="*/ 1768553 h 1952305"/>
                <a:gd name="connsiteX10" fmla="*/ 891308 w 1825803"/>
                <a:gd name="connsiteY10" fmla="*/ 1952305 h 1952305"/>
                <a:gd name="connsiteX11" fmla="*/ 32723 w 1825803"/>
                <a:gd name="connsiteY11" fmla="*/ 700707 h 1952305"/>
                <a:gd name="connsiteX0" fmla="*/ 32723 w 1825803"/>
                <a:gd name="connsiteY0" fmla="*/ 700707 h 1952305"/>
                <a:gd name="connsiteX1" fmla="*/ 1096746 w 1825803"/>
                <a:gd name="connsiteY1" fmla="*/ 0 h 1952305"/>
                <a:gd name="connsiteX2" fmla="*/ 1223249 w 1825803"/>
                <a:gd name="connsiteY2" fmla="*/ 40371 h 1952305"/>
                <a:gd name="connsiteX3" fmla="*/ 1404720 w 1825803"/>
                <a:gd name="connsiteY3" fmla="*/ 216559 h 1952305"/>
                <a:gd name="connsiteX4" fmla="*/ 1584337 w 1825803"/>
                <a:gd name="connsiteY4" fmla="*/ 527946 h 1952305"/>
                <a:gd name="connsiteX5" fmla="*/ 1719947 w 1825803"/>
                <a:gd name="connsiteY5" fmla="*/ 878266 h 1952305"/>
                <a:gd name="connsiteX6" fmla="*/ 1811443 w 1825803"/>
                <a:gd name="connsiteY6" fmla="*/ 1261980 h 1952305"/>
                <a:gd name="connsiteX7" fmla="*/ 1820928 w 1825803"/>
                <a:gd name="connsiteY7" fmla="*/ 1453158 h 1952305"/>
                <a:gd name="connsiteX8" fmla="*/ 1764689 w 1825803"/>
                <a:gd name="connsiteY8" fmla="*/ 1608156 h 1952305"/>
                <a:gd name="connsiteX9" fmla="*/ 1414540 w 1825803"/>
                <a:gd name="connsiteY9" fmla="*/ 1768553 h 1952305"/>
                <a:gd name="connsiteX10" fmla="*/ 891308 w 1825803"/>
                <a:gd name="connsiteY10" fmla="*/ 1952305 h 1952305"/>
                <a:gd name="connsiteX11" fmla="*/ 32723 w 1825803"/>
                <a:gd name="connsiteY11" fmla="*/ 700707 h 1952305"/>
                <a:gd name="connsiteX0" fmla="*/ 32723 w 1825803"/>
                <a:gd name="connsiteY0" fmla="*/ 668184 h 1919782"/>
                <a:gd name="connsiteX1" fmla="*/ 1152887 w 1825803"/>
                <a:gd name="connsiteY1" fmla="*/ 8035 h 1919782"/>
                <a:gd name="connsiteX2" fmla="*/ 1223249 w 1825803"/>
                <a:gd name="connsiteY2" fmla="*/ 7848 h 1919782"/>
                <a:gd name="connsiteX3" fmla="*/ 1404720 w 1825803"/>
                <a:gd name="connsiteY3" fmla="*/ 184036 h 1919782"/>
                <a:gd name="connsiteX4" fmla="*/ 1584337 w 1825803"/>
                <a:gd name="connsiteY4" fmla="*/ 495423 h 1919782"/>
                <a:gd name="connsiteX5" fmla="*/ 1719947 w 1825803"/>
                <a:gd name="connsiteY5" fmla="*/ 845743 h 1919782"/>
                <a:gd name="connsiteX6" fmla="*/ 1811443 w 1825803"/>
                <a:gd name="connsiteY6" fmla="*/ 1229457 h 1919782"/>
                <a:gd name="connsiteX7" fmla="*/ 1820928 w 1825803"/>
                <a:gd name="connsiteY7" fmla="*/ 1420635 h 1919782"/>
                <a:gd name="connsiteX8" fmla="*/ 1764689 w 1825803"/>
                <a:gd name="connsiteY8" fmla="*/ 1575633 h 1919782"/>
                <a:gd name="connsiteX9" fmla="*/ 1414540 w 1825803"/>
                <a:gd name="connsiteY9" fmla="*/ 1736030 h 1919782"/>
                <a:gd name="connsiteX10" fmla="*/ 891308 w 1825803"/>
                <a:gd name="connsiteY10" fmla="*/ 1919782 h 1919782"/>
                <a:gd name="connsiteX11" fmla="*/ 32723 w 1825803"/>
                <a:gd name="connsiteY11" fmla="*/ 668184 h 1919782"/>
                <a:gd name="connsiteX0" fmla="*/ 32657 w 1827749"/>
                <a:gd name="connsiteY0" fmla="*/ 585390 h 1919782"/>
                <a:gd name="connsiteX1" fmla="*/ 1154833 w 1827749"/>
                <a:gd name="connsiteY1" fmla="*/ 8035 h 1919782"/>
                <a:gd name="connsiteX2" fmla="*/ 1225195 w 1827749"/>
                <a:gd name="connsiteY2" fmla="*/ 7848 h 1919782"/>
                <a:gd name="connsiteX3" fmla="*/ 1406666 w 1827749"/>
                <a:gd name="connsiteY3" fmla="*/ 184036 h 1919782"/>
                <a:gd name="connsiteX4" fmla="*/ 1586283 w 1827749"/>
                <a:gd name="connsiteY4" fmla="*/ 495423 h 1919782"/>
                <a:gd name="connsiteX5" fmla="*/ 1721893 w 1827749"/>
                <a:gd name="connsiteY5" fmla="*/ 845743 h 1919782"/>
                <a:gd name="connsiteX6" fmla="*/ 1813389 w 1827749"/>
                <a:gd name="connsiteY6" fmla="*/ 1229457 h 1919782"/>
                <a:gd name="connsiteX7" fmla="*/ 1822874 w 1827749"/>
                <a:gd name="connsiteY7" fmla="*/ 1420635 h 1919782"/>
                <a:gd name="connsiteX8" fmla="*/ 1766635 w 1827749"/>
                <a:gd name="connsiteY8" fmla="*/ 1575633 h 1919782"/>
                <a:gd name="connsiteX9" fmla="*/ 1416486 w 1827749"/>
                <a:gd name="connsiteY9" fmla="*/ 1736030 h 1919782"/>
                <a:gd name="connsiteX10" fmla="*/ 893254 w 1827749"/>
                <a:gd name="connsiteY10" fmla="*/ 1919782 h 1919782"/>
                <a:gd name="connsiteX11" fmla="*/ 32657 w 1827749"/>
                <a:gd name="connsiteY11" fmla="*/ 585390 h 1919782"/>
                <a:gd name="connsiteX0" fmla="*/ 32657 w 1827749"/>
                <a:gd name="connsiteY0" fmla="*/ 585390 h 1919782"/>
                <a:gd name="connsiteX1" fmla="*/ 1154833 w 1827749"/>
                <a:gd name="connsiteY1" fmla="*/ 8035 h 1919782"/>
                <a:gd name="connsiteX2" fmla="*/ 1225195 w 1827749"/>
                <a:gd name="connsiteY2" fmla="*/ 7848 h 1919782"/>
                <a:gd name="connsiteX3" fmla="*/ 1406666 w 1827749"/>
                <a:gd name="connsiteY3" fmla="*/ 184036 h 1919782"/>
                <a:gd name="connsiteX4" fmla="*/ 1586283 w 1827749"/>
                <a:gd name="connsiteY4" fmla="*/ 495423 h 1919782"/>
                <a:gd name="connsiteX5" fmla="*/ 1721893 w 1827749"/>
                <a:gd name="connsiteY5" fmla="*/ 845743 h 1919782"/>
                <a:gd name="connsiteX6" fmla="*/ 1813389 w 1827749"/>
                <a:gd name="connsiteY6" fmla="*/ 1229457 h 1919782"/>
                <a:gd name="connsiteX7" fmla="*/ 1822874 w 1827749"/>
                <a:gd name="connsiteY7" fmla="*/ 1420635 h 1919782"/>
                <a:gd name="connsiteX8" fmla="*/ 1766635 w 1827749"/>
                <a:gd name="connsiteY8" fmla="*/ 1575633 h 1919782"/>
                <a:gd name="connsiteX9" fmla="*/ 1416486 w 1827749"/>
                <a:gd name="connsiteY9" fmla="*/ 1736030 h 1919782"/>
                <a:gd name="connsiteX10" fmla="*/ 893254 w 1827749"/>
                <a:gd name="connsiteY10" fmla="*/ 1919782 h 1919782"/>
                <a:gd name="connsiteX11" fmla="*/ 32657 w 1827749"/>
                <a:gd name="connsiteY11" fmla="*/ 585390 h 1919782"/>
                <a:gd name="connsiteX0" fmla="*/ 32657 w 1827749"/>
                <a:gd name="connsiteY0" fmla="*/ 586024 h 1920416"/>
                <a:gd name="connsiteX1" fmla="*/ 1149182 w 1827749"/>
                <a:gd name="connsiteY1" fmla="*/ 4914 h 1920416"/>
                <a:gd name="connsiteX2" fmla="*/ 1225195 w 1827749"/>
                <a:gd name="connsiteY2" fmla="*/ 8482 h 1920416"/>
                <a:gd name="connsiteX3" fmla="*/ 1406666 w 1827749"/>
                <a:gd name="connsiteY3" fmla="*/ 184670 h 1920416"/>
                <a:gd name="connsiteX4" fmla="*/ 1586283 w 1827749"/>
                <a:gd name="connsiteY4" fmla="*/ 496057 h 1920416"/>
                <a:gd name="connsiteX5" fmla="*/ 1721893 w 1827749"/>
                <a:gd name="connsiteY5" fmla="*/ 846377 h 1920416"/>
                <a:gd name="connsiteX6" fmla="*/ 1813389 w 1827749"/>
                <a:gd name="connsiteY6" fmla="*/ 1230091 h 1920416"/>
                <a:gd name="connsiteX7" fmla="*/ 1822874 w 1827749"/>
                <a:gd name="connsiteY7" fmla="*/ 1421269 h 1920416"/>
                <a:gd name="connsiteX8" fmla="*/ 1766635 w 1827749"/>
                <a:gd name="connsiteY8" fmla="*/ 1576267 h 1920416"/>
                <a:gd name="connsiteX9" fmla="*/ 1416486 w 1827749"/>
                <a:gd name="connsiteY9" fmla="*/ 1736664 h 1920416"/>
                <a:gd name="connsiteX10" fmla="*/ 893254 w 1827749"/>
                <a:gd name="connsiteY10" fmla="*/ 1920416 h 1920416"/>
                <a:gd name="connsiteX11" fmla="*/ 32657 w 1827749"/>
                <a:gd name="connsiteY11" fmla="*/ 586024 h 1920416"/>
                <a:gd name="connsiteX0" fmla="*/ 32657 w 1827749"/>
                <a:gd name="connsiteY0" fmla="*/ 586024 h 1920416"/>
                <a:gd name="connsiteX1" fmla="*/ 1149182 w 1827749"/>
                <a:gd name="connsiteY1" fmla="*/ 4914 h 1920416"/>
                <a:gd name="connsiteX2" fmla="*/ 1225195 w 1827749"/>
                <a:gd name="connsiteY2" fmla="*/ 8482 h 1920416"/>
                <a:gd name="connsiteX3" fmla="*/ 1406666 w 1827749"/>
                <a:gd name="connsiteY3" fmla="*/ 184670 h 1920416"/>
                <a:gd name="connsiteX4" fmla="*/ 1586283 w 1827749"/>
                <a:gd name="connsiteY4" fmla="*/ 496057 h 1920416"/>
                <a:gd name="connsiteX5" fmla="*/ 1721893 w 1827749"/>
                <a:gd name="connsiteY5" fmla="*/ 846377 h 1920416"/>
                <a:gd name="connsiteX6" fmla="*/ 1813389 w 1827749"/>
                <a:gd name="connsiteY6" fmla="*/ 1230091 h 1920416"/>
                <a:gd name="connsiteX7" fmla="*/ 1822874 w 1827749"/>
                <a:gd name="connsiteY7" fmla="*/ 1421269 h 1920416"/>
                <a:gd name="connsiteX8" fmla="*/ 1766635 w 1827749"/>
                <a:gd name="connsiteY8" fmla="*/ 1576267 h 1920416"/>
                <a:gd name="connsiteX9" fmla="*/ 1416486 w 1827749"/>
                <a:gd name="connsiteY9" fmla="*/ 1736664 h 1920416"/>
                <a:gd name="connsiteX10" fmla="*/ 893254 w 1827749"/>
                <a:gd name="connsiteY10" fmla="*/ 1920416 h 1920416"/>
                <a:gd name="connsiteX11" fmla="*/ 32657 w 1827749"/>
                <a:gd name="connsiteY11" fmla="*/ 586024 h 1920416"/>
                <a:gd name="connsiteX0" fmla="*/ 32657 w 1827749"/>
                <a:gd name="connsiteY0" fmla="*/ 581110 h 1915502"/>
                <a:gd name="connsiteX1" fmla="*/ 1149182 w 1827749"/>
                <a:gd name="connsiteY1" fmla="*/ 0 h 1915502"/>
                <a:gd name="connsiteX2" fmla="*/ 1278324 w 1827749"/>
                <a:gd name="connsiteY2" fmla="*/ 43753 h 1915502"/>
                <a:gd name="connsiteX3" fmla="*/ 1406666 w 1827749"/>
                <a:gd name="connsiteY3" fmla="*/ 179756 h 1915502"/>
                <a:gd name="connsiteX4" fmla="*/ 1586283 w 1827749"/>
                <a:gd name="connsiteY4" fmla="*/ 491143 h 1915502"/>
                <a:gd name="connsiteX5" fmla="*/ 1721893 w 1827749"/>
                <a:gd name="connsiteY5" fmla="*/ 841463 h 1915502"/>
                <a:gd name="connsiteX6" fmla="*/ 1813389 w 1827749"/>
                <a:gd name="connsiteY6" fmla="*/ 1225177 h 1915502"/>
                <a:gd name="connsiteX7" fmla="*/ 1822874 w 1827749"/>
                <a:gd name="connsiteY7" fmla="*/ 1416355 h 1915502"/>
                <a:gd name="connsiteX8" fmla="*/ 1766635 w 1827749"/>
                <a:gd name="connsiteY8" fmla="*/ 1571353 h 1915502"/>
                <a:gd name="connsiteX9" fmla="*/ 1416486 w 1827749"/>
                <a:gd name="connsiteY9" fmla="*/ 1731750 h 1915502"/>
                <a:gd name="connsiteX10" fmla="*/ 893254 w 1827749"/>
                <a:gd name="connsiteY10" fmla="*/ 1915502 h 1915502"/>
                <a:gd name="connsiteX11" fmla="*/ 32657 w 1827749"/>
                <a:gd name="connsiteY11" fmla="*/ 581110 h 1915502"/>
                <a:gd name="connsiteX0" fmla="*/ 32657 w 1827749"/>
                <a:gd name="connsiteY0" fmla="*/ 587171 h 1921563"/>
                <a:gd name="connsiteX1" fmla="*/ 1174389 w 1827749"/>
                <a:gd name="connsiteY1" fmla="*/ 0 h 1921563"/>
                <a:gd name="connsiteX2" fmla="*/ 1278324 w 1827749"/>
                <a:gd name="connsiteY2" fmla="*/ 49814 h 1921563"/>
                <a:gd name="connsiteX3" fmla="*/ 1406666 w 1827749"/>
                <a:gd name="connsiteY3" fmla="*/ 185817 h 1921563"/>
                <a:gd name="connsiteX4" fmla="*/ 1586283 w 1827749"/>
                <a:gd name="connsiteY4" fmla="*/ 497204 h 1921563"/>
                <a:gd name="connsiteX5" fmla="*/ 1721893 w 1827749"/>
                <a:gd name="connsiteY5" fmla="*/ 847524 h 1921563"/>
                <a:gd name="connsiteX6" fmla="*/ 1813389 w 1827749"/>
                <a:gd name="connsiteY6" fmla="*/ 1231238 h 1921563"/>
                <a:gd name="connsiteX7" fmla="*/ 1822874 w 1827749"/>
                <a:gd name="connsiteY7" fmla="*/ 1422416 h 1921563"/>
                <a:gd name="connsiteX8" fmla="*/ 1766635 w 1827749"/>
                <a:gd name="connsiteY8" fmla="*/ 1577414 h 1921563"/>
                <a:gd name="connsiteX9" fmla="*/ 1416486 w 1827749"/>
                <a:gd name="connsiteY9" fmla="*/ 1737811 h 1921563"/>
                <a:gd name="connsiteX10" fmla="*/ 893254 w 1827749"/>
                <a:gd name="connsiteY10" fmla="*/ 1921563 h 1921563"/>
                <a:gd name="connsiteX11" fmla="*/ 32657 w 1827749"/>
                <a:gd name="connsiteY11" fmla="*/ 587171 h 1921563"/>
                <a:gd name="connsiteX0" fmla="*/ 32657 w 1827749"/>
                <a:gd name="connsiteY0" fmla="*/ 587171 h 1921563"/>
                <a:gd name="connsiteX1" fmla="*/ 1174389 w 1827749"/>
                <a:gd name="connsiteY1" fmla="*/ 0 h 1921563"/>
                <a:gd name="connsiteX2" fmla="*/ 1278324 w 1827749"/>
                <a:gd name="connsiteY2" fmla="*/ 49814 h 1921563"/>
                <a:gd name="connsiteX3" fmla="*/ 1406666 w 1827749"/>
                <a:gd name="connsiteY3" fmla="*/ 185817 h 1921563"/>
                <a:gd name="connsiteX4" fmla="*/ 1586283 w 1827749"/>
                <a:gd name="connsiteY4" fmla="*/ 497204 h 1921563"/>
                <a:gd name="connsiteX5" fmla="*/ 1721893 w 1827749"/>
                <a:gd name="connsiteY5" fmla="*/ 847524 h 1921563"/>
                <a:gd name="connsiteX6" fmla="*/ 1813389 w 1827749"/>
                <a:gd name="connsiteY6" fmla="*/ 1231238 h 1921563"/>
                <a:gd name="connsiteX7" fmla="*/ 1822874 w 1827749"/>
                <a:gd name="connsiteY7" fmla="*/ 1422416 h 1921563"/>
                <a:gd name="connsiteX8" fmla="*/ 1766635 w 1827749"/>
                <a:gd name="connsiteY8" fmla="*/ 1577414 h 1921563"/>
                <a:gd name="connsiteX9" fmla="*/ 1416486 w 1827749"/>
                <a:gd name="connsiteY9" fmla="*/ 1737811 h 1921563"/>
                <a:gd name="connsiteX10" fmla="*/ 893254 w 1827749"/>
                <a:gd name="connsiteY10" fmla="*/ 1921563 h 1921563"/>
                <a:gd name="connsiteX11" fmla="*/ 32657 w 1827749"/>
                <a:gd name="connsiteY11" fmla="*/ 587171 h 1921563"/>
                <a:gd name="connsiteX0" fmla="*/ 32657 w 1827749"/>
                <a:gd name="connsiteY0" fmla="*/ 587171 h 1921563"/>
                <a:gd name="connsiteX1" fmla="*/ 1174389 w 1827749"/>
                <a:gd name="connsiteY1" fmla="*/ 0 h 1921563"/>
                <a:gd name="connsiteX2" fmla="*/ 1278324 w 1827749"/>
                <a:gd name="connsiteY2" fmla="*/ 49814 h 1921563"/>
                <a:gd name="connsiteX3" fmla="*/ 1406666 w 1827749"/>
                <a:gd name="connsiteY3" fmla="*/ 185817 h 1921563"/>
                <a:gd name="connsiteX4" fmla="*/ 1586283 w 1827749"/>
                <a:gd name="connsiteY4" fmla="*/ 497204 h 1921563"/>
                <a:gd name="connsiteX5" fmla="*/ 1721893 w 1827749"/>
                <a:gd name="connsiteY5" fmla="*/ 847524 h 1921563"/>
                <a:gd name="connsiteX6" fmla="*/ 1813389 w 1827749"/>
                <a:gd name="connsiteY6" fmla="*/ 1231238 h 1921563"/>
                <a:gd name="connsiteX7" fmla="*/ 1822874 w 1827749"/>
                <a:gd name="connsiteY7" fmla="*/ 1422416 h 1921563"/>
                <a:gd name="connsiteX8" fmla="*/ 1766635 w 1827749"/>
                <a:gd name="connsiteY8" fmla="*/ 1577414 h 1921563"/>
                <a:gd name="connsiteX9" fmla="*/ 1416486 w 1827749"/>
                <a:gd name="connsiteY9" fmla="*/ 1737811 h 1921563"/>
                <a:gd name="connsiteX10" fmla="*/ 893254 w 1827749"/>
                <a:gd name="connsiteY10" fmla="*/ 1921563 h 1921563"/>
                <a:gd name="connsiteX11" fmla="*/ 32657 w 1827749"/>
                <a:gd name="connsiteY11" fmla="*/ 587171 h 1921563"/>
                <a:gd name="connsiteX0" fmla="*/ 32657 w 1827749"/>
                <a:gd name="connsiteY0" fmla="*/ 587171 h 1921563"/>
                <a:gd name="connsiteX1" fmla="*/ 1174389 w 1827749"/>
                <a:gd name="connsiteY1" fmla="*/ 0 h 1921563"/>
                <a:gd name="connsiteX2" fmla="*/ 1310746 w 1827749"/>
                <a:gd name="connsiteY2" fmla="*/ 84387 h 1921563"/>
                <a:gd name="connsiteX3" fmla="*/ 1406666 w 1827749"/>
                <a:gd name="connsiteY3" fmla="*/ 185817 h 1921563"/>
                <a:gd name="connsiteX4" fmla="*/ 1586283 w 1827749"/>
                <a:gd name="connsiteY4" fmla="*/ 497204 h 1921563"/>
                <a:gd name="connsiteX5" fmla="*/ 1721893 w 1827749"/>
                <a:gd name="connsiteY5" fmla="*/ 847524 h 1921563"/>
                <a:gd name="connsiteX6" fmla="*/ 1813389 w 1827749"/>
                <a:gd name="connsiteY6" fmla="*/ 1231238 h 1921563"/>
                <a:gd name="connsiteX7" fmla="*/ 1822874 w 1827749"/>
                <a:gd name="connsiteY7" fmla="*/ 1422416 h 1921563"/>
                <a:gd name="connsiteX8" fmla="*/ 1766635 w 1827749"/>
                <a:gd name="connsiteY8" fmla="*/ 1577414 h 1921563"/>
                <a:gd name="connsiteX9" fmla="*/ 1416486 w 1827749"/>
                <a:gd name="connsiteY9" fmla="*/ 1737811 h 1921563"/>
                <a:gd name="connsiteX10" fmla="*/ 893254 w 1827749"/>
                <a:gd name="connsiteY10" fmla="*/ 1921563 h 1921563"/>
                <a:gd name="connsiteX11" fmla="*/ 32657 w 1827749"/>
                <a:gd name="connsiteY11" fmla="*/ 587171 h 192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7749" h="1921563">
                  <a:moveTo>
                    <a:pt x="32657" y="587171"/>
                  </a:moveTo>
                  <a:cubicBezTo>
                    <a:pt x="373897" y="396005"/>
                    <a:pt x="894890" y="143615"/>
                    <a:pt x="1174389" y="0"/>
                  </a:cubicBezTo>
                  <a:cubicBezTo>
                    <a:pt x="1257004" y="23547"/>
                    <a:pt x="1272033" y="53418"/>
                    <a:pt x="1310746" y="84387"/>
                  </a:cubicBezTo>
                  <a:cubicBezTo>
                    <a:pt x="1349459" y="115356"/>
                    <a:pt x="1360743" y="117014"/>
                    <a:pt x="1406666" y="185817"/>
                  </a:cubicBezTo>
                  <a:cubicBezTo>
                    <a:pt x="1452589" y="254620"/>
                    <a:pt x="1533745" y="386920"/>
                    <a:pt x="1586283" y="497204"/>
                  </a:cubicBezTo>
                  <a:cubicBezTo>
                    <a:pt x="1638821" y="607488"/>
                    <a:pt x="1684042" y="725185"/>
                    <a:pt x="1721893" y="847524"/>
                  </a:cubicBezTo>
                  <a:cubicBezTo>
                    <a:pt x="1759744" y="969863"/>
                    <a:pt x="1796559" y="1135423"/>
                    <a:pt x="1813389" y="1231238"/>
                  </a:cubicBezTo>
                  <a:cubicBezTo>
                    <a:pt x="1830219" y="1327053"/>
                    <a:pt x="1830666" y="1364720"/>
                    <a:pt x="1822874" y="1422416"/>
                  </a:cubicBezTo>
                  <a:cubicBezTo>
                    <a:pt x="1815082" y="1480112"/>
                    <a:pt x="1834366" y="1524848"/>
                    <a:pt x="1766635" y="1577414"/>
                  </a:cubicBezTo>
                  <a:cubicBezTo>
                    <a:pt x="1698904" y="1629980"/>
                    <a:pt x="1556696" y="1666034"/>
                    <a:pt x="1416486" y="1737811"/>
                  </a:cubicBezTo>
                  <a:cubicBezTo>
                    <a:pt x="1276276" y="1809588"/>
                    <a:pt x="1163001" y="1834761"/>
                    <a:pt x="893254" y="1921563"/>
                  </a:cubicBezTo>
                  <a:cubicBezTo>
                    <a:pt x="660535" y="1740331"/>
                    <a:pt x="-174244" y="899956"/>
                    <a:pt x="32657" y="58717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98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F08E4950-EF20-AC19-D474-3CAF520A84AB}"/>
                </a:ext>
              </a:extLst>
            </p:cNvPr>
            <p:cNvSpPr/>
            <p:nvPr/>
          </p:nvSpPr>
          <p:spPr>
            <a:xfrm rot="19942952">
              <a:off x="9100469" y="1466381"/>
              <a:ext cx="250733" cy="879526"/>
            </a:xfrm>
            <a:prstGeom prst="ellipse">
              <a:avLst/>
            </a:prstGeom>
            <a:solidFill>
              <a:srgbClr val="0070C0">
                <a:alpha val="3400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B23FE489-72E9-CE5F-869B-6B9C40579138}"/>
                </a:ext>
              </a:extLst>
            </p:cNvPr>
            <p:cNvSpPr/>
            <p:nvPr/>
          </p:nvSpPr>
          <p:spPr>
            <a:xfrm>
              <a:off x="6096045" y="2514602"/>
              <a:ext cx="194644" cy="544735"/>
            </a:xfrm>
            <a:prstGeom prst="ellipse">
              <a:avLst/>
            </a:prstGeom>
            <a:solidFill>
              <a:srgbClr val="FF000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7CF7AD05-C026-D9C7-A3F2-68CB066FFB56}"/>
                </a:ext>
              </a:extLst>
            </p:cNvPr>
            <p:cNvSpPr/>
            <p:nvPr/>
          </p:nvSpPr>
          <p:spPr>
            <a:xfrm>
              <a:off x="6267711" y="1604454"/>
              <a:ext cx="2840545" cy="1001150"/>
            </a:xfrm>
            <a:custGeom>
              <a:avLst/>
              <a:gdLst>
                <a:gd name="connsiteX0" fmla="*/ 0 w 5560541"/>
                <a:gd name="connsiteY0" fmla="*/ 1989437 h 1989437"/>
                <a:gd name="connsiteX1" fmla="*/ 2298357 w 5560541"/>
                <a:gd name="connsiteY1" fmla="*/ 1779373 h 1989437"/>
                <a:gd name="connsiteX2" fmla="*/ 4794422 w 5560541"/>
                <a:gd name="connsiteY2" fmla="*/ 778475 h 1989437"/>
                <a:gd name="connsiteX3" fmla="*/ 5560541 w 5560541"/>
                <a:gd name="connsiteY3" fmla="*/ 0 h 1989437"/>
                <a:gd name="connsiteX0" fmla="*/ 0 w 5560541"/>
                <a:gd name="connsiteY0" fmla="*/ 1989437 h 2009434"/>
                <a:gd name="connsiteX1" fmla="*/ 2298357 w 5560541"/>
                <a:gd name="connsiteY1" fmla="*/ 1779373 h 2009434"/>
                <a:gd name="connsiteX2" fmla="*/ 5560541 w 5560541"/>
                <a:gd name="connsiteY2" fmla="*/ 0 h 2009434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3150973 w 5560541"/>
                <a:gd name="connsiteY2" fmla="*/ 1470454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41799 w 5560541"/>
                <a:gd name="connsiteY1" fmla="*/ 1727247 h 1989437"/>
                <a:gd name="connsiteX2" fmla="*/ 3150973 w 5560541"/>
                <a:gd name="connsiteY2" fmla="*/ 1470454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41799 w 5560541"/>
                <a:gd name="connsiteY1" fmla="*/ 1727247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29442 w 5560541"/>
                <a:gd name="connsiteY1" fmla="*/ 1665463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29442 w 5560541"/>
                <a:gd name="connsiteY1" fmla="*/ 1665463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1860778 w 5560541"/>
                <a:gd name="connsiteY1" fmla="*/ 1646006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1860778 w 5560541"/>
                <a:gd name="connsiteY1" fmla="*/ 1646006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1860778 w 5560541"/>
                <a:gd name="connsiteY1" fmla="*/ 1646006 h 1989437"/>
                <a:gd name="connsiteX2" fmla="*/ 3758976 w 5560541"/>
                <a:gd name="connsiteY2" fmla="*/ 1068202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1860778 w 5560541"/>
                <a:gd name="connsiteY1" fmla="*/ 1646006 h 1989437"/>
                <a:gd name="connsiteX2" fmla="*/ 3758976 w 5560541"/>
                <a:gd name="connsiteY2" fmla="*/ 1068202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1860778 w 5560541"/>
                <a:gd name="connsiteY1" fmla="*/ 1646006 h 1989437"/>
                <a:gd name="connsiteX2" fmla="*/ 3556349 w 5560541"/>
                <a:gd name="connsiteY2" fmla="*/ 1107111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1860778 w 5560541"/>
                <a:gd name="connsiteY1" fmla="*/ 1646006 h 1989437"/>
                <a:gd name="connsiteX2" fmla="*/ 3556349 w 5560541"/>
                <a:gd name="connsiteY2" fmla="*/ 1107111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1860778 w 5560541"/>
                <a:gd name="connsiteY1" fmla="*/ 1646006 h 1989437"/>
                <a:gd name="connsiteX2" fmla="*/ 3556349 w 5560541"/>
                <a:gd name="connsiteY2" fmla="*/ 1107111 h 1989437"/>
                <a:gd name="connsiteX3" fmla="*/ 5560541 w 5560541"/>
                <a:gd name="connsiteY3" fmla="*/ 0 h 1989437"/>
                <a:gd name="connsiteX0" fmla="*/ 0 w 5623841"/>
                <a:gd name="connsiteY0" fmla="*/ 1836915 h 1836915"/>
                <a:gd name="connsiteX1" fmla="*/ 1924078 w 5623841"/>
                <a:gd name="connsiteY1" fmla="*/ 1646006 h 1836915"/>
                <a:gd name="connsiteX2" fmla="*/ 3619649 w 5623841"/>
                <a:gd name="connsiteY2" fmla="*/ 1107111 h 1836915"/>
                <a:gd name="connsiteX3" fmla="*/ 5623841 w 5623841"/>
                <a:gd name="connsiteY3" fmla="*/ 0 h 1836915"/>
                <a:gd name="connsiteX0" fmla="*/ 0 w 5623841"/>
                <a:gd name="connsiteY0" fmla="*/ 1836915 h 1836915"/>
                <a:gd name="connsiteX1" fmla="*/ 1924078 w 5623841"/>
                <a:gd name="connsiteY1" fmla="*/ 1646006 h 1836915"/>
                <a:gd name="connsiteX2" fmla="*/ 3619649 w 5623841"/>
                <a:gd name="connsiteY2" fmla="*/ 1107111 h 1836915"/>
                <a:gd name="connsiteX3" fmla="*/ 5623841 w 5623841"/>
                <a:gd name="connsiteY3" fmla="*/ 0 h 1836915"/>
                <a:gd name="connsiteX0" fmla="*/ 0 w 5623841"/>
                <a:gd name="connsiteY0" fmla="*/ 1836915 h 1836915"/>
                <a:gd name="connsiteX1" fmla="*/ 1924078 w 5623841"/>
                <a:gd name="connsiteY1" fmla="*/ 1646006 h 1836915"/>
                <a:gd name="connsiteX2" fmla="*/ 3619649 w 5623841"/>
                <a:gd name="connsiteY2" fmla="*/ 1107111 h 1836915"/>
                <a:gd name="connsiteX3" fmla="*/ 5623841 w 5623841"/>
                <a:gd name="connsiteY3" fmla="*/ 0 h 1836915"/>
                <a:gd name="connsiteX0" fmla="*/ 0 w 5623841"/>
                <a:gd name="connsiteY0" fmla="*/ 1836915 h 1836915"/>
                <a:gd name="connsiteX1" fmla="*/ 1784817 w 5623841"/>
                <a:gd name="connsiteY1" fmla="*/ 1634274 h 1836915"/>
                <a:gd name="connsiteX2" fmla="*/ 3619649 w 5623841"/>
                <a:gd name="connsiteY2" fmla="*/ 1107111 h 1836915"/>
                <a:gd name="connsiteX3" fmla="*/ 5623841 w 5623841"/>
                <a:gd name="connsiteY3" fmla="*/ 0 h 1836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3841" h="1836915">
                  <a:moveTo>
                    <a:pt x="0" y="1836915"/>
                  </a:moveTo>
                  <a:cubicBezTo>
                    <a:pt x="804011" y="1781500"/>
                    <a:pt x="1181542" y="1755908"/>
                    <a:pt x="1784817" y="1634274"/>
                  </a:cubicBezTo>
                  <a:cubicBezTo>
                    <a:pt x="2388092" y="1512640"/>
                    <a:pt x="2979812" y="1379490"/>
                    <a:pt x="3619649" y="1107111"/>
                  </a:cubicBezTo>
                  <a:cubicBezTo>
                    <a:pt x="4259486" y="834732"/>
                    <a:pt x="5023319" y="356067"/>
                    <a:pt x="5623841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819A5279-8843-2931-047F-E7CCA56958CE}"/>
                </a:ext>
              </a:extLst>
            </p:cNvPr>
            <p:cNvSpPr/>
            <p:nvPr/>
          </p:nvSpPr>
          <p:spPr>
            <a:xfrm>
              <a:off x="6095413" y="1507536"/>
              <a:ext cx="3366016" cy="1557104"/>
            </a:xfrm>
            <a:custGeom>
              <a:avLst/>
              <a:gdLst>
                <a:gd name="connsiteX0" fmla="*/ 0 w 5560541"/>
                <a:gd name="connsiteY0" fmla="*/ 1989437 h 1989437"/>
                <a:gd name="connsiteX1" fmla="*/ 2298357 w 5560541"/>
                <a:gd name="connsiteY1" fmla="*/ 1779373 h 1989437"/>
                <a:gd name="connsiteX2" fmla="*/ 4794422 w 5560541"/>
                <a:gd name="connsiteY2" fmla="*/ 778475 h 1989437"/>
                <a:gd name="connsiteX3" fmla="*/ 5560541 w 5560541"/>
                <a:gd name="connsiteY3" fmla="*/ 0 h 1989437"/>
                <a:gd name="connsiteX0" fmla="*/ 0 w 5560541"/>
                <a:gd name="connsiteY0" fmla="*/ 1989437 h 2009434"/>
                <a:gd name="connsiteX1" fmla="*/ 2298357 w 5560541"/>
                <a:gd name="connsiteY1" fmla="*/ 1779373 h 2009434"/>
                <a:gd name="connsiteX2" fmla="*/ 5560541 w 5560541"/>
                <a:gd name="connsiteY2" fmla="*/ 0 h 2009434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86329 w 5560541"/>
                <a:gd name="connsiteY1" fmla="*/ 1537635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5560541 w 5560541"/>
                <a:gd name="connsiteY2" fmla="*/ 0 h 1989437"/>
                <a:gd name="connsiteX0" fmla="*/ 0 w 5560541"/>
                <a:gd name="connsiteY0" fmla="*/ 1989437 h 1989437"/>
                <a:gd name="connsiteX1" fmla="*/ 3233777 w 5560541"/>
                <a:gd name="connsiteY1" fmla="*/ 1443042 h 1989437"/>
                <a:gd name="connsiteX2" fmla="*/ 3150973 w 5560541"/>
                <a:gd name="connsiteY2" fmla="*/ 1470454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41799 w 5560541"/>
                <a:gd name="connsiteY1" fmla="*/ 1727247 h 1989437"/>
                <a:gd name="connsiteX2" fmla="*/ 3150973 w 5560541"/>
                <a:gd name="connsiteY2" fmla="*/ 1470454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41799 w 5560541"/>
                <a:gd name="connsiteY1" fmla="*/ 1727247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29442 w 5560541"/>
                <a:gd name="connsiteY1" fmla="*/ 1665463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29442 w 5560541"/>
                <a:gd name="connsiteY1" fmla="*/ 1665463 h 1989437"/>
                <a:gd name="connsiteX2" fmla="*/ 4164227 w 5560541"/>
                <a:gd name="connsiteY2" fmla="*/ 951470 h 1989437"/>
                <a:gd name="connsiteX3" fmla="*/ 5560541 w 5560541"/>
                <a:gd name="connsiteY3" fmla="*/ 0 h 1989437"/>
                <a:gd name="connsiteX0" fmla="*/ 0 w 5560541"/>
                <a:gd name="connsiteY0" fmla="*/ 1989437 h 1989437"/>
                <a:gd name="connsiteX1" fmla="*/ 2529442 w 5560541"/>
                <a:gd name="connsiteY1" fmla="*/ 1665463 h 1989437"/>
                <a:gd name="connsiteX2" fmla="*/ 4164227 w 5560541"/>
                <a:gd name="connsiteY2" fmla="*/ 951470 h 1989437"/>
                <a:gd name="connsiteX3" fmla="*/ 4869286 w 5560541"/>
                <a:gd name="connsiteY3" fmla="*/ 479631 h 1989437"/>
                <a:gd name="connsiteX4" fmla="*/ 5560541 w 5560541"/>
                <a:gd name="connsiteY4" fmla="*/ 0 h 1989437"/>
                <a:gd name="connsiteX0" fmla="*/ 0 w 5609095"/>
                <a:gd name="connsiteY0" fmla="*/ 2025881 h 2025881"/>
                <a:gd name="connsiteX1" fmla="*/ 2529442 w 5609095"/>
                <a:gd name="connsiteY1" fmla="*/ 1701907 h 2025881"/>
                <a:gd name="connsiteX2" fmla="*/ 4164227 w 5609095"/>
                <a:gd name="connsiteY2" fmla="*/ 987914 h 2025881"/>
                <a:gd name="connsiteX3" fmla="*/ 4869286 w 5609095"/>
                <a:gd name="connsiteY3" fmla="*/ 516075 h 2025881"/>
                <a:gd name="connsiteX4" fmla="*/ 5560541 w 5609095"/>
                <a:gd name="connsiteY4" fmla="*/ 36444 h 2025881"/>
                <a:gd name="connsiteX5" fmla="*/ 5551028 w 5609095"/>
                <a:gd name="connsiteY5" fmla="*/ 33296 h 2025881"/>
                <a:gd name="connsiteX0" fmla="*/ 0 w 5984873"/>
                <a:gd name="connsiteY0" fmla="*/ 1995215 h 1995215"/>
                <a:gd name="connsiteX1" fmla="*/ 2529442 w 5984873"/>
                <a:gd name="connsiteY1" fmla="*/ 1671241 h 1995215"/>
                <a:gd name="connsiteX2" fmla="*/ 4164227 w 5984873"/>
                <a:gd name="connsiteY2" fmla="*/ 957248 h 1995215"/>
                <a:gd name="connsiteX3" fmla="*/ 4869286 w 5984873"/>
                <a:gd name="connsiteY3" fmla="*/ 485409 h 1995215"/>
                <a:gd name="connsiteX4" fmla="*/ 5560541 w 5984873"/>
                <a:gd name="connsiteY4" fmla="*/ 5778 h 1995215"/>
                <a:gd name="connsiteX5" fmla="*/ 5984864 w 5984873"/>
                <a:gd name="connsiteY5" fmla="*/ 711225 h 1995215"/>
                <a:gd name="connsiteX0" fmla="*/ 0 w 5946139"/>
                <a:gd name="connsiteY0" fmla="*/ 1999667 h 1999667"/>
                <a:gd name="connsiteX1" fmla="*/ 2529442 w 5946139"/>
                <a:gd name="connsiteY1" fmla="*/ 1675693 h 1999667"/>
                <a:gd name="connsiteX2" fmla="*/ 4164227 w 5946139"/>
                <a:gd name="connsiteY2" fmla="*/ 961700 h 1999667"/>
                <a:gd name="connsiteX3" fmla="*/ 4869286 w 5946139"/>
                <a:gd name="connsiteY3" fmla="*/ 489861 h 1999667"/>
                <a:gd name="connsiteX4" fmla="*/ 5560541 w 5946139"/>
                <a:gd name="connsiteY4" fmla="*/ 10230 h 1999667"/>
                <a:gd name="connsiteX5" fmla="*/ 5946129 w 5946139"/>
                <a:gd name="connsiteY5" fmla="*/ 349699 h 1999667"/>
                <a:gd name="connsiteX0" fmla="*/ 0 w 5946139"/>
                <a:gd name="connsiteY0" fmla="*/ 1999667 h 1999667"/>
                <a:gd name="connsiteX1" fmla="*/ 2529442 w 5946139"/>
                <a:gd name="connsiteY1" fmla="*/ 1675693 h 1999667"/>
                <a:gd name="connsiteX2" fmla="*/ 4164227 w 5946139"/>
                <a:gd name="connsiteY2" fmla="*/ 961700 h 1999667"/>
                <a:gd name="connsiteX3" fmla="*/ 5560541 w 5946139"/>
                <a:gd name="connsiteY3" fmla="*/ 10230 h 1999667"/>
                <a:gd name="connsiteX4" fmla="*/ 5946129 w 5946139"/>
                <a:gd name="connsiteY4" fmla="*/ 349699 h 1999667"/>
                <a:gd name="connsiteX0" fmla="*/ 0 w 5946139"/>
                <a:gd name="connsiteY0" fmla="*/ 1999667 h 1999667"/>
                <a:gd name="connsiteX1" fmla="*/ 2529442 w 5946139"/>
                <a:gd name="connsiteY1" fmla="*/ 1675693 h 1999667"/>
                <a:gd name="connsiteX2" fmla="*/ 4164227 w 5946139"/>
                <a:gd name="connsiteY2" fmla="*/ 961700 h 1999667"/>
                <a:gd name="connsiteX3" fmla="*/ 5560541 w 5946139"/>
                <a:gd name="connsiteY3" fmla="*/ 10230 h 1999667"/>
                <a:gd name="connsiteX4" fmla="*/ 5946129 w 5946139"/>
                <a:gd name="connsiteY4" fmla="*/ 349699 h 1999667"/>
                <a:gd name="connsiteX0" fmla="*/ 0 w 5946138"/>
                <a:gd name="connsiteY0" fmla="*/ 1976451 h 1976451"/>
                <a:gd name="connsiteX1" fmla="*/ 2529442 w 5946138"/>
                <a:gd name="connsiteY1" fmla="*/ 1652477 h 1976451"/>
                <a:gd name="connsiteX2" fmla="*/ 4164227 w 5946138"/>
                <a:gd name="connsiteY2" fmla="*/ 938484 h 1976451"/>
                <a:gd name="connsiteX3" fmla="*/ 5536906 w 5946138"/>
                <a:gd name="connsiteY3" fmla="*/ 10770 h 1976451"/>
                <a:gd name="connsiteX4" fmla="*/ 5946129 w 5946138"/>
                <a:gd name="connsiteY4" fmla="*/ 326483 h 1976451"/>
                <a:gd name="connsiteX0" fmla="*/ 0 w 5978072"/>
                <a:gd name="connsiteY0" fmla="*/ 1976451 h 1976451"/>
                <a:gd name="connsiteX1" fmla="*/ 2529442 w 5978072"/>
                <a:gd name="connsiteY1" fmla="*/ 1652477 h 1976451"/>
                <a:gd name="connsiteX2" fmla="*/ 4164227 w 5978072"/>
                <a:gd name="connsiteY2" fmla="*/ 938484 h 1976451"/>
                <a:gd name="connsiteX3" fmla="*/ 5536906 w 5978072"/>
                <a:gd name="connsiteY3" fmla="*/ 10770 h 1976451"/>
                <a:gd name="connsiteX4" fmla="*/ 5946129 w 5978072"/>
                <a:gd name="connsiteY4" fmla="*/ 326483 h 1976451"/>
                <a:gd name="connsiteX5" fmla="*/ 5951643 w 5978072"/>
                <a:gd name="connsiteY5" fmla="*/ 319621 h 1976451"/>
                <a:gd name="connsiteX0" fmla="*/ 0 w 6121028"/>
                <a:gd name="connsiteY0" fmla="*/ 1976451 h 1976451"/>
                <a:gd name="connsiteX1" fmla="*/ 2529442 w 6121028"/>
                <a:gd name="connsiteY1" fmla="*/ 1652477 h 1976451"/>
                <a:gd name="connsiteX2" fmla="*/ 4164227 w 6121028"/>
                <a:gd name="connsiteY2" fmla="*/ 938484 h 1976451"/>
                <a:gd name="connsiteX3" fmla="*/ 5536906 w 6121028"/>
                <a:gd name="connsiteY3" fmla="*/ 10770 h 1976451"/>
                <a:gd name="connsiteX4" fmla="*/ 5946129 w 6121028"/>
                <a:gd name="connsiteY4" fmla="*/ 326483 h 1976451"/>
                <a:gd name="connsiteX5" fmla="*/ 6121028 w 6121028"/>
                <a:gd name="connsiteY5" fmla="*/ 592817 h 1976451"/>
                <a:gd name="connsiteX0" fmla="*/ 0 w 6286474"/>
                <a:gd name="connsiteY0" fmla="*/ 1976451 h 1976451"/>
                <a:gd name="connsiteX1" fmla="*/ 2529442 w 6286474"/>
                <a:gd name="connsiteY1" fmla="*/ 1652477 h 1976451"/>
                <a:gd name="connsiteX2" fmla="*/ 4164227 w 6286474"/>
                <a:gd name="connsiteY2" fmla="*/ 938484 h 1976451"/>
                <a:gd name="connsiteX3" fmla="*/ 5536906 w 6286474"/>
                <a:gd name="connsiteY3" fmla="*/ 10770 h 1976451"/>
                <a:gd name="connsiteX4" fmla="*/ 5946129 w 6286474"/>
                <a:gd name="connsiteY4" fmla="*/ 326483 h 1976451"/>
                <a:gd name="connsiteX5" fmla="*/ 6286474 w 6286474"/>
                <a:gd name="connsiteY5" fmla="*/ 929363 h 1976451"/>
                <a:gd name="connsiteX0" fmla="*/ 0 w 6311684"/>
                <a:gd name="connsiteY0" fmla="*/ 1976451 h 1976451"/>
                <a:gd name="connsiteX1" fmla="*/ 2529442 w 6311684"/>
                <a:gd name="connsiteY1" fmla="*/ 1652477 h 1976451"/>
                <a:gd name="connsiteX2" fmla="*/ 4164227 w 6311684"/>
                <a:gd name="connsiteY2" fmla="*/ 938484 h 1976451"/>
                <a:gd name="connsiteX3" fmla="*/ 5536906 w 6311684"/>
                <a:gd name="connsiteY3" fmla="*/ 10770 h 1976451"/>
                <a:gd name="connsiteX4" fmla="*/ 5946129 w 6311684"/>
                <a:gd name="connsiteY4" fmla="*/ 326483 h 1976451"/>
                <a:gd name="connsiteX5" fmla="*/ 6286474 w 6311684"/>
                <a:gd name="connsiteY5" fmla="*/ 929363 h 1976451"/>
                <a:gd name="connsiteX6" fmla="*/ 6286473 w 6311684"/>
                <a:gd name="connsiteY6" fmla="*/ 921445 h 1976451"/>
                <a:gd name="connsiteX0" fmla="*/ 0 w 6377075"/>
                <a:gd name="connsiteY0" fmla="*/ 1976451 h 1976451"/>
                <a:gd name="connsiteX1" fmla="*/ 2529442 w 6377075"/>
                <a:gd name="connsiteY1" fmla="*/ 1652477 h 1976451"/>
                <a:gd name="connsiteX2" fmla="*/ 4164227 w 6377075"/>
                <a:gd name="connsiteY2" fmla="*/ 938484 h 1976451"/>
                <a:gd name="connsiteX3" fmla="*/ 5536906 w 6377075"/>
                <a:gd name="connsiteY3" fmla="*/ 10770 h 1976451"/>
                <a:gd name="connsiteX4" fmla="*/ 5946129 w 6377075"/>
                <a:gd name="connsiteY4" fmla="*/ 326483 h 1976451"/>
                <a:gd name="connsiteX5" fmla="*/ 6286474 w 6377075"/>
                <a:gd name="connsiteY5" fmla="*/ 929363 h 1976451"/>
                <a:gd name="connsiteX6" fmla="*/ 6377075 w 6377075"/>
                <a:gd name="connsiteY6" fmla="*/ 1246113 h 1976451"/>
                <a:gd name="connsiteX0" fmla="*/ 0 w 6377075"/>
                <a:gd name="connsiteY0" fmla="*/ 1978469 h 1978469"/>
                <a:gd name="connsiteX1" fmla="*/ 2529442 w 6377075"/>
                <a:gd name="connsiteY1" fmla="*/ 1654495 h 1978469"/>
                <a:gd name="connsiteX2" fmla="*/ 4164227 w 6377075"/>
                <a:gd name="connsiteY2" fmla="*/ 940502 h 1978469"/>
                <a:gd name="connsiteX3" fmla="*/ 5536906 w 6377075"/>
                <a:gd name="connsiteY3" fmla="*/ 12788 h 1978469"/>
                <a:gd name="connsiteX4" fmla="*/ 5898859 w 6377075"/>
                <a:gd name="connsiteY4" fmla="*/ 257233 h 1978469"/>
                <a:gd name="connsiteX5" fmla="*/ 6286474 w 6377075"/>
                <a:gd name="connsiteY5" fmla="*/ 931381 h 1978469"/>
                <a:gd name="connsiteX6" fmla="*/ 6377075 w 6377075"/>
                <a:gd name="connsiteY6" fmla="*/ 1248131 h 1978469"/>
                <a:gd name="connsiteX0" fmla="*/ 0 w 6377075"/>
                <a:gd name="connsiteY0" fmla="*/ 1980393 h 1980393"/>
                <a:gd name="connsiteX1" fmla="*/ 2529442 w 6377075"/>
                <a:gd name="connsiteY1" fmla="*/ 1656419 h 1980393"/>
                <a:gd name="connsiteX2" fmla="*/ 4164227 w 6377075"/>
                <a:gd name="connsiteY2" fmla="*/ 942426 h 1980393"/>
                <a:gd name="connsiteX3" fmla="*/ 5536906 w 6377075"/>
                <a:gd name="connsiteY3" fmla="*/ 14712 h 1980393"/>
                <a:gd name="connsiteX4" fmla="*/ 5898859 w 6377075"/>
                <a:gd name="connsiteY4" fmla="*/ 259157 h 1980393"/>
                <a:gd name="connsiteX5" fmla="*/ 6286474 w 6377075"/>
                <a:gd name="connsiteY5" fmla="*/ 933305 h 1980393"/>
                <a:gd name="connsiteX6" fmla="*/ 6377075 w 6377075"/>
                <a:gd name="connsiteY6" fmla="*/ 1250055 h 1980393"/>
                <a:gd name="connsiteX0" fmla="*/ 0 w 6377075"/>
                <a:gd name="connsiteY0" fmla="*/ 1981848 h 1981848"/>
                <a:gd name="connsiteX1" fmla="*/ 2529442 w 6377075"/>
                <a:gd name="connsiteY1" fmla="*/ 1657874 h 1981848"/>
                <a:gd name="connsiteX2" fmla="*/ 4164227 w 6377075"/>
                <a:gd name="connsiteY2" fmla="*/ 943881 h 1981848"/>
                <a:gd name="connsiteX3" fmla="*/ 5536906 w 6377075"/>
                <a:gd name="connsiteY3" fmla="*/ 16167 h 1981848"/>
                <a:gd name="connsiteX4" fmla="*/ 5898859 w 6377075"/>
                <a:gd name="connsiteY4" fmla="*/ 260612 h 1981848"/>
                <a:gd name="connsiteX5" fmla="*/ 6286474 w 6377075"/>
                <a:gd name="connsiteY5" fmla="*/ 934760 h 1981848"/>
                <a:gd name="connsiteX6" fmla="*/ 6377075 w 6377075"/>
                <a:gd name="connsiteY6" fmla="*/ 1251510 h 1981848"/>
                <a:gd name="connsiteX0" fmla="*/ 0 w 6377075"/>
                <a:gd name="connsiteY0" fmla="*/ 1983087 h 1983087"/>
                <a:gd name="connsiteX1" fmla="*/ 2529442 w 6377075"/>
                <a:gd name="connsiteY1" fmla="*/ 1659113 h 1983087"/>
                <a:gd name="connsiteX2" fmla="*/ 4164227 w 6377075"/>
                <a:gd name="connsiteY2" fmla="*/ 945120 h 1983087"/>
                <a:gd name="connsiteX3" fmla="*/ 5536906 w 6377075"/>
                <a:gd name="connsiteY3" fmla="*/ 17406 h 1983087"/>
                <a:gd name="connsiteX4" fmla="*/ 5898859 w 6377075"/>
                <a:gd name="connsiteY4" fmla="*/ 261851 h 1983087"/>
                <a:gd name="connsiteX5" fmla="*/ 6144663 w 6377075"/>
                <a:gd name="connsiteY5" fmla="*/ 654884 h 1983087"/>
                <a:gd name="connsiteX6" fmla="*/ 6377075 w 6377075"/>
                <a:gd name="connsiteY6" fmla="*/ 1252749 h 1983087"/>
                <a:gd name="connsiteX0" fmla="*/ 0 w 6377075"/>
                <a:gd name="connsiteY0" fmla="*/ 1983087 h 1983087"/>
                <a:gd name="connsiteX1" fmla="*/ 2529442 w 6377075"/>
                <a:gd name="connsiteY1" fmla="*/ 1659113 h 1983087"/>
                <a:gd name="connsiteX2" fmla="*/ 4164227 w 6377075"/>
                <a:gd name="connsiteY2" fmla="*/ 945120 h 1983087"/>
                <a:gd name="connsiteX3" fmla="*/ 5536906 w 6377075"/>
                <a:gd name="connsiteY3" fmla="*/ 17406 h 1983087"/>
                <a:gd name="connsiteX4" fmla="*/ 5898859 w 6377075"/>
                <a:gd name="connsiteY4" fmla="*/ 261851 h 1983087"/>
                <a:gd name="connsiteX5" fmla="*/ 6144663 w 6377075"/>
                <a:gd name="connsiteY5" fmla="*/ 654884 h 1983087"/>
                <a:gd name="connsiteX6" fmla="*/ 6377075 w 6377075"/>
                <a:gd name="connsiteY6" fmla="*/ 1252749 h 1983087"/>
                <a:gd name="connsiteX0" fmla="*/ 0 w 6377075"/>
                <a:gd name="connsiteY0" fmla="*/ 1983087 h 1983087"/>
                <a:gd name="connsiteX1" fmla="*/ 2529442 w 6377075"/>
                <a:gd name="connsiteY1" fmla="*/ 1659113 h 1983087"/>
                <a:gd name="connsiteX2" fmla="*/ 4164227 w 6377075"/>
                <a:gd name="connsiteY2" fmla="*/ 945120 h 1983087"/>
                <a:gd name="connsiteX3" fmla="*/ 5536906 w 6377075"/>
                <a:gd name="connsiteY3" fmla="*/ 17406 h 1983087"/>
                <a:gd name="connsiteX4" fmla="*/ 5898859 w 6377075"/>
                <a:gd name="connsiteY4" fmla="*/ 261851 h 1983087"/>
                <a:gd name="connsiteX5" fmla="*/ 6144663 w 6377075"/>
                <a:gd name="connsiteY5" fmla="*/ 654884 h 1983087"/>
                <a:gd name="connsiteX6" fmla="*/ 6377075 w 6377075"/>
                <a:gd name="connsiteY6" fmla="*/ 1252749 h 1983087"/>
                <a:gd name="connsiteX0" fmla="*/ 0 w 6392186"/>
                <a:gd name="connsiteY0" fmla="*/ 1983087 h 1983087"/>
                <a:gd name="connsiteX1" fmla="*/ 2529442 w 6392186"/>
                <a:gd name="connsiteY1" fmla="*/ 1659113 h 1983087"/>
                <a:gd name="connsiteX2" fmla="*/ 4164227 w 6392186"/>
                <a:gd name="connsiteY2" fmla="*/ 945120 h 1983087"/>
                <a:gd name="connsiteX3" fmla="*/ 5536906 w 6392186"/>
                <a:gd name="connsiteY3" fmla="*/ 17406 h 1983087"/>
                <a:gd name="connsiteX4" fmla="*/ 5898859 w 6392186"/>
                <a:gd name="connsiteY4" fmla="*/ 261851 h 1983087"/>
                <a:gd name="connsiteX5" fmla="*/ 6144663 w 6392186"/>
                <a:gd name="connsiteY5" fmla="*/ 654884 h 1983087"/>
                <a:gd name="connsiteX6" fmla="*/ 6377075 w 6392186"/>
                <a:gd name="connsiteY6" fmla="*/ 1252749 h 1983087"/>
                <a:gd name="connsiteX7" fmla="*/ 6369196 w 6392186"/>
                <a:gd name="connsiteY7" fmla="*/ 1260668 h 1983087"/>
                <a:gd name="connsiteX0" fmla="*/ 0 w 6387115"/>
                <a:gd name="connsiteY0" fmla="*/ 1983087 h 1983087"/>
                <a:gd name="connsiteX1" fmla="*/ 2529442 w 6387115"/>
                <a:gd name="connsiteY1" fmla="*/ 1659113 h 1983087"/>
                <a:gd name="connsiteX2" fmla="*/ 4164227 w 6387115"/>
                <a:gd name="connsiteY2" fmla="*/ 945120 h 1983087"/>
                <a:gd name="connsiteX3" fmla="*/ 5536906 w 6387115"/>
                <a:gd name="connsiteY3" fmla="*/ 17406 h 1983087"/>
                <a:gd name="connsiteX4" fmla="*/ 5898859 w 6387115"/>
                <a:gd name="connsiteY4" fmla="*/ 261851 h 1983087"/>
                <a:gd name="connsiteX5" fmla="*/ 6144663 w 6387115"/>
                <a:gd name="connsiteY5" fmla="*/ 654884 h 1983087"/>
                <a:gd name="connsiteX6" fmla="*/ 6377075 w 6387115"/>
                <a:gd name="connsiteY6" fmla="*/ 1252749 h 1983087"/>
                <a:gd name="connsiteX7" fmla="*/ 6333744 w 6387115"/>
                <a:gd name="connsiteY7" fmla="*/ 1553661 h 1983087"/>
                <a:gd name="connsiteX0" fmla="*/ 0 w 6390668"/>
                <a:gd name="connsiteY0" fmla="*/ 1983087 h 1983087"/>
                <a:gd name="connsiteX1" fmla="*/ 2529442 w 6390668"/>
                <a:gd name="connsiteY1" fmla="*/ 1659113 h 1983087"/>
                <a:gd name="connsiteX2" fmla="*/ 4164227 w 6390668"/>
                <a:gd name="connsiteY2" fmla="*/ 945120 h 1983087"/>
                <a:gd name="connsiteX3" fmla="*/ 5536906 w 6390668"/>
                <a:gd name="connsiteY3" fmla="*/ 17406 h 1983087"/>
                <a:gd name="connsiteX4" fmla="*/ 5898859 w 6390668"/>
                <a:gd name="connsiteY4" fmla="*/ 261851 h 1983087"/>
                <a:gd name="connsiteX5" fmla="*/ 6144663 w 6390668"/>
                <a:gd name="connsiteY5" fmla="*/ 654884 h 1983087"/>
                <a:gd name="connsiteX6" fmla="*/ 6377075 w 6390668"/>
                <a:gd name="connsiteY6" fmla="*/ 1252749 h 1983087"/>
                <a:gd name="connsiteX7" fmla="*/ 6361319 w 6390668"/>
                <a:gd name="connsiteY7" fmla="*/ 1549702 h 1983087"/>
                <a:gd name="connsiteX0" fmla="*/ 0 w 6390668"/>
                <a:gd name="connsiteY0" fmla="*/ 1983087 h 1983087"/>
                <a:gd name="connsiteX1" fmla="*/ 2529442 w 6390668"/>
                <a:gd name="connsiteY1" fmla="*/ 1659113 h 1983087"/>
                <a:gd name="connsiteX2" fmla="*/ 4164227 w 6390668"/>
                <a:gd name="connsiteY2" fmla="*/ 945120 h 1983087"/>
                <a:gd name="connsiteX3" fmla="*/ 5536906 w 6390668"/>
                <a:gd name="connsiteY3" fmla="*/ 17406 h 1983087"/>
                <a:gd name="connsiteX4" fmla="*/ 5898859 w 6390668"/>
                <a:gd name="connsiteY4" fmla="*/ 261851 h 1983087"/>
                <a:gd name="connsiteX5" fmla="*/ 6144663 w 6390668"/>
                <a:gd name="connsiteY5" fmla="*/ 654884 h 1983087"/>
                <a:gd name="connsiteX6" fmla="*/ 6377075 w 6390668"/>
                <a:gd name="connsiteY6" fmla="*/ 1252749 h 1983087"/>
                <a:gd name="connsiteX7" fmla="*/ 6361319 w 6390668"/>
                <a:gd name="connsiteY7" fmla="*/ 1549702 h 1983087"/>
                <a:gd name="connsiteX0" fmla="*/ 0 w 6389328"/>
                <a:gd name="connsiteY0" fmla="*/ 1983087 h 1983087"/>
                <a:gd name="connsiteX1" fmla="*/ 2529442 w 6389328"/>
                <a:gd name="connsiteY1" fmla="*/ 1659113 h 1983087"/>
                <a:gd name="connsiteX2" fmla="*/ 4164227 w 6389328"/>
                <a:gd name="connsiteY2" fmla="*/ 945120 h 1983087"/>
                <a:gd name="connsiteX3" fmla="*/ 5536906 w 6389328"/>
                <a:gd name="connsiteY3" fmla="*/ 17406 h 1983087"/>
                <a:gd name="connsiteX4" fmla="*/ 5898859 w 6389328"/>
                <a:gd name="connsiteY4" fmla="*/ 261851 h 1983087"/>
                <a:gd name="connsiteX5" fmla="*/ 6144663 w 6389328"/>
                <a:gd name="connsiteY5" fmla="*/ 654884 h 1983087"/>
                <a:gd name="connsiteX6" fmla="*/ 6377075 w 6389328"/>
                <a:gd name="connsiteY6" fmla="*/ 1252749 h 1983087"/>
                <a:gd name="connsiteX7" fmla="*/ 6361319 w 6389328"/>
                <a:gd name="connsiteY7" fmla="*/ 1549702 h 1983087"/>
                <a:gd name="connsiteX0" fmla="*/ 0 w 6384223"/>
                <a:gd name="connsiteY0" fmla="*/ 1983087 h 1983087"/>
                <a:gd name="connsiteX1" fmla="*/ 2529442 w 6384223"/>
                <a:gd name="connsiteY1" fmla="*/ 1659113 h 1983087"/>
                <a:gd name="connsiteX2" fmla="*/ 4164227 w 6384223"/>
                <a:gd name="connsiteY2" fmla="*/ 945120 h 1983087"/>
                <a:gd name="connsiteX3" fmla="*/ 5536906 w 6384223"/>
                <a:gd name="connsiteY3" fmla="*/ 17406 h 1983087"/>
                <a:gd name="connsiteX4" fmla="*/ 5898859 w 6384223"/>
                <a:gd name="connsiteY4" fmla="*/ 261851 h 1983087"/>
                <a:gd name="connsiteX5" fmla="*/ 6144663 w 6384223"/>
                <a:gd name="connsiteY5" fmla="*/ 654884 h 1983087"/>
                <a:gd name="connsiteX6" fmla="*/ 6370822 w 6384223"/>
                <a:gd name="connsiteY6" fmla="*/ 1183611 h 1983087"/>
                <a:gd name="connsiteX7" fmla="*/ 6361319 w 6384223"/>
                <a:gd name="connsiteY7" fmla="*/ 1549702 h 1983087"/>
                <a:gd name="connsiteX0" fmla="*/ 0 w 6385593"/>
                <a:gd name="connsiteY0" fmla="*/ 1983087 h 1983087"/>
                <a:gd name="connsiteX1" fmla="*/ 2529442 w 6385593"/>
                <a:gd name="connsiteY1" fmla="*/ 1659113 h 1983087"/>
                <a:gd name="connsiteX2" fmla="*/ 4164227 w 6385593"/>
                <a:gd name="connsiteY2" fmla="*/ 945120 h 1983087"/>
                <a:gd name="connsiteX3" fmla="*/ 5536906 w 6385593"/>
                <a:gd name="connsiteY3" fmla="*/ 17406 h 1983087"/>
                <a:gd name="connsiteX4" fmla="*/ 5898859 w 6385593"/>
                <a:gd name="connsiteY4" fmla="*/ 261851 h 1983087"/>
                <a:gd name="connsiteX5" fmla="*/ 6144663 w 6385593"/>
                <a:gd name="connsiteY5" fmla="*/ 654884 h 1983087"/>
                <a:gd name="connsiteX6" fmla="*/ 6370822 w 6385593"/>
                <a:gd name="connsiteY6" fmla="*/ 1183611 h 1983087"/>
                <a:gd name="connsiteX7" fmla="*/ 6361319 w 6385593"/>
                <a:gd name="connsiteY7" fmla="*/ 1549702 h 1983087"/>
                <a:gd name="connsiteX0" fmla="*/ 0 w 6385593"/>
                <a:gd name="connsiteY0" fmla="*/ 1983087 h 1983087"/>
                <a:gd name="connsiteX1" fmla="*/ 2529442 w 6385593"/>
                <a:gd name="connsiteY1" fmla="*/ 1659113 h 1983087"/>
                <a:gd name="connsiteX2" fmla="*/ 4164227 w 6385593"/>
                <a:gd name="connsiteY2" fmla="*/ 945120 h 1983087"/>
                <a:gd name="connsiteX3" fmla="*/ 5536906 w 6385593"/>
                <a:gd name="connsiteY3" fmla="*/ 17406 h 1983087"/>
                <a:gd name="connsiteX4" fmla="*/ 5898859 w 6385593"/>
                <a:gd name="connsiteY4" fmla="*/ 261851 h 1983087"/>
                <a:gd name="connsiteX5" fmla="*/ 6144663 w 6385593"/>
                <a:gd name="connsiteY5" fmla="*/ 654884 h 1983087"/>
                <a:gd name="connsiteX6" fmla="*/ 6370822 w 6385593"/>
                <a:gd name="connsiteY6" fmla="*/ 1183611 h 1983087"/>
                <a:gd name="connsiteX7" fmla="*/ 6361319 w 6385593"/>
                <a:gd name="connsiteY7" fmla="*/ 1549702 h 1983087"/>
                <a:gd name="connsiteX0" fmla="*/ 0 w 6385593"/>
                <a:gd name="connsiteY0" fmla="*/ 1983087 h 1983087"/>
                <a:gd name="connsiteX1" fmla="*/ 2529442 w 6385593"/>
                <a:gd name="connsiteY1" fmla="*/ 1659113 h 1983087"/>
                <a:gd name="connsiteX2" fmla="*/ 4164227 w 6385593"/>
                <a:gd name="connsiteY2" fmla="*/ 945120 h 1983087"/>
                <a:gd name="connsiteX3" fmla="*/ 5536906 w 6385593"/>
                <a:gd name="connsiteY3" fmla="*/ 17406 h 1983087"/>
                <a:gd name="connsiteX4" fmla="*/ 5898859 w 6385593"/>
                <a:gd name="connsiteY4" fmla="*/ 261851 h 1983087"/>
                <a:gd name="connsiteX5" fmla="*/ 6144663 w 6385593"/>
                <a:gd name="connsiteY5" fmla="*/ 654884 h 1983087"/>
                <a:gd name="connsiteX6" fmla="*/ 6370822 w 6385593"/>
                <a:gd name="connsiteY6" fmla="*/ 1183611 h 1983087"/>
                <a:gd name="connsiteX7" fmla="*/ 6361319 w 6385593"/>
                <a:gd name="connsiteY7" fmla="*/ 1549702 h 1983087"/>
                <a:gd name="connsiteX0" fmla="*/ 0 w 6385593"/>
                <a:gd name="connsiteY0" fmla="*/ 1983117 h 1983117"/>
                <a:gd name="connsiteX1" fmla="*/ 2529442 w 6385593"/>
                <a:gd name="connsiteY1" fmla="*/ 1659143 h 1983117"/>
                <a:gd name="connsiteX2" fmla="*/ 4164227 w 6385593"/>
                <a:gd name="connsiteY2" fmla="*/ 945150 h 1983117"/>
                <a:gd name="connsiteX3" fmla="*/ 5536906 w 6385593"/>
                <a:gd name="connsiteY3" fmla="*/ 17436 h 1983117"/>
                <a:gd name="connsiteX4" fmla="*/ 5898859 w 6385593"/>
                <a:gd name="connsiteY4" fmla="*/ 261881 h 1983117"/>
                <a:gd name="connsiteX5" fmla="*/ 6157170 w 6385593"/>
                <a:gd name="connsiteY5" fmla="*/ 658056 h 1983117"/>
                <a:gd name="connsiteX6" fmla="*/ 6370822 w 6385593"/>
                <a:gd name="connsiteY6" fmla="*/ 1183641 h 1983117"/>
                <a:gd name="connsiteX7" fmla="*/ 6361319 w 6385593"/>
                <a:gd name="connsiteY7" fmla="*/ 1549732 h 1983117"/>
                <a:gd name="connsiteX0" fmla="*/ 0 w 6371965"/>
                <a:gd name="connsiteY0" fmla="*/ 1983117 h 1983117"/>
                <a:gd name="connsiteX1" fmla="*/ 2529442 w 6371965"/>
                <a:gd name="connsiteY1" fmla="*/ 1659143 h 1983117"/>
                <a:gd name="connsiteX2" fmla="*/ 4164227 w 6371965"/>
                <a:gd name="connsiteY2" fmla="*/ 945150 h 1983117"/>
                <a:gd name="connsiteX3" fmla="*/ 5536906 w 6371965"/>
                <a:gd name="connsiteY3" fmla="*/ 17436 h 1983117"/>
                <a:gd name="connsiteX4" fmla="*/ 5898859 w 6371965"/>
                <a:gd name="connsiteY4" fmla="*/ 261881 h 1983117"/>
                <a:gd name="connsiteX5" fmla="*/ 6157170 w 6371965"/>
                <a:gd name="connsiteY5" fmla="*/ 658056 h 1983117"/>
                <a:gd name="connsiteX6" fmla="*/ 6352063 w 6371965"/>
                <a:gd name="connsiteY6" fmla="*/ 1186784 h 1983117"/>
                <a:gd name="connsiteX7" fmla="*/ 6361319 w 6371965"/>
                <a:gd name="connsiteY7" fmla="*/ 1549732 h 1983117"/>
                <a:gd name="connsiteX0" fmla="*/ 0 w 6464522"/>
                <a:gd name="connsiteY0" fmla="*/ 1983117 h 1983117"/>
                <a:gd name="connsiteX1" fmla="*/ 2529442 w 6464522"/>
                <a:gd name="connsiteY1" fmla="*/ 1659143 h 1983117"/>
                <a:gd name="connsiteX2" fmla="*/ 4164227 w 6464522"/>
                <a:gd name="connsiteY2" fmla="*/ 945150 h 1983117"/>
                <a:gd name="connsiteX3" fmla="*/ 5536906 w 6464522"/>
                <a:gd name="connsiteY3" fmla="*/ 17436 h 1983117"/>
                <a:gd name="connsiteX4" fmla="*/ 5898859 w 6464522"/>
                <a:gd name="connsiteY4" fmla="*/ 261881 h 1983117"/>
                <a:gd name="connsiteX5" fmla="*/ 6157170 w 6464522"/>
                <a:gd name="connsiteY5" fmla="*/ 658056 h 1983117"/>
                <a:gd name="connsiteX6" fmla="*/ 6352063 w 6464522"/>
                <a:gd name="connsiteY6" fmla="*/ 1186784 h 1983117"/>
                <a:gd name="connsiteX7" fmla="*/ 6464497 w 6464522"/>
                <a:gd name="connsiteY7" fmla="*/ 1581159 h 1983117"/>
                <a:gd name="connsiteX0" fmla="*/ 0 w 6473263"/>
                <a:gd name="connsiteY0" fmla="*/ 1983117 h 1983117"/>
                <a:gd name="connsiteX1" fmla="*/ 2529442 w 6473263"/>
                <a:gd name="connsiteY1" fmla="*/ 1659143 h 1983117"/>
                <a:gd name="connsiteX2" fmla="*/ 4164227 w 6473263"/>
                <a:gd name="connsiteY2" fmla="*/ 945150 h 1983117"/>
                <a:gd name="connsiteX3" fmla="*/ 5536906 w 6473263"/>
                <a:gd name="connsiteY3" fmla="*/ 17436 h 1983117"/>
                <a:gd name="connsiteX4" fmla="*/ 5898859 w 6473263"/>
                <a:gd name="connsiteY4" fmla="*/ 261881 h 1983117"/>
                <a:gd name="connsiteX5" fmla="*/ 6157170 w 6473263"/>
                <a:gd name="connsiteY5" fmla="*/ 658056 h 1983117"/>
                <a:gd name="connsiteX6" fmla="*/ 6352063 w 6473263"/>
                <a:gd name="connsiteY6" fmla="*/ 1186784 h 1983117"/>
                <a:gd name="connsiteX7" fmla="*/ 6464497 w 6473263"/>
                <a:gd name="connsiteY7" fmla="*/ 1581159 h 1983117"/>
                <a:gd name="connsiteX8" fmla="*/ 6465980 w 6473263"/>
                <a:gd name="connsiteY8" fmla="*/ 1577147 h 1983117"/>
                <a:gd name="connsiteX0" fmla="*/ 0 w 6464947"/>
                <a:gd name="connsiteY0" fmla="*/ 1983117 h 1983117"/>
                <a:gd name="connsiteX1" fmla="*/ 2529442 w 6464947"/>
                <a:gd name="connsiteY1" fmla="*/ 1659143 h 1983117"/>
                <a:gd name="connsiteX2" fmla="*/ 4164227 w 6464947"/>
                <a:gd name="connsiteY2" fmla="*/ 945150 h 1983117"/>
                <a:gd name="connsiteX3" fmla="*/ 5536906 w 6464947"/>
                <a:gd name="connsiteY3" fmla="*/ 17436 h 1983117"/>
                <a:gd name="connsiteX4" fmla="*/ 5898859 w 6464947"/>
                <a:gd name="connsiteY4" fmla="*/ 261881 h 1983117"/>
                <a:gd name="connsiteX5" fmla="*/ 6157170 w 6464947"/>
                <a:gd name="connsiteY5" fmla="*/ 658056 h 1983117"/>
                <a:gd name="connsiteX6" fmla="*/ 6352063 w 6464947"/>
                <a:gd name="connsiteY6" fmla="*/ 1186784 h 1983117"/>
                <a:gd name="connsiteX7" fmla="*/ 6464497 w 6464947"/>
                <a:gd name="connsiteY7" fmla="*/ 1581159 h 1983117"/>
                <a:gd name="connsiteX8" fmla="*/ 5896935 w 6464947"/>
                <a:gd name="connsiteY8" fmla="*/ 1825415 h 1983117"/>
                <a:gd name="connsiteX0" fmla="*/ 0 w 6370885"/>
                <a:gd name="connsiteY0" fmla="*/ 1983117 h 1983117"/>
                <a:gd name="connsiteX1" fmla="*/ 2529442 w 6370885"/>
                <a:gd name="connsiteY1" fmla="*/ 1659143 h 1983117"/>
                <a:gd name="connsiteX2" fmla="*/ 4164227 w 6370885"/>
                <a:gd name="connsiteY2" fmla="*/ 945150 h 1983117"/>
                <a:gd name="connsiteX3" fmla="*/ 5536906 w 6370885"/>
                <a:gd name="connsiteY3" fmla="*/ 17436 h 1983117"/>
                <a:gd name="connsiteX4" fmla="*/ 5898859 w 6370885"/>
                <a:gd name="connsiteY4" fmla="*/ 261881 h 1983117"/>
                <a:gd name="connsiteX5" fmla="*/ 6157170 w 6370885"/>
                <a:gd name="connsiteY5" fmla="*/ 658056 h 1983117"/>
                <a:gd name="connsiteX6" fmla="*/ 6352063 w 6370885"/>
                <a:gd name="connsiteY6" fmla="*/ 1186784 h 1983117"/>
                <a:gd name="connsiteX7" fmla="*/ 6358192 w 6370885"/>
                <a:gd name="connsiteY7" fmla="*/ 1549732 h 1983117"/>
                <a:gd name="connsiteX8" fmla="*/ 5896935 w 6370885"/>
                <a:gd name="connsiteY8" fmla="*/ 1825415 h 1983117"/>
                <a:gd name="connsiteX0" fmla="*/ 0 w 6370885"/>
                <a:gd name="connsiteY0" fmla="*/ 1983117 h 1983117"/>
                <a:gd name="connsiteX1" fmla="*/ 2529442 w 6370885"/>
                <a:gd name="connsiteY1" fmla="*/ 1659143 h 1983117"/>
                <a:gd name="connsiteX2" fmla="*/ 4164227 w 6370885"/>
                <a:gd name="connsiteY2" fmla="*/ 945150 h 1983117"/>
                <a:gd name="connsiteX3" fmla="*/ 5536906 w 6370885"/>
                <a:gd name="connsiteY3" fmla="*/ 17436 h 1983117"/>
                <a:gd name="connsiteX4" fmla="*/ 5898859 w 6370885"/>
                <a:gd name="connsiteY4" fmla="*/ 261881 h 1983117"/>
                <a:gd name="connsiteX5" fmla="*/ 6157170 w 6370885"/>
                <a:gd name="connsiteY5" fmla="*/ 658056 h 1983117"/>
                <a:gd name="connsiteX6" fmla="*/ 6352063 w 6370885"/>
                <a:gd name="connsiteY6" fmla="*/ 1186784 h 1983117"/>
                <a:gd name="connsiteX7" fmla="*/ 6358192 w 6370885"/>
                <a:gd name="connsiteY7" fmla="*/ 1549732 h 1983117"/>
                <a:gd name="connsiteX8" fmla="*/ 5896935 w 6370885"/>
                <a:gd name="connsiteY8" fmla="*/ 1825415 h 1983117"/>
                <a:gd name="connsiteX0" fmla="*/ 0 w 6476275"/>
                <a:gd name="connsiteY0" fmla="*/ 1983117 h 1983117"/>
                <a:gd name="connsiteX1" fmla="*/ 2529442 w 6476275"/>
                <a:gd name="connsiteY1" fmla="*/ 1659143 h 1983117"/>
                <a:gd name="connsiteX2" fmla="*/ 4164227 w 6476275"/>
                <a:gd name="connsiteY2" fmla="*/ 945150 h 1983117"/>
                <a:gd name="connsiteX3" fmla="*/ 5536906 w 6476275"/>
                <a:gd name="connsiteY3" fmla="*/ 17436 h 1983117"/>
                <a:gd name="connsiteX4" fmla="*/ 5898859 w 6476275"/>
                <a:gd name="connsiteY4" fmla="*/ 261881 h 1983117"/>
                <a:gd name="connsiteX5" fmla="*/ 6157170 w 6476275"/>
                <a:gd name="connsiteY5" fmla="*/ 658056 h 1983117"/>
                <a:gd name="connsiteX6" fmla="*/ 6352063 w 6476275"/>
                <a:gd name="connsiteY6" fmla="*/ 1186784 h 1983117"/>
                <a:gd name="connsiteX7" fmla="*/ 6358192 w 6476275"/>
                <a:gd name="connsiteY7" fmla="*/ 1549732 h 1983117"/>
                <a:gd name="connsiteX8" fmla="*/ 5896935 w 6476275"/>
                <a:gd name="connsiteY8" fmla="*/ 1825415 h 1983117"/>
                <a:gd name="connsiteX0" fmla="*/ 0 w 6430622"/>
                <a:gd name="connsiteY0" fmla="*/ 1983117 h 1983117"/>
                <a:gd name="connsiteX1" fmla="*/ 2529442 w 6430622"/>
                <a:gd name="connsiteY1" fmla="*/ 1659143 h 1983117"/>
                <a:gd name="connsiteX2" fmla="*/ 4164227 w 6430622"/>
                <a:gd name="connsiteY2" fmla="*/ 945150 h 1983117"/>
                <a:gd name="connsiteX3" fmla="*/ 5536906 w 6430622"/>
                <a:gd name="connsiteY3" fmla="*/ 17436 h 1983117"/>
                <a:gd name="connsiteX4" fmla="*/ 5898859 w 6430622"/>
                <a:gd name="connsiteY4" fmla="*/ 261881 h 1983117"/>
                <a:gd name="connsiteX5" fmla="*/ 6157170 w 6430622"/>
                <a:gd name="connsiteY5" fmla="*/ 658056 h 1983117"/>
                <a:gd name="connsiteX6" fmla="*/ 6352063 w 6430622"/>
                <a:gd name="connsiteY6" fmla="*/ 1186784 h 1983117"/>
                <a:gd name="connsiteX7" fmla="*/ 6358192 w 6430622"/>
                <a:gd name="connsiteY7" fmla="*/ 1549732 h 1983117"/>
                <a:gd name="connsiteX8" fmla="*/ 5896935 w 6430622"/>
                <a:gd name="connsiteY8" fmla="*/ 1825415 h 1983117"/>
                <a:gd name="connsiteX0" fmla="*/ 0 w 6430622"/>
                <a:gd name="connsiteY0" fmla="*/ 1983117 h 1983117"/>
                <a:gd name="connsiteX1" fmla="*/ 2529442 w 6430622"/>
                <a:gd name="connsiteY1" fmla="*/ 1659143 h 1983117"/>
                <a:gd name="connsiteX2" fmla="*/ 4164227 w 6430622"/>
                <a:gd name="connsiteY2" fmla="*/ 945150 h 1983117"/>
                <a:gd name="connsiteX3" fmla="*/ 5536906 w 6430622"/>
                <a:gd name="connsiteY3" fmla="*/ 17436 h 1983117"/>
                <a:gd name="connsiteX4" fmla="*/ 5898859 w 6430622"/>
                <a:gd name="connsiteY4" fmla="*/ 261881 h 1983117"/>
                <a:gd name="connsiteX5" fmla="*/ 6157170 w 6430622"/>
                <a:gd name="connsiteY5" fmla="*/ 658056 h 1983117"/>
                <a:gd name="connsiteX6" fmla="*/ 6352063 w 6430622"/>
                <a:gd name="connsiteY6" fmla="*/ 1186784 h 1983117"/>
                <a:gd name="connsiteX7" fmla="*/ 6358192 w 6430622"/>
                <a:gd name="connsiteY7" fmla="*/ 1549732 h 1983117"/>
                <a:gd name="connsiteX8" fmla="*/ 5896935 w 6430622"/>
                <a:gd name="connsiteY8" fmla="*/ 1825415 h 1983117"/>
                <a:gd name="connsiteX0" fmla="*/ 0 w 6422357"/>
                <a:gd name="connsiteY0" fmla="*/ 1983117 h 1983117"/>
                <a:gd name="connsiteX1" fmla="*/ 2529442 w 6422357"/>
                <a:gd name="connsiteY1" fmla="*/ 1659143 h 1983117"/>
                <a:gd name="connsiteX2" fmla="*/ 4164227 w 6422357"/>
                <a:gd name="connsiteY2" fmla="*/ 945150 h 1983117"/>
                <a:gd name="connsiteX3" fmla="*/ 5536906 w 6422357"/>
                <a:gd name="connsiteY3" fmla="*/ 17436 h 1983117"/>
                <a:gd name="connsiteX4" fmla="*/ 5898859 w 6422357"/>
                <a:gd name="connsiteY4" fmla="*/ 261881 h 1983117"/>
                <a:gd name="connsiteX5" fmla="*/ 6157170 w 6422357"/>
                <a:gd name="connsiteY5" fmla="*/ 658056 h 1983117"/>
                <a:gd name="connsiteX6" fmla="*/ 6352063 w 6422357"/>
                <a:gd name="connsiteY6" fmla="*/ 1186784 h 1983117"/>
                <a:gd name="connsiteX7" fmla="*/ 6358192 w 6422357"/>
                <a:gd name="connsiteY7" fmla="*/ 1549732 h 1983117"/>
                <a:gd name="connsiteX8" fmla="*/ 5896935 w 6422357"/>
                <a:gd name="connsiteY8" fmla="*/ 1825415 h 1983117"/>
                <a:gd name="connsiteX0" fmla="*/ 0 w 6422357"/>
                <a:gd name="connsiteY0" fmla="*/ 1983117 h 1983117"/>
                <a:gd name="connsiteX1" fmla="*/ 2529442 w 6422357"/>
                <a:gd name="connsiteY1" fmla="*/ 1659143 h 1983117"/>
                <a:gd name="connsiteX2" fmla="*/ 4164227 w 6422357"/>
                <a:gd name="connsiteY2" fmla="*/ 945150 h 1983117"/>
                <a:gd name="connsiteX3" fmla="*/ 5536906 w 6422357"/>
                <a:gd name="connsiteY3" fmla="*/ 17436 h 1983117"/>
                <a:gd name="connsiteX4" fmla="*/ 5898859 w 6422357"/>
                <a:gd name="connsiteY4" fmla="*/ 261881 h 1983117"/>
                <a:gd name="connsiteX5" fmla="*/ 6157170 w 6422357"/>
                <a:gd name="connsiteY5" fmla="*/ 658056 h 1983117"/>
                <a:gd name="connsiteX6" fmla="*/ 6352063 w 6422357"/>
                <a:gd name="connsiteY6" fmla="*/ 1186784 h 1983117"/>
                <a:gd name="connsiteX7" fmla="*/ 6358192 w 6422357"/>
                <a:gd name="connsiteY7" fmla="*/ 1549732 h 1983117"/>
                <a:gd name="connsiteX8" fmla="*/ 5896935 w 6422357"/>
                <a:gd name="connsiteY8" fmla="*/ 1825415 h 1983117"/>
                <a:gd name="connsiteX0" fmla="*/ 0 w 6397783"/>
                <a:gd name="connsiteY0" fmla="*/ 1983117 h 1983117"/>
                <a:gd name="connsiteX1" fmla="*/ 2529442 w 6397783"/>
                <a:gd name="connsiteY1" fmla="*/ 1659143 h 1983117"/>
                <a:gd name="connsiteX2" fmla="*/ 4164227 w 6397783"/>
                <a:gd name="connsiteY2" fmla="*/ 945150 h 1983117"/>
                <a:gd name="connsiteX3" fmla="*/ 5536906 w 6397783"/>
                <a:gd name="connsiteY3" fmla="*/ 17436 h 1983117"/>
                <a:gd name="connsiteX4" fmla="*/ 5898859 w 6397783"/>
                <a:gd name="connsiteY4" fmla="*/ 261881 h 1983117"/>
                <a:gd name="connsiteX5" fmla="*/ 6157170 w 6397783"/>
                <a:gd name="connsiteY5" fmla="*/ 658056 h 1983117"/>
                <a:gd name="connsiteX6" fmla="*/ 6352063 w 6397783"/>
                <a:gd name="connsiteY6" fmla="*/ 1186784 h 1983117"/>
                <a:gd name="connsiteX7" fmla="*/ 6358192 w 6397783"/>
                <a:gd name="connsiteY7" fmla="*/ 1549732 h 1983117"/>
                <a:gd name="connsiteX8" fmla="*/ 5896935 w 6397783"/>
                <a:gd name="connsiteY8" fmla="*/ 1825415 h 1983117"/>
                <a:gd name="connsiteX0" fmla="*/ 0 w 6402683"/>
                <a:gd name="connsiteY0" fmla="*/ 1983117 h 1983117"/>
                <a:gd name="connsiteX1" fmla="*/ 2529442 w 6402683"/>
                <a:gd name="connsiteY1" fmla="*/ 1659143 h 1983117"/>
                <a:gd name="connsiteX2" fmla="*/ 4164227 w 6402683"/>
                <a:gd name="connsiteY2" fmla="*/ 945150 h 1983117"/>
                <a:gd name="connsiteX3" fmla="*/ 5536906 w 6402683"/>
                <a:gd name="connsiteY3" fmla="*/ 17436 h 1983117"/>
                <a:gd name="connsiteX4" fmla="*/ 5898859 w 6402683"/>
                <a:gd name="connsiteY4" fmla="*/ 261881 h 1983117"/>
                <a:gd name="connsiteX5" fmla="*/ 6157170 w 6402683"/>
                <a:gd name="connsiteY5" fmla="*/ 658056 h 1983117"/>
                <a:gd name="connsiteX6" fmla="*/ 6364569 w 6402683"/>
                <a:gd name="connsiteY6" fmla="*/ 1189926 h 1983117"/>
                <a:gd name="connsiteX7" fmla="*/ 6358192 w 6402683"/>
                <a:gd name="connsiteY7" fmla="*/ 1549732 h 1983117"/>
                <a:gd name="connsiteX8" fmla="*/ 5896935 w 6402683"/>
                <a:gd name="connsiteY8" fmla="*/ 1825415 h 1983117"/>
                <a:gd name="connsiteX0" fmla="*/ 0 w 6402683"/>
                <a:gd name="connsiteY0" fmla="*/ 1983117 h 1983117"/>
                <a:gd name="connsiteX1" fmla="*/ 2529442 w 6402683"/>
                <a:gd name="connsiteY1" fmla="*/ 1659143 h 1983117"/>
                <a:gd name="connsiteX2" fmla="*/ 4164227 w 6402683"/>
                <a:gd name="connsiteY2" fmla="*/ 945150 h 1983117"/>
                <a:gd name="connsiteX3" fmla="*/ 5536906 w 6402683"/>
                <a:gd name="connsiteY3" fmla="*/ 17436 h 1983117"/>
                <a:gd name="connsiteX4" fmla="*/ 5898859 w 6402683"/>
                <a:gd name="connsiteY4" fmla="*/ 261881 h 1983117"/>
                <a:gd name="connsiteX5" fmla="*/ 6157170 w 6402683"/>
                <a:gd name="connsiteY5" fmla="*/ 658056 h 1983117"/>
                <a:gd name="connsiteX6" fmla="*/ 6364569 w 6402683"/>
                <a:gd name="connsiteY6" fmla="*/ 1189926 h 1983117"/>
                <a:gd name="connsiteX7" fmla="*/ 6358192 w 6402683"/>
                <a:gd name="connsiteY7" fmla="*/ 1549732 h 1983117"/>
                <a:gd name="connsiteX8" fmla="*/ 5896935 w 6402683"/>
                <a:gd name="connsiteY8" fmla="*/ 1825415 h 1983117"/>
                <a:gd name="connsiteX0" fmla="*/ 0 w 6402683"/>
                <a:gd name="connsiteY0" fmla="*/ 1983117 h 1983117"/>
                <a:gd name="connsiteX1" fmla="*/ 2529442 w 6402683"/>
                <a:gd name="connsiteY1" fmla="*/ 1659143 h 1983117"/>
                <a:gd name="connsiteX2" fmla="*/ 4164227 w 6402683"/>
                <a:gd name="connsiteY2" fmla="*/ 945150 h 1983117"/>
                <a:gd name="connsiteX3" fmla="*/ 5536906 w 6402683"/>
                <a:gd name="connsiteY3" fmla="*/ 17436 h 1983117"/>
                <a:gd name="connsiteX4" fmla="*/ 5898859 w 6402683"/>
                <a:gd name="connsiteY4" fmla="*/ 261881 h 1983117"/>
                <a:gd name="connsiteX5" fmla="*/ 6157170 w 6402683"/>
                <a:gd name="connsiteY5" fmla="*/ 658056 h 1983117"/>
                <a:gd name="connsiteX6" fmla="*/ 6364569 w 6402683"/>
                <a:gd name="connsiteY6" fmla="*/ 1189926 h 1983117"/>
                <a:gd name="connsiteX7" fmla="*/ 6358192 w 6402683"/>
                <a:gd name="connsiteY7" fmla="*/ 1549732 h 1983117"/>
                <a:gd name="connsiteX8" fmla="*/ 5896935 w 6402683"/>
                <a:gd name="connsiteY8" fmla="*/ 1825415 h 1983117"/>
                <a:gd name="connsiteX9" fmla="*/ 5899134 w 6402683"/>
                <a:gd name="connsiteY9" fmla="*/ 1827780 h 1983117"/>
                <a:gd name="connsiteX0" fmla="*/ 0 w 6402683"/>
                <a:gd name="connsiteY0" fmla="*/ 1983117 h 2386117"/>
                <a:gd name="connsiteX1" fmla="*/ 2529442 w 6402683"/>
                <a:gd name="connsiteY1" fmla="*/ 1659143 h 2386117"/>
                <a:gd name="connsiteX2" fmla="*/ 4164227 w 6402683"/>
                <a:gd name="connsiteY2" fmla="*/ 945150 h 2386117"/>
                <a:gd name="connsiteX3" fmla="*/ 5536906 w 6402683"/>
                <a:gd name="connsiteY3" fmla="*/ 17436 h 2386117"/>
                <a:gd name="connsiteX4" fmla="*/ 5898859 w 6402683"/>
                <a:gd name="connsiteY4" fmla="*/ 261881 h 2386117"/>
                <a:gd name="connsiteX5" fmla="*/ 6157170 w 6402683"/>
                <a:gd name="connsiteY5" fmla="*/ 658056 h 2386117"/>
                <a:gd name="connsiteX6" fmla="*/ 6364569 w 6402683"/>
                <a:gd name="connsiteY6" fmla="*/ 1189926 h 2386117"/>
                <a:gd name="connsiteX7" fmla="*/ 6358192 w 6402683"/>
                <a:gd name="connsiteY7" fmla="*/ 1549732 h 2386117"/>
                <a:gd name="connsiteX8" fmla="*/ 5896935 w 6402683"/>
                <a:gd name="connsiteY8" fmla="*/ 1825415 h 2386117"/>
                <a:gd name="connsiteX9" fmla="*/ 4286297 w 6402683"/>
                <a:gd name="connsiteY9" fmla="*/ 2386117 h 2386117"/>
                <a:gd name="connsiteX0" fmla="*/ 0 w 6402683"/>
                <a:gd name="connsiteY0" fmla="*/ 1983117 h 2425505"/>
                <a:gd name="connsiteX1" fmla="*/ 2529442 w 6402683"/>
                <a:gd name="connsiteY1" fmla="*/ 1659143 h 2425505"/>
                <a:gd name="connsiteX2" fmla="*/ 4164227 w 6402683"/>
                <a:gd name="connsiteY2" fmla="*/ 945150 h 2425505"/>
                <a:gd name="connsiteX3" fmla="*/ 5536906 w 6402683"/>
                <a:gd name="connsiteY3" fmla="*/ 17436 h 2425505"/>
                <a:gd name="connsiteX4" fmla="*/ 5898859 w 6402683"/>
                <a:gd name="connsiteY4" fmla="*/ 261881 h 2425505"/>
                <a:gd name="connsiteX5" fmla="*/ 6157170 w 6402683"/>
                <a:gd name="connsiteY5" fmla="*/ 658056 h 2425505"/>
                <a:gd name="connsiteX6" fmla="*/ 6364569 w 6402683"/>
                <a:gd name="connsiteY6" fmla="*/ 1189926 h 2425505"/>
                <a:gd name="connsiteX7" fmla="*/ 6358192 w 6402683"/>
                <a:gd name="connsiteY7" fmla="*/ 1549732 h 2425505"/>
                <a:gd name="connsiteX8" fmla="*/ 5896935 w 6402683"/>
                <a:gd name="connsiteY8" fmla="*/ 1825415 h 2425505"/>
                <a:gd name="connsiteX9" fmla="*/ 4286297 w 6402683"/>
                <a:gd name="connsiteY9" fmla="*/ 2386117 h 2425505"/>
                <a:gd name="connsiteX10" fmla="*/ 4278635 w 6402683"/>
                <a:gd name="connsiteY10" fmla="*/ 2378415 h 2425505"/>
                <a:gd name="connsiteX0" fmla="*/ 0 w 6402683"/>
                <a:gd name="connsiteY0" fmla="*/ 1983117 h 2790435"/>
                <a:gd name="connsiteX1" fmla="*/ 2529442 w 6402683"/>
                <a:gd name="connsiteY1" fmla="*/ 1659143 h 2790435"/>
                <a:gd name="connsiteX2" fmla="*/ 4164227 w 6402683"/>
                <a:gd name="connsiteY2" fmla="*/ 945150 h 2790435"/>
                <a:gd name="connsiteX3" fmla="*/ 5536906 w 6402683"/>
                <a:gd name="connsiteY3" fmla="*/ 17436 h 2790435"/>
                <a:gd name="connsiteX4" fmla="*/ 5898859 w 6402683"/>
                <a:gd name="connsiteY4" fmla="*/ 261881 h 2790435"/>
                <a:gd name="connsiteX5" fmla="*/ 6157170 w 6402683"/>
                <a:gd name="connsiteY5" fmla="*/ 658056 h 2790435"/>
                <a:gd name="connsiteX6" fmla="*/ 6364569 w 6402683"/>
                <a:gd name="connsiteY6" fmla="*/ 1189926 h 2790435"/>
                <a:gd name="connsiteX7" fmla="*/ 6358192 w 6402683"/>
                <a:gd name="connsiteY7" fmla="*/ 1549732 h 2790435"/>
                <a:gd name="connsiteX8" fmla="*/ 5896935 w 6402683"/>
                <a:gd name="connsiteY8" fmla="*/ 1825415 h 2790435"/>
                <a:gd name="connsiteX9" fmla="*/ 4286297 w 6402683"/>
                <a:gd name="connsiteY9" fmla="*/ 2386117 h 2790435"/>
                <a:gd name="connsiteX10" fmla="*/ 2543207 w 6402683"/>
                <a:gd name="connsiteY10" fmla="*/ 2790429 h 2790435"/>
                <a:gd name="connsiteX0" fmla="*/ 0 w 6402683"/>
                <a:gd name="connsiteY0" fmla="*/ 1983117 h 3052272"/>
                <a:gd name="connsiteX1" fmla="*/ 2529442 w 6402683"/>
                <a:gd name="connsiteY1" fmla="*/ 1659143 h 3052272"/>
                <a:gd name="connsiteX2" fmla="*/ 4164227 w 6402683"/>
                <a:gd name="connsiteY2" fmla="*/ 945150 h 3052272"/>
                <a:gd name="connsiteX3" fmla="*/ 5536906 w 6402683"/>
                <a:gd name="connsiteY3" fmla="*/ 17436 h 3052272"/>
                <a:gd name="connsiteX4" fmla="*/ 5898859 w 6402683"/>
                <a:gd name="connsiteY4" fmla="*/ 261881 h 3052272"/>
                <a:gd name="connsiteX5" fmla="*/ 6157170 w 6402683"/>
                <a:gd name="connsiteY5" fmla="*/ 658056 h 3052272"/>
                <a:gd name="connsiteX6" fmla="*/ 6364569 w 6402683"/>
                <a:gd name="connsiteY6" fmla="*/ 1189926 h 3052272"/>
                <a:gd name="connsiteX7" fmla="*/ 6358192 w 6402683"/>
                <a:gd name="connsiteY7" fmla="*/ 1549732 h 3052272"/>
                <a:gd name="connsiteX8" fmla="*/ 5896935 w 6402683"/>
                <a:gd name="connsiteY8" fmla="*/ 1825415 h 3052272"/>
                <a:gd name="connsiteX9" fmla="*/ 4286297 w 6402683"/>
                <a:gd name="connsiteY9" fmla="*/ 2386117 h 3052272"/>
                <a:gd name="connsiteX10" fmla="*/ 22431 w 6402683"/>
                <a:gd name="connsiteY10" fmla="*/ 3052269 h 3052272"/>
                <a:gd name="connsiteX0" fmla="*/ 293410 w 6696093"/>
                <a:gd name="connsiteY0" fmla="*/ 1983117 h 3103881"/>
                <a:gd name="connsiteX1" fmla="*/ 2822852 w 6696093"/>
                <a:gd name="connsiteY1" fmla="*/ 1659143 h 3103881"/>
                <a:gd name="connsiteX2" fmla="*/ 4457637 w 6696093"/>
                <a:gd name="connsiteY2" fmla="*/ 945150 h 3103881"/>
                <a:gd name="connsiteX3" fmla="*/ 5830316 w 6696093"/>
                <a:gd name="connsiteY3" fmla="*/ 17436 h 3103881"/>
                <a:gd name="connsiteX4" fmla="*/ 6192269 w 6696093"/>
                <a:gd name="connsiteY4" fmla="*/ 261881 h 3103881"/>
                <a:gd name="connsiteX5" fmla="*/ 6450580 w 6696093"/>
                <a:gd name="connsiteY5" fmla="*/ 658056 h 3103881"/>
                <a:gd name="connsiteX6" fmla="*/ 6657979 w 6696093"/>
                <a:gd name="connsiteY6" fmla="*/ 1189926 h 3103881"/>
                <a:gd name="connsiteX7" fmla="*/ 6651602 w 6696093"/>
                <a:gd name="connsiteY7" fmla="*/ 1549732 h 3103881"/>
                <a:gd name="connsiteX8" fmla="*/ 6190345 w 6696093"/>
                <a:gd name="connsiteY8" fmla="*/ 1825415 h 3103881"/>
                <a:gd name="connsiteX9" fmla="*/ 4579707 w 6696093"/>
                <a:gd name="connsiteY9" fmla="*/ 2386117 h 3103881"/>
                <a:gd name="connsiteX10" fmla="*/ 315841 w 6696093"/>
                <a:gd name="connsiteY10" fmla="*/ 3052269 h 3103881"/>
                <a:gd name="connsiteX11" fmla="*/ 315841 w 6696093"/>
                <a:gd name="connsiteY11" fmla="*/ 3059969 h 3103881"/>
                <a:gd name="connsiteX0" fmla="*/ 328657 w 6731340"/>
                <a:gd name="connsiteY0" fmla="*/ 1983117 h 3064362"/>
                <a:gd name="connsiteX1" fmla="*/ 2858099 w 6731340"/>
                <a:gd name="connsiteY1" fmla="*/ 1659143 h 3064362"/>
                <a:gd name="connsiteX2" fmla="*/ 4492884 w 6731340"/>
                <a:gd name="connsiteY2" fmla="*/ 945150 h 3064362"/>
                <a:gd name="connsiteX3" fmla="*/ 5865563 w 6731340"/>
                <a:gd name="connsiteY3" fmla="*/ 17436 h 3064362"/>
                <a:gd name="connsiteX4" fmla="*/ 6227516 w 6731340"/>
                <a:gd name="connsiteY4" fmla="*/ 261881 h 3064362"/>
                <a:gd name="connsiteX5" fmla="*/ 6485827 w 6731340"/>
                <a:gd name="connsiteY5" fmla="*/ 658056 h 3064362"/>
                <a:gd name="connsiteX6" fmla="*/ 6693226 w 6731340"/>
                <a:gd name="connsiteY6" fmla="*/ 1189926 h 3064362"/>
                <a:gd name="connsiteX7" fmla="*/ 6686849 w 6731340"/>
                <a:gd name="connsiteY7" fmla="*/ 1549732 h 3064362"/>
                <a:gd name="connsiteX8" fmla="*/ 6225592 w 6731340"/>
                <a:gd name="connsiteY8" fmla="*/ 1825415 h 3064362"/>
                <a:gd name="connsiteX9" fmla="*/ 4614954 w 6731340"/>
                <a:gd name="connsiteY9" fmla="*/ 2386117 h 3064362"/>
                <a:gd name="connsiteX10" fmla="*/ 351088 w 6731340"/>
                <a:gd name="connsiteY10" fmla="*/ 3052269 h 3064362"/>
                <a:gd name="connsiteX11" fmla="*/ 228497 w 6731340"/>
                <a:gd name="connsiteY11" fmla="*/ 2459276 h 3064362"/>
                <a:gd name="connsiteX0" fmla="*/ 350676 w 6753359"/>
                <a:gd name="connsiteY0" fmla="*/ 1983117 h 3073405"/>
                <a:gd name="connsiteX1" fmla="*/ 2880118 w 6753359"/>
                <a:gd name="connsiteY1" fmla="*/ 1659143 h 3073405"/>
                <a:gd name="connsiteX2" fmla="*/ 4514903 w 6753359"/>
                <a:gd name="connsiteY2" fmla="*/ 945150 h 3073405"/>
                <a:gd name="connsiteX3" fmla="*/ 5887582 w 6753359"/>
                <a:gd name="connsiteY3" fmla="*/ 17436 h 3073405"/>
                <a:gd name="connsiteX4" fmla="*/ 6249535 w 6753359"/>
                <a:gd name="connsiteY4" fmla="*/ 261881 h 3073405"/>
                <a:gd name="connsiteX5" fmla="*/ 6507846 w 6753359"/>
                <a:gd name="connsiteY5" fmla="*/ 658056 h 3073405"/>
                <a:gd name="connsiteX6" fmla="*/ 6715245 w 6753359"/>
                <a:gd name="connsiteY6" fmla="*/ 1189926 h 3073405"/>
                <a:gd name="connsiteX7" fmla="*/ 6708868 w 6753359"/>
                <a:gd name="connsiteY7" fmla="*/ 1549732 h 3073405"/>
                <a:gd name="connsiteX8" fmla="*/ 6247611 w 6753359"/>
                <a:gd name="connsiteY8" fmla="*/ 1825415 h 3073405"/>
                <a:gd name="connsiteX9" fmla="*/ 4636973 w 6753359"/>
                <a:gd name="connsiteY9" fmla="*/ 2386117 h 3073405"/>
                <a:gd name="connsiteX10" fmla="*/ 373107 w 6753359"/>
                <a:gd name="connsiteY10" fmla="*/ 3052269 h 3073405"/>
                <a:gd name="connsiteX11" fmla="*/ 185390 w 6753359"/>
                <a:gd name="connsiteY11" fmla="*/ 2794278 h 3073405"/>
                <a:gd name="connsiteX0" fmla="*/ 177109 w 6579792"/>
                <a:gd name="connsiteY0" fmla="*/ 1983117 h 3052272"/>
                <a:gd name="connsiteX1" fmla="*/ 2706551 w 6579792"/>
                <a:gd name="connsiteY1" fmla="*/ 1659143 h 3052272"/>
                <a:gd name="connsiteX2" fmla="*/ 4341336 w 6579792"/>
                <a:gd name="connsiteY2" fmla="*/ 945150 h 3052272"/>
                <a:gd name="connsiteX3" fmla="*/ 5714015 w 6579792"/>
                <a:gd name="connsiteY3" fmla="*/ 17436 h 3052272"/>
                <a:gd name="connsiteX4" fmla="*/ 6075968 w 6579792"/>
                <a:gd name="connsiteY4" fmla="*/ 261881 h 3052272"/>
                <a:gd name="connsiteX5" fmla="*/ 6334279 w 6579792"/>
                <a:gd name="connsiteY5" fmla="*/ 658056 h 3052272"/>
                <a:gd name="connsiteX6" fmla="*/ 6541678 w 6579792"/>
                <a:gd name="connsiteY6" fmla="*/ 1189926 h 3052272"/>
                <a:gd name="connsiteX7" fmla="*/ 6535301 w 6579792"/>
                <a:gd name="connsiteY7" fmla="*/ 1549732 h 3052272"/>
                <a:gd name="connsiteX8" fmla="*/ 6074044 w 6579792"/>
                <a:gd name="connsiteY8" fmla="*/ 1825415 h 3052272"/>
                <a:gd name="connsiteX9" fmla="*/ 4463406 w 6579792"/>
                <a:gd name="connsiteY9" fmla="*/ 2386117 h 3052272"/>
                <a:gd name="connsiteX10" fmla="*/ 199540 w 6579792"/>
                <a:gd name="connsiteY10" fmla="*/ 3052269 h 3052272"/>
                <a:gd name="connsiteX11" fmla="*/ 11823 w 6579792"/>
                <a:gd name="connsiteY11" fmla="*/ 2794278 h 3052272"/>
                <a:gd name="connsiteX0" fmla="*/ 197621 w 6600304"/>
                <a:gd name="connsiteY0" fmla="*/ 1983117 h 3063824"/>
                <a:gd name="connsiteX1" fmla="*/ 2727063 w 6600304"/>
                <a:gd name="connsiteY1" fmla="*/ 1659143 h 3063824"/>
                <a:gd name="connsiteX2" fmla="*/ 4361848 w 6600304"/>
                <a:gd name="connsiteY2" fmla="*/ 945150 h 3063824"/>
                <a:gd name="connsiteX3" fmla="*/ 5734527 w 6600304"/>
                <a:gd name="connsiteY3" fmla="*/ 17436 h 3063824"/>
                <a:gd name="connsiteX4" fmla="*/ 6096480 w 6600304"/>
                <a:gd name="connsiteY4" fmla="*/ 261881 h 3063824"/>
                <a:gd name="connsiteX5" fmla="*/ 6354791 w 6600304"/>
                <a:gd name="connsiteY5" fmla="*/ 658056 h 3063824"/>
                <a:gd name="connsiteX6" fmla="*/ 6562190 w 6600304"/>
                <a:gd name="connsiteY6" fmla="*/ 1189926 h 3063824"/>
                <a:gd name="connsiteX7" fmla="*/ 6555813 w 6600304"/>
                <a:gd name="connsiteY7" fmla="*/ 1549732 h 3063824"/>
                <a:gd name="connsiteX8" fmla="*/ 6094556 w 6600304"/>
                <a:gd name="connsiteY8" fmla="*/ 1825415 h 3063824"/>
                <a:gd name="connsiteX9" fmla="*/ 4483918 w 6600304"/>
                <a:gd name="connsiteY9" fmla="*/ 2386117 h 3063824"/>
                <a:gd name="connsiteX10" fmla="*/ 170250 w 6600304"/>
                <a:gd name="connsiteY10" fmla="*/ 3063821 h 3063824"/>
                <a:gd name="connsiteX11" fmla="*/ 32335 w 6600304"/>
                <a:gd name="connsiteY11" fmla="*/ 2794278 h 3063824"/>
                <a:gd name="connsiteX0" fmla="*/ 197621 w 6600304"/>
                <a:gd name="connsiteY0" fmla="*/ 1983117 h 3063823"/>
                <a:gd name="connsiteX1" fmla="*/ 2727063 w 6600304"/>
                <a:gd name="connsiteY1" fmla="*/ 1659143 h 3063823"/>
                <a:gd name="connsiteX2" fmla="*/ 4361848 w 6600304"/>
                <a:gd name="connsiteY2" fmla="*/ 945150 h 3063823"/>
                <a:gd name="connsiteX3" fmla="*/ 5734527 w 6600304"/>
                <a:gd name="connsiteY3" fmla="*/ 17436 h 3063823"/>
                <a:gd name="connsiteX4" fmla="*/ 6096480 w 6600304"/>
                <a:gd name="connsiteY4" fmla="*/ 261881 h 3063823"/>
                <a:gd name="connsiteX5" fmla="*/ 6354791 w 6600304"/>
                <a:gd name="connsiteY5" fmla="*/ 658056 h 3063823"/>
                <a:gd name="connsiteX6" fmla="*/ 6562190 w 6600304"/>
                <a:gd name="connsiteY6" fmla="*/ 1189926 h 3063823"/>
                <a:gd name="connsiteX7" fmla="*/ 6555813 w 6600304"/>
                <a:gd name="connsiteY7" fmla="*/ 1549732 h 3063823"/>
                <a:gd name="connsiteX8" fmla="*/ 6094556 w 6600304"/>
                <a:gd name="connsiteY8" fmla="*/ 1825415 h 3063823"/>
                <a:gd name="connsiteX9" fmla="*/ 4483918 w 6600304"/>
                <a:gd name="connsiteY9" fmla="*/ 2386117 h 3063823"/>
                <a:gd name="connsiteX10" fmla="*/ 170250 w 6600304"/>
                <a:gd name="connsiteY10" fmla="*/ 3063821 h 3063823"/>
                <a:gd name="connsiteX11" fmla="*/ 32335 w 6600304"/>
                <a:gd name="connsiteY11" fmla="*/ 2794278 h 3063823"/>
                <a:gd name="connsiteX0" fmla="*/ 197621 w 6600304"/>
                <a:gd name="connsiteY0" fmla="*/ 1983117 h 3095167"/>
                <a:gd name="connsiteX1" fmla="*/ 2727063 w 6600304"/>
                <a:gd name="connsiteY1" fmla="*/ 1659143 h 3095167"/>
                <a:gd name="connsiteX2" fmla="*/ 4361848 w 6600304"/>
                <a:gd name="connsiteY2" fmla="*/ 945150 h 3095167"/>
                <a:gd name="connsiteX3" fmla="*/ 5734527 w 6600304"/>
                <a:gd name="connsiteY3" fmla="*/ 17436 h 3095167"/>
                <a:gd name="connsiteX4" fmla="*/ 6096480 w 6600304"/>
                <a:gd name="connsiteY4" fmla="*/ 261881 h 3095167"/>
                <a:gd name="connsiteX5" fmla="*/ 6354791 w 6600304"/>
                <a:gd name="connsiteY5" fmla="*/ 658056 h 3095167"/>
                <a:gd name="connsiteX6" fmla="*/ 6562190 w 6600304"/>
                <a:gd name="connsiteY6" fmla="*/ 1189926 h 3095167"/>
                <a:gd name="connsiteX7" fmla="*/ 6555813 w 6600304"/>
                <a:gd name="connsiteY7" fmla="*/ 1549732 h 3095167"/>
                <a:gd name="connsiteX8" fmla="*/ 6094556 w 6600304"/>
                <a:gd name="connsiteY8" fmla="*/ 1825415 h 3095167"/>
                <a:gd name="connsiteX9" fmla="*/ 4483918 w 6600304"/>
                <a:gd name="connsiteY9" fmla="*/ 2386117 h 3095167"/>
                <a:gd name="connsiteX10" fmla="*/ 170250 w 6600304"/>
                <a:gd name="connsiteY10" fmla="*/ 3063821 h 3095167"/>
                <a:gd name="connsiteX11" fmla="*/ 32335 w 6600304"/>
                <a:gd name="connsiteY11" fmla="*/ 2794278 h 3095167"/>
                <a:gd name="connsiteX0" fmla="*/ 197621 w 6600304"/>
                <a:gd name="connsiteY0" fmla="*/ 1983117 h 3095167"/>
                <a:gd name="connsiteX1" fmla="*/ 2727063 w 6600304"/>
                <a:gd name="connsiteY1" fmla="*/ 1659143 h 3095167"/>
                <a:gd name="connsiteX2" fmla="*/ 4361848 w 6600304"/>
                <a:gd name="connsiteY2" fmla="*/ 945150 h 3095167"/>
                <a:gd name="connsiteX3" fmla="*/ 5734527 w 6600304"/>
                <a:gd name="connsiteY3" fmla="*/ 17436 h 3095167"/>
                <a:gd name="connsiteX4" fmla="*/ 6096480 w 6600304"/>
                <a:gd name="connsiteY4" fmla="*/ 261881 h 3095167"/>
                <a:gd name="connsiteX5" fmla="*/ 6354791 w 6600304"/>
                <a:gd name="connsiteY5" fmla="*/ 658056 h 3095167"/>
                <a:gd name="connsiteX6" fmla="*/ 6562190 w 6600304"/>
                <a:gd name="connsiteY6" fmla="*/ 1189926 h 3095167"/>
                <a:gd name="connsiteX7" fmla="*/ 6555813 w 6600304"/>
                <a:gd name="connsiteY7" fmla="*/ 1549732 h 3095167"/>
                <a:gd name="connsiteX8" fmla="*/ 6094556 w 6600304"/>
                <a:gd name="connsiteY8" fmla="*/ 1825415 h 3095167"/>
                <a:gd name="connsiteX9" fmla="*/ 4483918 w 6600304"/>
                <a:gd name="connsiteY9" fmla="*/ 2386117 h 3095167"/>
                <a:gd name="connsiteX10" fmla="*/ 170250 w 6600304"/>
                <a:gd name="connsiteY10" fmla="*/ 3063821 h 3095167"/>
                <a:gd name="connsiteX11" fmla="*/ 32335 w 6600304"/>
                <a:gd name="connsiteY11" fmla="*/ 2794278 h 3095167"/>
                <a:gd name="connsiteX0" fmla="*/ 197621 w 6600304"/>
                <a:gd name="connsiteY0" fmla="*/ 1983117 h 3063821"/>
                <a:gd name="connsiteX1" fmla="*/ 2727063 w 6600304"/>
                <a:gd name="connsiteY1" fmla="*/ 1659143 h 3063821"/>
                <a:gd name="connsiteX2" fmla="*/ 4361848 w 6600304"/>
                <a:gd name="connsiteY2" fmla="*/ 945150 h 3063821"/>
                <a:gd name="connsiteX3" fmla="*/ 5734527 w 6600304"/>
                <a:gd name="connsiteY3" fmla="*/ 17436 h 3063821"/>
                <a:gd name="connsiteX4" fmla="*/ 6096480 w 6600304"/>
                <a:gd name="connsiteY4" fmla="*/ 261881 h 3063821"/>
                <a:gd name="connsiteX5" fmla="*/ 6354791 w 6600304"/>
                <a:gd name="connsiteY5" fmla="*/ 658056 h 3063821"/>
                <a:gd name="connsiteX6" fmla="*/ 6562190 w 6600304"/>
                <a:gd name="connsiteY6" fmla="*/ 1189926 h 3063821"/>
                <a:gd name="connsiteX7" fmla="*/ 6555813 w 6600304"/>
                <a:gd name="connsiteY7" fmla="*/ 1549732 h 3063821"/>
                <a:gd name="connsiteX8" fmla="*/ 6094556 w 6600304"/>
                <a:gd name="connsiteY8" fmla="*/ 1825415 h 3063821"/>
                <a:gd name="connsiteX9" fmla="*/ 4483918 w 6600304"/>
                <a:gd name="connsiteY9" fmla="*/ 2386117 h 3063821"/>
                <a:gd name="connsiteX10" fmla="*/ 170250 w 6600304"/>
                <a:gd name="connsiteY10" fmla="*/ 3063821 h 3063821"/>
                <a:gd name="connsiteX11" fmla="*/ 32335 w 6600304"/>
                <a:gd name="connsiteY11" fmla="*/ 2794278 h 3063821"/>
                <a:gd name="connsiteX0" fmla="*/ 190667 w 6593350"/>
                <a:gd name="connsiteY0" fmla="*/ 1983117 h 3063821"/>
                <a:gd name="connsiteX1" fmla="*/ 2720109 w 6593350"/>
                <a:gd name="connsiteY1" fmla="*/ 1659143 h 3063821"/>
                <a:gd name="connsiteX2" fmla="*/ 4354894 w 6593350"/>
                <a:gd name="connsiteY2" fmla="*/ 945150 h 3063821"/>
                <a:gd name="connsiteX3" fmla="*/ 5727573 w 6593350"/>
                <a:gd name="connsiteY3" fmla="*/ 17436 h 3063821"/>
                <a:gd name="connsiteX4" fmla="*/ 6089526 w 6593350"/>
                <a:gd name="connsiteY4" fmla="*/ 261881 h 3063821"/>
                <a:gd name="connsiteX5" fmla="*/ 6347837 w 6593350"/>
                <a:gd name="connsiteY5" fmla="*/ 658056 h 3063821"/>
                <a:gd name="connsiteX6" fmla="*/ 6555236 w 6593350"/>
                <a:gd name="connsiteY6" fmla="*/ 1189926 h 3063821"/>
                <a:gd name="connsiteX7" fmla="*/ 6548859 w 6593350"/>
                <a:gd name="connsiteY7" fmla="*/ 1549732 h 3063821"/>
                <a:gd name="connsiteX8" fmla="*/ 6087602 w 6593350"/>
                <a:gd name="connsiteY8" fmla="*/ 1825415 h 3063821"/>
                <a:gd name="connsiteX9" fmla="*/ 4476964 w 6593350"/>
                <a:gd name="connsiteY9" fmla="*/ 2386117 h 3063821"/>
                <a:gd name="connsiteX10" fmla="*/ 163296 w 6593350"/>
                <a:gd name="connsiteY10" fmla="*/ 3063821 h 3063821"/>
                <a:gd name="connsiteX11" fmla="*/ 25381 w 6593350"/>
                <a:gd name="connsiteY11" fmla="*/ 2794278 h 3063821"/>
                <a:gd name="connsiteX0" fmla="*/ 190667 w 6593350"/>
                <a:gd name="connsiteY0" fmla="*/ 1983117 h 3063821"/>
                <a:gd name="connsiteX1" fmla="*/ 2720109 w 6593350"/>
                <a:gd name="connsiteY1" fmla="*/ 1659143 h 3063821"/>
                <a:gd name="connsiteX2" fmla="*/ 4354894 w 6593350"/>
                <a:gd name="connsiteY2" fmla="*/ 945150 h 3063821"/>
                <a:gd name="connsiteX3" fmla="*/ 5727573 w 6593350"/>
                <a:gd name="connsiteY3" fmla="*/ 17436 h 3063821"/>
                <a:gd name="connsiteX4" fmla="*/ 6089526 w 6593350"/>
                <a:gd name="connsiteY4" fmla="*/ 261881 h 3063821"/>
                <a:gd name="connsiteX5" fmla="*/ 6347837 w 6593350"/>
                <a:gd name="connsiteY5" fmla="*/ 658056 h 3063821"/>
                <a:gd name="connsiteX6" fmla="*/ 6555236 w 6593350"/>
                <a:gd name="connsiteY6" fmla="*/ 1189926 h 3063821"/>
                <a:gd name="connsiteX7" fmla="*/ 6548859 w 6593350"/>
                <a:gd name="connsiteY7" fmla="*/ 1549732 h 3063821"/>
                <a:gd name="connsiteX8" fmla="*/ 6087602 w 6593350"/>
                <a:gd name="connsiteY8" fmla="*/ 1825415 h 3063821"/>
                <a:gd name="connsiteX9" fmla="*/ 4476964 w 6593350"/>
                <a:gd name="connsiteY9" fmla="*/ 2386117 h 3063821"/>
                <a:gd name="connsiteX10" fmla="*/ 163296 w 6593350"/>
                <a:gd name="connsiteY10" fmla="*/ 3063821 h 3063821"/>
                <a:gd name="connsiteX11" fmla="*/ 25381 w 6593350"/>
                <a:gd name="connsiteY11" fmla="*/ 2794278 h 3063821"/>
                <a:gd name="connsiteX12" fmla="*/ 17720 w 6593350"/>
                <a:gd name="connsiteY12" fmla="*/ 2786577 h 3063821"/>
                <a:gd name="connsiteX0" fmla="*/ 190667 w 6593350"/>
                <a:gd name="connsiteY0" fmla="*/ 1983117 h 3063821"/>
                <a:gd name="connsiteX1" fmla="*/ 2720109 w 6593350"/>
                <a:gd name="connsiteY1" fmla="*/ 1659143 h 3063821"/>
                <a:gd name="connsiteX2" fmla="*/ 4354894 w 6593350"/>
                <a:gd name="connsiteY2" fmla="*/ 945150 h 3063821"/>
                <a:gd name="connsiteX3" fmla="*/ 5727573 w 6593350"/>
                <a:gd name="connsiteY3" fmla="*/ 17436 h 3063821"/>
                <a:gd name="connsiteX4" fmla="*/ 6089526 w 6593350"/>
                <a:gd name="connsiteY4" fmla="*/ 261881 h 3063821"/>
                <a:gd name="connsiteX5" fmla="*/ 6347837 w 6593350"/>
                <a:gd name="connsiteY5" fmla="*/ 658056 h 3063821"/>
                <a:gd name="connsiteX6" fmla="*/ 6555236 w 6593350"/>
                <a:gd name="connsiteY6" fmla="*/ 1189926 h 3063821"/>
                <a:gd name="connsiteX7" fmla="*/ 6548859 w 6593350"/>
                <a:gd name="connsiteY7" fmla="*/ 1549732 h 3063821"/>
                <a:gd name="connsiteX8" fmla="*/ 6087602 w 6593350"/>
                <a:gd name="connsiteY8" fmla="*/ 1825415 h 3063821"/>
                <a:gd name="connsiteX9" fmla="*/ 4476964 w 6593350"/>
                <a:gd name="connsiteY9" fmla="*/ 2386117 h 3063821"/>
                <a:gd name="connsiteX10" fmla="*/ 163296 w 6593350"/>
                <a:gd name="connsiteY10" fmla="*/ 3063821 h 3063821"/>
                <a:gd name="connsiteX11" fmla="*/ 25381 w 6593350"/>
                <a:gd name="connsiteY11" fmla="*/ 2794278 h 3063821"/>
                <a:gd name="connsiteX12" fmla="*/ 6227 w 6593350"/>
                <a:gd name="connsiteY12" fmla="*/ 2455426 h 3063821"/>
                <a:gd name="connsiteX0" fmla="*/ 190667 w 6593350"/>
                <a:gd name="connsiteY0" fmla="*/ 1983117 h 3063821"/>
                <a:gd name="connsiteX1" fmla="*/ 2720109 w 6593350"/>
                <a:gd name="connsiteY1" fmla="*/ 1659143 h 3063821"/>
                <a:gd name="connsiteX2" fmla="*/ 4354894 w 6593350"/>
                <a:gd name="connsiteY2" fmla="*/ 945150 h 3063821"/>
                <a:gd name="connsiteX3" fmla="*/ 5727573 w 6593350"/>
                <a:gd name="connsiteY3" fmla="*/ 17436 h 3063821"/>
                <a:gd name="connsiteX4" fmla="*/ 6089526 w 6593350"/>
                <a:gd name="connsiteY4" fmla="*/ 261881 h 3063821"/>
                <a:gd name="connsiteX5" fmla="*/ 6347837 w 6593350"/>
                <a:gd name="connsiteY5" fmla="*/ 658056 h 3063821"/>
                <a:gd name="connsiteX6" fmla="*/ 6555236 w 6593350"/>
                <a:gd name="connsiteY6" fmla="*/ 1189926 h 3063821"/>
                <a:gd name="connsiteX7" fmla="*/ 6548859 w 6593350"/>
                <a:gd name="connsiteY7" fmla="*/ 1549732 h 3063821"/>
                <a:gd name="connsiteX8" fmla="*/ 6087602 w 6593350"/>
                <a:gd name="connsiteY8" fmla="*/ 1825415 h 3063821"/>
                <a:gd name="connsiteX9" fmla="*/ 4476964 w 6593350"/>
                <a:gd name="connsiteY9" fmla="*/ 2386117 h 3063821"/>
                <a:gd name="connsiteX10" fmla="*/ 163296 w 6593350"/>
                <a:gd name="connsiteY10" fmla="*/ 3063821 h 3063821"/>
                <a:gd name="connsiteX11" fmla="*/ 25381 w 6593350"/>
                <a:gd name="connsiteY11" fmla="*/ 2794278 h 3063821"/>
                <a:gd name="connsiteX12" fmla="*/ 6227 w 6593350"/>
                <a:gd name="connsiteY12" fmla="*/ 2455426 h 3063821"/>
                <a:gd name="connsiteX13" fmla="*/ 2397 w 6593350"/>
                <a:gd name="connsiteY13" fmla="*/ 2447725 h 3063821"/>
                <a:gd name="connsiteX0" fmla="*/ 190667 w 6593350"/>
                <a:gd name="connsiteY0" fmla="*/ 1983117 h 3063821"/>
                <a:gd name="connsiteX1" fmla="*/ 2720109 w 6593350"/>
                <a:gd name="connsiteY1" fmla="*/ 1659143 h 3063821"/>
                <a:gd name="connsiteX2" fmla="*/ 4354894 w 6593350"/>
                <a:gd name="connsiteY2" fmla="*/ 945150 h 3063821"/>
                <a:gd name="connsiteX3" fmla="*/ 5727573 w 6593350"/>
                <a:gd name="connsiteY3" fmla="*/ 17436 h 3063821"/>
                <a:gd name="connsiteX4" fmla="*/ 6089526 w 6593350"/>
                <a:gd name="connsiteY4" fmla="*/ 261881 h 3063821"/>
                <a:gd name="connsiteX5" fmla="*/ 6347837 w 6593350"/>
                <a:gd name="connsiteY5" fmla="*/ 658056 h 3063821"/>
                <a:gd name="connsiteX6" fmla="*/ 6555236 w 6593350"/>
                <a:gd name="connsiteY6" fmla="*/ 1189926 h 3063821"/>
                <a:gd name="connsiteX7" fmla="*/ 6548859 w 6593350"/>
                <a:gd name="connsiteY7" fmla="*/ 1549732 h 3063821"/>
                <a:gd name="connsiteX8" fmla="*/ 6087602 w 6593350"/>
                <a:gd name="connsiteY8" fmla="*/ 1825415 h 3063821"/>
                <a:gd name="connsiteX9" fmla="*/ 4476964 w 6593350"/>
                <a:gd name="connsiteY9" fmla="*/ 2386117 h 3063821"/>
                <a:gd name="connsiteX10" fmla="*/ 163296 w 6593350"/>
                <a:gd name="connsiteY10" fmla="*/ 3063821 h 3063821"/>
                <a:gd name="connsiteX11" fmla="*/ 25381 w 6593350"/>
                <a:gd name="connsiteY11" fmla="*/ 2794278 h 3063821"/>
                <a:gd name="connsiteX12" fmla="*/ 6227 w 6593350"/>
                <a:gd name="connsiteY12" fmla="*/ 2455426 h 3063821"/>
                <a:gd name="connsiteX13" fmla="*/ 36876 w 6593350"/>
                <a:gd name="connsiteY13" fmla="*/ 2212839 h 3063821"/>
                <a:gd name="connsiteX0" fmla="*/ 190667 w 6593350"/>
                <a:gd name="connsiteY0" fmla="*/ 1983117 h 3063821"/>
                <a:gd name="connsiteX1" fmla="*/ 2720109 w 6593350"/>
                <a:gd name="connsiteY1" fmla="*/ 1659143 h 3063821"/>
                <a:gd name="connsiteX2" fmla="*/ 4354894 w 6593350"/>
                <a:gd name="connsiteY2" fmla="*/ 945150 h 3063821"/>
                <a:gd name="connsiteX3" fmla="*/ 5727573 w 6593350"/>
                <a:gd name="connsiteY3" fmla="*/ 17436 h 3063821"/>
                <a:gd name="connsiteX4" fmla="*/ 6089526 w 6593350"/>
                <a:gd name="connsiteY4" fmla="*/ 261881 h 3063821"/>
                <a:gd name="connsiteX5" fmla="*/ 6347837 w 6593350"/>
                <a:gd name="connsiteY5" fmla="*/ 658056 h 3063821"/>
                <a:gd name="connsiteX6" fmla="*/ 6555236 w 6593350"/>
                <a:gd name="connsiteY6" fmla="*/ 1189926 h 3063821"/>
                <a:gd name="connsiteX7" fmla="*/ 6548859 w 6593350"/>
                <a:gd name="connsiteY7" fmla="*/ 1549732 h 3063821"/>
                <a:gd name="connsiteX8" fmla="*/ 6087602 w 6593350"/>
                <a:gd name="connsiteY8" fmla="*/ 1825415 h 3063821"/>
                <a:gd name="connsiteX9" fmla="*/ 4476964 w 6593350"/>
                <a:gd name="connsiteY9" fmla="*/ 2386117 h 3063821"/>
                <a:gd name="connsiteX10" fmla="*/ 163296 w 6593350"/>
                <a:gd name="connsiteY10" fmla="*/ 3063821 h 3063821"/>
                <a:gd name="connsiteX11" fmla="*/ 25381 w 6593350"/>
                <a:gd name="connsiteY11" fmla="*/ 2794278 h 3063821"/>
                <a:gd name="connsiteX12" fmla="*/ 6227 w 6593350"/>
                <a:gd name="connsiteY12" fmla="*/ 2455426 h 3063821"/>
                <a:gd name="connsiteX13" fmla="*/ 36876 w 6593350"/>
                <a:gd name="connsiteY13" fmla="*/ 2212839 h 3063821"/>
                <a:gd name="connsiteX14" fmla="*/ 40706 w 6593350"/>
                <a:gd name="connsiteY14" fmla="*/ 2205137 h 3063821"/>
                <a:gd name="connsiteX0" fmla="*/ 190667 w 6593350"/>
                <a:gd name="connsiteY0" fmla="*/ 1983117 h 3063821"/>
                <a:gd name="connsiteX1" fmla="*/ 2720109 w 6593350"/>
                <a:gd name="connsiteY1" fmla="*/ 1659143 h 3063821"/>
                <a:gd name="connsiteX2" fmla="*/ 4354894 w 6593350"/>
                <a:gd name="connsiteY2" fmla="*/ 945150 h 3063821"/>
                <a:gd name="connsiteX3" fmla="*/ 5727573 w 6593350"/>
                <a:gd name="connsiteY3" fmla="*/ 17436 h 3063821"/>
                <a:gd name="connsiteX4" fmla="*/ 6089526 w 6593350"/>
                <a:gd name="connsiteY4" fmla="*/ 261881 h 3063821"/>
                <a:gd name="connsiteX5" fmla="*/ 6347837 w 6593350"/>
                <a:gd name="connsiteY5" fmla="*/ 658056 h 3063821"/>
                <a:gd name="connsiteX6" fmla="*/ 6555236 w 6593350"/>
                <a:gd name="connsiteY6" fmla="*/ 1189926 h 3063821"/>
                <a:gd name="connsiteX7" fmla="*/ 6548859 w 6593350"/>
                <a:gd name="connsiteY7" fmla="*/ 1549732 h 3063821"/>
                <a:gd name="connsiteX8" fmla="*/ 6087602 w 6593350"/>
                <a:gd name="connsiteY8" fmla="*/ 1825415 h 3063821"/>
                <a:gd name="connsiteX9" fmla="*/ 4476964 w 6593350"/>
                <a:gd name="connsiteY9" fmla="*/ 2386117 h 3063821"/>
                <a:gd name="connsiteX10" fmla="*/ 163296 w 6593350"/>
                <a:gd name="connsiteY10" fmla="*/ 3063821 h 3063821"/>
                <a:gd name="connsiteX11" fmla="*/ 25381 w 6593350"/>
                <a:gd name="connsiteY11" fmla="*/ 2794278 h 3063821"/>
                <a:gd name="connsiteX12" fmla="*/ 6227 w 6593350"/>
                <a:gd name="connsiteY12" fmla="*/ 2455426 h 3063821"/>
                <a:gd name="connsiteX13" fmla="*/ 36876 w 6593350"/>
                <a:gd name="connsiteY13" fmla="*/ 2212839 h 3063821"/>
                <a:gd name="connsiteX14" fmla="*/ 94340 w 6593350"/>
                <a:gd name="connsiteY14" fmla="*/ 2047263 h 3063821"/>
                <a:gd name="connsiteX0" fmla="*/ 190667 w 6593350"/>
                <a:gd name="connsiteY0" fmla="*/ 1983117 h 3063821"/>
                <a:gd name="connsiteX1" fmla="*/ 2720109 w 6593350"/>
                <a:gd name="connsiteY1" fmla="*/ 1659143 h 3063821"/>
                <a:gd name="connsiteX2" fmla="*/ 4354894 w 6593350"/>
                <a:gd name="connsiteY2" fmla="*/ 945150 h 3063821"/>
                <a:gd name="connsiteX3" fmla="*/ 5727573 w 6593350"/>
                <a:gd name="connsiteY3" fmla="*/ 17436 h 3063821"/>
                <a:gd name="connsiteX4" fmla="*/ 6089526 w 6593350"/>
                <a:gd name="connsiteY4" fmla="*/ 261881 h 3063821"/>
                <a:gd name="connsiteX5" fmla="*/ 6347837 w 6593350"/>
                <a:gd name="connsiteY5" fmla="*/ 658056 h 3063821"/>
                <a:gd name="connsiteX6" fmla="*/ 6555236 w 6593350"/>
                <a:gd name="connsiteY6" fmla="*/ 1189926 h 3063821"/>
                <a:gd name="connsiteX7" fmla="*/ 6548859 w 6593350"/>
                <a:gd name="connsiteY7" fmla="*/ 1549732 h 3063821"/>
                <a:gd name="connsiteX8" fmla="*/ 6087602 w 6593350"/>
                <a:gd name="connsiteY8" fmla="*/ 1825415 h 3063821"/>
                <a:gd name="connsiteX9" fmla="*/ 4476964 w 6593350"/>
                <a:gd name="connsiteY9" fmla="*/ 2386117 h 3063821"/>
                <a:gd name="connsiteX10" fmla="*/ 163296 w 6593350"/>
                <a:gd name="connsiteY10" fmla="*/ 3063821 h 3063821"/>
                <a:gd name="connsiteX11" fmla="*/ 25381 w 6593350"/>
                <a:gd name="connsiteY11" fmla="*/ 2794278 h 3063821"/>
                <a:gd name="connsiteX12" fmla="*/ 6227 w 6593350"/>
                <a:gd name="connsiteY12" fmla="*/ 2455426 h 3063821"/>
                <a:gd name="connsiteX13" fmla="*/ 36876 w 6593350"/>
                <a:gd name="connsiteY13" fmla="*/ 2212839 h 3063821"/>
                <a:gd name="connsiteX14" fmla="*/ 94340 w 6593350"/>
                <a:gd name="connsiteY14" fmla="*/ 2047263 h 3063821"/>
                <a:gd name="connsiteX0" fmla="*/ 190606 w 6593289"/>
                <a:gd name="connsiteY0" fmla="*/ 1983117 h 3063821"/>
                <a:gd name="connsiteX1" fmla="*/ 2720048 w 6593289"/>
                <a:gd name="connsiteY1" fmla="*/ 1659143 h 3063821"/>
                <a:gd name="connsiteX2" fmla="*/ 4354833 w 6593289"/>
                <a:gd name="connsiteY2" fmla="*/ 945150 h 3063821"/>
                <a:gd name="connsiteX3" fmla="*/ 5727512 w 6593289"/>
                <a:gd name="connsiteY3" fmla="*/ 17436 h 3063821"/>
                <a:gd name="connsiteX4" fmla="*/ 6089465 w 6593289"/>
                <a:gd name="connsiteY4" fmla="*/ 261881 h 3063821"/>
                <a:gd name="connsiteX5" fmla="*/ 6347776 w 6593289"/>
                <a:gd name="connsiteY5" fmla="*/ 658056 h 3063821"/>
                <a:gd name="connsiteX6" fmla="*/ 6555175 w 6593289"/>
                <a:gd name="connsiteY6" fmla="*/ 1189926 h 3063821"/>
                <a:gd name="connsiteX7" fmla="*/ 6548798 w 6593289"/>
                <a:gd name="connsiteY7" fmla="*/ 1549732 h 3063821"/>
                <a:gd name="connsiteX8" fmla="*/ 6087541 w 6593289"/>
                <a:gd name="connsiteY8" fmla="*/ 1825415 h 3063821"/>
                <a:gd name="connsiteX9" fmla="*/ 4476903 w 6593289"/>
                <a:gd name="connsiteY9" fmla="*/ 2386117 h 3063821"/>
                <a:gd name="connsiteX10" fmla="*/ 163235 w 6593289"/>
                <a:gd name="connsiteY10" fmla="*/ 3063821 h 3063821"/>
                <a:gd name="connsiteX11" fmla="*/ 25320 w 6593289"/>
                <a:gd name="connsiteY11" fmla="*/ 2794278 h 3063821"/>
                <a:gd name="connsiteX12" fmla="*/ 6166 w 6593289"/>
                <a:gd name="connsiteY12" fmla="*/ 2455426 h 3063821"/>
                <a:gd name="connsiteX13" fmla="*/ 36815 w 6593289"/>
                <a:gd name="connsiteY13" fmla="*/ 2212839 h 3063821"/>
                <a:gd name="connsiteX14" fmla="*/ 94279 w 6593289"/>
                <a:gd name="connsiteY14" fmla="*/ 2047263 h 3063821"/>
                <a:gd name="connsiteX0" fmla="*/ 190605 w 6593288"/>
                <a:gd name="connsiteY0" fmla="*/ 1983117 h 3063821"/>
                <a:gd name="connsiteX1" fmla="*/ 2720047 w 6593288"/>
                <a:gd name="connsiteY1" fmla="*/ 1659143 h 3063821"/>
                <a:gd name="connsiteX2" fmla="*/ 4354832 w 6593288"/>
                <a:gd name="connsiteY2" fmla="*/ 945150 h 3063821"/>
                <a:gd name="connsiteX3" fmla="*/ 5727511 w 6593288"/>
                <a:gd name="connsiteY3" fmla="*/ 17436 h 3063821"/>
                <a:gd name="connsiteX4" fmla="*/ 6089464 w 6593288"/>
                <a:gd name="connsiteY4" fmla="*/ 261881 h 3063821"/>
                <a:gd name="connsiteX5" fmla="*/ 6347775 w 6593288"/>
                <a:gd name="connsiteY5" fmla="*/ 658056 h 3063821"/>
                <a:gd name="connsiteX6" fmla="*/ 6555174 w 6593288"/>
                <a:gd name="connsiteY6" fmla="*/ 1189926 h 3063821"/>
                <a:gd name="connsiteX7" fmla="*/ 6548797 w 6593288"/>
                <a:gd name="connsiteY7" fmla="*/ 1549732 h 3063821"/>
                <a:gd name="connsiteX8" fmla="*/ 6087540 w 6593288"/>
                <a:gd name="connsiteY8" fmla="*/ 1825415 h 3063821"/>
                <a:gd name="connsiteX9" fmla="*/ 4476902 w 6593288"/>
                <a:gd name="connsiteY9" fmla="*/ 2386117 h 3063821"/>
                <a:gd name="connsiteX10" fmla="*/ 163234 w 6593288"/>
                <a:gd name="connsiteY10" fmla="*/ 3063821 h 3063821"/>
                <a:gd name="connsiteX11" fmla="*/ 25319 w 6593288"/>
                <a:gd name="connsiteY11" fmla="*/ 2794278 h 3063821"/>
                <a:gd name="connsiteX12" fmla="*/ 6165 w 6593288"/>
                <a:gd name="connsiteY12" fmla="*/ 2455426 h 3063821"/>
                <a:gd name="connsiteX13" fmla="*/ 36814 w 6593288"/>
                <a:gd name="connsiteY13" fmla="*/ 2212839 h 3063821"/>
                <a:gd name="connsiteX14" fmla="*/ 94278 w 6593288"/>
                <a:gd name="connsiteY14" fmla="*/ 2047263 h 3063821"/>
                <a:gd name="connsiteX0" fmla="*/ 184731 w 6587414"/>
                <a:gd name="connsiteY0" fmla="*/ 1983117 h 3063821"/>
                <a:gd name="connsiteX1" fmla="*/ 2714173 w 6587414"/>
                <a:gd name="connsiteY1" fmla="*/ 1659143 h 3063821"/>
                <a:gd name="connsiteX2" fmla="*/ 4348958 w 6587414"/>
                <a:gd name="connsiteY2" fmla="*/ 945150 h 3063821"/>
                <a:gd name="connsiteX3" fmla="*/ 5721637 w 6587414"/>
                <a:gd name="connsiteY3" fmla="*/ 17436 h 3063821"/>
                <a:gd name="connsiteX4" fmla="*/ 6083590 w 6587414"/>
                <a:gd name="connsiteY4" fmla="*/ 261881 h 3063821"/>
                <a:gd name="connsiteX5" fmla="*/ 6341901 w 6587414"/>
                <a:gd name="connsiteY5" fmla="*/ 658056 h 3063821"/>
                <a:gd name="connsiteX6" fmla="*/ 6549300 w 6587414"/>
                <a:gd name="connsiteY6" fmla="*/ 1189926 h 3063821"/>
                <a:gd name="connsiteX7" fmla="*/ 6542923 w 6587414"/>
                <a:gd name="connsiteY7" fmla="*/ 1549732 h 3063821"/>
                <a:gd name="connsiteX8" fmla="*/ 6081666 w 6587414"/>
                <a:gd name="connsiteY8" fmla="*/ 1825415 h 3063821"/>
                <a:gd name="connsiteX9" fmla="*/ 4471028 w 6587414"/>
                <a:gd name="connsiteY9" fmla="*/ 2386117 h 3063821"/>
                <a:gd name="connsiteX10" fmla="*/ 157360 w 6587414"/>
                <a:gd name="connsiteY10" fmla="*/ 3063821 h 3063821"/>
                <a:gd name="connsiteX11" fmla="*/ 199500 w 6587414"/>
                <a:gd name="connsiteY11" fmla="*/ 2844336 h 3063821"/>
                <a:gd name="connsiteX12" fmla="*/ 291 w 6587414"/>
                <a:gd name="connsiteY12" fmla="*/ 2455426 h 3063821"/>
                <a:gd name="connsiteX13" fmla="*/ 30940 w 6587414"/>
                <a:gd name="connsiteY13" fmla="*/ 2212839 h 3063821"/>
                <a:gd name="connsiteX14" fmla="*/ 88404 w 6587414"/>
                <a:gd name="connsiteY14" fmla="*/ 2047263 h 3063821"/>
                <a:gd name="connsiteX0" fmla="*/ 184731 w 6587414"/>
                <a:gd name="connsiteY0" fmla="*/ 1983117 h 3063821"/>
                <a:gd name="connsiteX1" fmla="*/ 2714173 w 6587414"/>
                <a:gd name="connsiteY1" fmla="*/ 1659143 h 3063821"/>
                <a:gd name="connsiteX2" fmla="*/ 4348958 w 6587414"/>
                <a:gd name="connsiteY2" fmla="*/ 945150 h 3063821"/>
                <a:gd name="connsiteX3" fmla="*/ 5721637 w 6587414"/>
                <a:gd name="connsiteY3" fmla="*/ 17436 h 3063821"/>
                <a:gd name="connsiteX4" fmla="*/ 6083590 w 6587414"/>
                <a:gd name="connsiteY4" fmla="*/ 261881 h 3063821"/>
                <a:gd name="connsiteX5" fmla="*/ 6341901 w 6587414"/>
                <a:gd name="connsiteY5" fmla="*/ 658056 h 3063821"/>
                <a:gd name="connsiteX6" fmla="*/ 6549300 w 6587414"/>
                <a:gd name="connsiteY6" fmla="*/ 1189926 h 3063821"/>
                <a:gd name="connsiteX7" fmla="*/ 6542923 w 6587414"/>
                <a:gd name="connsiteY7" fmla="*/ 1549732 h 3063821"/>
                <a:gd name="connsiteX8" fmla="*/ 6081666 w 6587414"/>
                <a:gd name="connsiteY8" fmla="*/ 1825415 h 3063821"/>
                <a:gd name="connsiteX9" fmla="*/ 4471028 w 6587414"/>
                <a:gd name="connsiteY9" fmla="*/ 2386117 h 3063821"/>
                <a:gd name="connsiteX10" fmla="*/ 157360 w 6587414"/>
                <a:gd name="connsiteY10" fmla="*/ 3063821 h 3063821"/>
                <a:gd name="connsiteX11" fmla="*/ 199500 w 6587414"/>
                <a:gd name="connsiteY11" fmla="*/ 2844336 h 3063821"/>
                <a:gd name="connsiteX12" fmla="*/ 291 w 6587414"/>
                <a:gd name="connsiteY12" fmla="*/ 2455426 h 3063821"/>
                <a:gd name="connsiteX13" fmla="*/ 30940 w 6587414"/>
                <a:gd name="connsiteY13" fmla="*/ 2212839 h 3063821"/>
                <a:gd name="connsiteX14" fmla="*/ 88404 w 6587414"/>
                <a:gd name="connsiteY14" fmla="*/ 2047263 h 3063821"/>
                <a:gd name="connsiteX0" fmla="*/ 184731 w 6587414"/>
                <a:gd name="connsiteY0" fmla="*/ 1983117 h 3063821"/>
                <a:gd name="connsiteX1" fmla="*/ 2714173 w 6587414"/>
                <a:gd name="connsiteY1" fmla="*/ 1659143 h 3063821"/>
                <a:gd name="connsiteX2" fmla="*/ 4348958 w 6587414"/>
                <a:gd name="connsiteY2" fmla="*/ 945150 h 3063821"/>
                <a:gd name="connsiteX3" fmla="*/ 5721637 w 6587414"/>
                <a:gd name="connsiteY3" fmla="*/ 17436 h 3063821"/>
                <a:gd name="connsiteX4" fmla="*/ 6083590 w 6587414"/>
                <a:gd name="connsiteY4" fmla="*/ 261881 h 3063821"/>
                <a:gd name="connsiteX5" fmla="*/ 6341901 w 6587414"/>
                <a:gd name="connsiteY5" fmla="*/ 658056 h 3063821"/>
                <a:gd name="connsiteX6" fmla="*/ 6549300 w 6587414"/>
                <a:gd name="connsiteY6" fmla="*/ 1189926 h 3063821"/>
                <a:gd name="connsiteX7" fmla="*/ 6542923 w 6587414"/>
                <a:gd name="connsiteY7" fmla="*/ 1549732 h 3063821"/>
                <a:gd name="connsiteX8" fmla="*/ 6081666 w 6587414"/>
                <a:gd name="connsiteY8" fmla="*/ 1825415 h 3063821"/>
                <a:gd name="connsiteX9" fmla="*/ 4471028 w 6587414"/>
                <a:gd name="connsiteY9" fmla="*/ 2386117 h 3063821"/>
                <a:gd name="connsiteX10" fmla="*/ 157360 w 6587414"/>
                <a:gd name="connsiteY10" fmla="*/ 3063821 h 3063821"/>
                <a:gd name="connsiteX11" fmla="*/ 27106 w 6587414"/>
                <a:gd name="connsiteY11" fmla="*/ 2805830 h 3063821"/>
                <a:gd name="connsiteX12" fmla="*/ 291 w 6587414"/>
                <a:gd name="connsiteY12" fmla="*/ 2455426 h 3063821"/>
                <a:gd name="connsiteX13" fmla="*/ 30940 w 6587414"/>
                <a:gd name="connsiteY13" fmla="*/ 2212839 h 3063821"/>
                <a:gd name="connsiteX14" fmla="*/ 88404 w 6587414"/>
                <a:gd name="connsiteY14" fmla="*/ 2047263 h 3063821"/>
                <a:gd name="connsiteX0" fmla="*/ 191039 w 6593722"/>
                <a:gd name="connsiteY0" fmla="*/ 1983117 h 3063821"/>
                <a:gd name="connsiteX1" fmla="*/ 2720481 w 6593722"/>
                <a:gd name="connsiteY1" fmla="*/ 1659143 h 3063821"/>
                <a:gd name="connsiteX2" fmla="*/ 4355266 w 6593722"/>
                <a:gd name="connsiteY2" fmla="*/ 945150 h 3063821"/>
                <a:gd name="connsiteX3" fmla="*/ 5727945 w 6593722"/>
                <a:gd name="connsiteY3" fmla="*/ 17436 h 3063821"/>
                <a:gd name="connsiteX4" fmla="*/ 6089898 w 6593722"/>
                <a:gd name="connsiteY4" fmla="*/ 261881 h 3063821"/>
                <a:gd name="connsiteX5" fmla="*/ 6348209 w 6593722"/>
                <a:gd name="connsiteY5" fmla="*/ 658056 h 3063821"/>
                <a:gd name="connsiteX6" fmla="*/ 6555608 w 6593722"/>
                <a:gd name="connsiteY6" fmla="*/ 1189926 h 3063821"/>
                <a:gd name="connsiteX7" fmla="*/ 6549231 w 6593722"/>
                <a:gd name="connsiteY7" fmla="*/ 1549732 h 3063821"/>
                <a:gd name="connsiteX8" fmla="*/ 6087974 w 6593722"/>
                <a:gd name="connsiteY8" fmla="*/ 1825415 h 3063821"/>
                <a:gd name="connsiteX9" fmla="*/ 4477336 w 6593722"/>
                <a:gd name="connsiteY9" fmla="*/ 2386117 h 3063821"/>
                <a:gd name="connsiteX10" fmla="*/ 163668 w 6593722"/>
                <a:gd name="connsiteY10" fmla="*/ 3063821 h 3063821"/>
                <a:gd name="connsiteX11" fmla="*/ 33414 w 6593722"/>
                <a:gd name="connsiteY11" fmla="*/ 2805830 h 3063821"/>
                <a:gd name="connsiteX12" fmla="*/ 6599 w 6593722"/>
                <a:gd name="connsiteY12" fmla="*/ 2455426 h 3063821"/>
                <a:gd name="connsiteX13" fmla="*/ 37248 w 6593722"/>
                <a:gd name="connsiteY13" fmla="*/ 2212839 h 3063821"/>
                <a:gd name="connsiteX14" fmla="*/ 94712 w 6593722"/>
                <a:gd name="connsiteY14" fmla="*/ 2047263 h 3063821"/>
                <a:gd name="connsiteX0" fmla="*/ 191039 w 6593722"/>
                <a:gd name="connsiteY0" fmla="*/ 1983117 h 3063821"/>
                <a:gd name="connsiteX1" fmla="*/ 2720481 w 6593722"/>
                <a:gd name="connsiteY1" fmla="*/ 1659143 h 3063821"/>
                <a:gd name="connsiteX2" fmla="*/ 4355266 w 6593722"/>
                <a:gd name="connsiteY2" fmla="*/ 945150 h 3063821"/>
                <a:gd name="connsiteX3" fmla="*/ 5727945 w 6593722"/>
                <a:gd name="connsiteY3" fmla="*/ 17436 h 3063821"/>
                <a:gd name="connsiteX4" fmla="*/ 6089898 w 6593722"/>
                <a:gd name="connsiteY4" fmla="*/ 261881 h 3063821"/>
                <a:gd name="connsiteX5" fmla="*/ 6348209 w 6593722"/>
                <a:gd name="connsiteY5" fmla="*/ 658056 h 3063821"/>
                <a:gd name="connsiteX6" fmla="*/ 6555608 w 6593722"/>
                <a:gd name="connsiteY6" fmla="*/ 1189926 h 3063821"/>
                <a:gd name="connsiteX7" fmla="*/ 6549231 w 6593722"/>
                <a:gd name="connsiteY7" fmla="*/ 1549732 h 3063821"/>
                <a:gd name="connsiteX8" fmla="*/ 6087974 w 6593722"/>
                <a:gd name="connsiteY8" fmla="*/ 1825415 h 3063821"/>
                <a:gd name="connsiteX9" fmla="*/ 4477336 w 6593722"/>
                <a:gd name="connsiteY9" fmla="*/ 2386117 h 3063821"/>
                <a:gd name="connsiteX10" fmla="*/ 163668 w 6593722"/>
                <a:gd name="connsiteY10" fmla="*/ 3063821 h 3063821"/>
                <a:gd name="connsiteX11" fmla="*/ 33414 w 6593722"/>
                <a:gd name="connsiteY11" fmla="*/ 2805830 h 3063821"/>
                <a:gd name="connsiteX12" fmla="*/ 6599 w 6593722"/>
                <a:gd name="connsiteY12" fmla="*/ 2455426 h 3063821"/>
                <a:gd name="connsiteX13" fmla="*/ 37248 w 6593722"/>
                <a:gd name="connsiteY13" fmla="*/ 2212839 h 3063821"/>
                <a:gd name="connsiteX14" fmla="*/ 94712 w 6593722"/>
                <a:gd name="connsiteY14" fmla="*/ 2047263 h 3063821"/>
                <a:gd name="connsiteX0" fmla="*/ 205673 w 6608356"/>
                <a:gd name="connsiteY0" fmla="*/ 1983117 h 3063821"/>
                <a:gd name="connsiteX1" fmla="*/ 2735115 w 6608356"/>
                <a:gd name="connsiteY1" fmla="*/ 1659143 h 3063821"/>
                <a:gd name="connsiteX2" fmla="*/ 4369900 w 6608356"/>
                <a:gd name="connsiteY2" fmla="*/ 945150 h 3063821"/>
                <a:gd name="connsiteX3" fmla="*/ 5742579 w 6608356"/>
                <a:gd name="connsiteY3" fmla="*/ 17436 h 3063821"/>
                <a:gd name="connsiteX4" fmla="*/ 6104532 w 6608356"/>
                <a:gd name="connsiteY4" fmla="*/ 261881 h 3063821"/>
                <a:gd name="connsiteX5" fmla="*/ 6362843 w 6608356"/>
                <a:gd name="connsiteY5" fmla="*/ 658056 h 3063821"/>
                <a:gd name="connsiteX6" fmla="*/ 6570242 w 6608356"/>
                <a:gd name="connsiteY6" fmla="*/ 1189926 h 3063821"/>
                <a:gd name="connsiteX7" fmla="*/ 6563865 w 6608356"/>
                <a:gd name="connsiteY7" fmla="*/ 1549732 h 3063821"/>
                <a:gd name="connsiteX8" fmla="*/ 6102608 w 6608356"/>
                <a:gd name="connsiteY8" fmla="*/ 1825415 h 3063821"/>
                <a:gd name="connsiteX9" fmla="*/ 4491970 w 6608356"/>
                <a:gd name="connsiteY9" fmla="*/ 2386117 h 3063821"/>
                <a:gd name="connsiteX10" fmla="*/ 178302 w 6608356"/>
                <a:gd name="connsiteY10" fmla="*/ 3063821 h 3063821"/>
                <a:gd name="connsiteX11" fmla="*/ 25062 w 6608356"/>
                <a:gd name="connsiteY11" fmla="*/ 2701864 h 3063821"/>
                <a:gd name="connsiteX12" fmla="*/ 21233 w 6608356"/>
                <a:gd name="connsiteY12" fmla="*/ 2455426 h 3063821"/>
                <a:gd name="connsiteX13" fmla="*/ 51882 w 6608356"/>
                <a:gd name="connsiteY13" fmla="*/ 2212839 h 3063821"/>
                <a:gd name="connsiteX14" fmla="*/ 109346 w 6608356"/>
                <a:gd name="connsiteY14" fmla="*/ 2047263 h 3063821"/>
                <a:gd name="connsiteX0" fmla="*/ 198871 w 6601554"/>
                <a:gd name="connsiteY0" fmla="*/ 1983117 h 3063821"/>
                <a:gd name="connsiteX1" fmla="*/ 2728313 w 6601554"/>
                <a:gd name="connsiteY1" fmla="*/ 1659143 h 3063821"/>
                <a:gd name="connsiteX2" fmla="*/ 4363098 w 6601554"/>
                <a:gd name="connsiteY2" fmla="*/ 945150 h 3063821"/>
                <a:gd name="connsiteX3" fmla="*/ 5735777 w 6601554"/>
                <a:gd name="connsiteY3" fmla="*/ 17436 h 3063821"/>
                <a:gd name="connsiteX4" fmla="*/ 6097730 w 6601554"/>
                <a:gd name="connsiteY4" fmla="*/ 261881 h 3063821"/>
                <a:gd name="connsiteX5" fmla="*/ 6356041 w 6601554"/>
                <a:gd name="connsiteY5" fmla="*/ 658056 h 3063821"/>
                <a:gd name="connsiteX6" fmla="*/ 6563440 w 6601554"/>
                <a:gd name="connsiteY6" fmla="*/ 1189926 h 3063821"/>
                <a:gd name="connsiteX7" fmla="*/ 6557063 w 6601554"/>
                <a:gd name="connsiteY7" fmla="*/ 1549732 h 3063821"/>
                <a:gd name="connsiteX8" fmla="*/ 6095806 w 6601554"/>
                <a:gd name="connsiteY8" fmla="*/ 1825415 h 3063821"/>
                <a:gd name="connsiteX9" fmla="*/ 4485168 w 6601554"/>
                <a:gd name="connsiteY9" fmla="*/ 2386117 h 3063821"/>
                <a:gd name="connsiteX10" fmla="*/ 171500 w 6601554"/>
                <a:gd name="connsiteY10" fmla="*/ 3063821 h 3063821"/>
                <a:gd name="connsiteX11" fmla="*/ 18260 w 6601554"/>
                <a:gd name="connsiteY11" fmla="*/ 2701864 h 3063821"/>
                <a:gd name="connsiteX12" fmla="*/ 14431 w 6601554"/>
                <a:gd name="connsiteY12" fmla="*/ 2455426 h 3063821"/>
                <a:gd name="connsiteX13" fmla="*/ 45080 w 6601554"/>
                <a:gd name="connsiteY13" fmla="*/ 2212839 h 3063821"/>
                <a:gd name="connsiteX14" fmla="*/ 102544 w 6601554"/>
                <a:gd name="connsiteY14" fmla="*/ 2047263 h 3063821"/>
                <a:gd name="connsiteX0" fmla="*/ 199219 w 6601902"/>
                <a:gd name="connsiteY0" fmla="*/ 1983117 h 3063821"/>
                <a:gd name="connsiteX1" fmla="*/ 2728661 w 6601902"/>
                <a:gd name="connsiteY1" fmla="*/ 1659143 h 3063821"/>
                <a:gd name="connsiteX2" fmla="*/ 4363446 w 6601902"/>
                <a:gd name="connsiteY2" fmla="*/ 945150 h 3063821"/>
                <a:gd name="connsiteX3" fmla="*/ 5736125 w 6601902"/>
                <a:gd name="connsiteY3" fmla="*/ 17436 h 3063821"/>
                <a:gd name="connsiteX4" fmla="*/ 6098078 w 6601902"/>
                <a:gd name="connsiteY4" fmla="*/ 261881 h 3063821"/>
                <a:gd name="connsiteX5" fmla="*/ 6356389 w 6601902"/>
                <a:gd name="connsiteY5" fmla="*/ 658056 h 3063821"/>
                <a:gd name="connsiteX6" fmla="*/ 6563788 w 6601902"/>
                <a:gd name="connsiteY6" fmla="*/ 1189926 h 3063821"/>
                <a:gd name="connsiteX7" fmla="*/ 6557411 w 6601902"/>
                <a:gd name="connsiteY7" fmla="*/ 1549732 h 3063821"/>
                <a:gd name="connsiteX8" fmla="*/ 6096154 w 6601902"/>
                <a:gd name="connsiteY8" fmla="*/ 1825415 h 3063821"/>
                <a:gd name="connsiteX9" fmla="*/ 4485516 w 6601902"/>
                <a:gd name="connsiteY9" fmla="*/ 2386117 h 3063821"/>
                <a:gd name="connsiteX10" fmla="*/ 171848 w 6601902"/>
                <a:gd name="connsiteY10" fmla="*/ 3063821 h 3063821"/>
                <a:gd name="connsiteX11" fmla="*/ 18608 w 6601902"/>
                <a:gd name="connsiteY11" fmla="*/ 2701864 h 3063821"/>
                <a:gd name="connsiteX12" fmla="*/ 14779 w 6601902"/>
                <a:gd name="connsiteY12" fmla="*/ 2455426 h 3063821"/>
                <a:gd name="connsiteX13" fmla="*/ 45428 w 6601902"/>
                <a:gd name="connsiteY13" fmla="*/ 2212839 h 3063821"/>
                <a:gd name="connsiteX14" fmla="*/ 102892 w 6601902"/>
                <a:gd name="connsiteY14" fmla="*/ 2047263 h 3063821"/>
                <a:gd name="connsiteX0" fmla="*/ 198351 w 6601034"/>
                <a:gd name="connsiteY0" fmla="*/ 1983117 h 3063821"/>
                <a:gd name="connsiteX1" fmla="*/ 2727793 w 6601034"/>
                <a:gd name="connsiteY1" fmla="*/ 1659143 h 3063821"/>
                <a:gd name="connsiteX2" fmla="*/ 4362578 w 6601034"/>
                <a:gd name="connsiteY2" fmla="*/ 945150 h 3063821"/>
                <a:gd name="connsiteX3" fmla="*/ 5735257 w 6601034"/>
                <a:gd name="connsiteY3" fmla="*/ 17436 h 3063821"/>
                <a:gd name="connsiteX4" fmla="*/ 6097210 w 6601034"/>
                <a:gd name="connsiteY4" fmla="*/ 261881 h 3063821"/>
                <a:gd name="connsiteX5" fmla="*/ 6355521 w 6601034"/>
                <a:gd name="connsiteY5" fmla="*/ 658056 h 3063821"/>
                <a:gd name="connsiteX6" fmla="*/ 6562920 w 6601034"/>
                <a:gd name="connsiteY6" fmla="*/ 1189926 h 3063821"/>
                <a:gd name="connsiteX7" fmla="*/ 6556543 w 6601034"/>
                <a:gd name="connsiteY7" fmla="*/ 1549732 h 3063821"/>
                <a:gd name="connsiteX8" fmla="*/ 6095286 w 6601034"/>
                <a:gd name="connsiteY8" fmla="*/ 1825415 h 3063821"/>
                <a:gd name="connsiteX9" fmla="*/ 4484648 w 6601034"/>
                <a:gd name="connsiteY9" fmla="*/ 2386117 h 3063821"/>
                <a:gd name="connsiteX10" fmla="*/ 170980 w 6601034"/>
                <a:gd name="connsiteY10" fmla="*/ 3063821 h 3063821"/>
                <a:gd name="connsiteX11" fmla="*/ 17740 w 6601034"/>
                <a:gd name="connsiteY11" fmla="*/ 2701864 h 3063821"/>
                <a:gd name="connsiteX12" fmla="*/ 13911 w 6601034"/>
                <a:gd name="connsiteY12" fmla="*/ 2455426 h 3063821"/>
                <a:gd name="connsiteX13" fmla="*/ 44560 w 6601034"/>
                <a:gd name="connsiteY13" fmla="*/ 2212839 h 3063821"/>
                <a:gd name="connsiteX14" fmla="*/ 102024 w 6601034"/>
                <a:gd name="connsiteY14" fmla="*/ 2047263 h 3063821"/>
                <a:gd name="connsiteX0" fmla="*/ 200229 w 6602912"/>
                <a:gd name="connsiteY0" fmla="*/ 1983117 h 3063821"/>
                <a:gd name="connsiteX1" fmla="*/ 2729671 w 6602912"/>
                <a:gd name="connsiteY1" fmla="*/ 1659143 h 3063821"/>
                <a:gd name="connsiteX2" fmla="*/ 4364456 w 6602912"/>
                <a:gd name="connsiteY2" fmla="*/ 945150 h 3063821"/>
                <a:gd name="connsiteX3" fmla="*/ 5737135 w 6602912"/>
                <a:gd name="connsiteY3" fmla="*/ 17436 h 3063821"/>
                <a:gd name="connsiteX4" fmla="*/ 6099088 w 6602912"/>
                <a:gd name="connsiteY4" fmla="*/ 261881 h 3063821"/>
                <a:gd name="connsiteX5" fmla="*/ 6357399 w 6602912"/>
                <a:gd name="connsiteY5" fmla="*/ 658056 h 3063821"/>
                <a:gd name="connsiteX6" fmla="*/ 6564798 w 6602912"/>
                <a:gd name="connsiteY6" fmla="*/ 1189926 h 3063821"/>
                <a:gd name="connsiteX7" fmla="*/ 6558421 w 6602912"/>
                <a:gd name="connsiteY7" fmla="*/ 1549732 h 3063821"/>
                <a:gd name="connsiteX8" fmla="*/ 6097164 w 6602912"/>
                <a:gd name="connsiteY8" fmla="*/ 1825415 h 3063821"/>
                <a:gd name="connsiteX9" fmla="*/ 4486526 w 6602912"/>
                <a:gd name="connsiteY9" fmla="*/ 2386117 h 3063821"/>
                <a:gd name="connsiteX10" fmla="*/ 172858 w 6602912"/>
                <a:gd name="connsiteY10" fmla="*/ 3063821 h 3063821"/>
                <a:gd name="connsiteX11" fmla="*/ 19618 w 6602912"/>
                <a:gd name="connsiteY11" fmla="*/ 2701864 h 3063821"/>
                <a:gd name="connsiteX12" fmla="*/ 15789 w 6602912"/>
                <a:gd name="connsiteY12" fmla="*/ 2455426 h 3063821"/>
                <a:gd name="connsiteX13" fmla="*/ 46438 w 6602912"/>
                <a:gd name="connsiteY13" fmla="*/ 2212839 h 3063821"/>
                <a:gd name="connsiteX14" fmla="*/ 103902 w 6602912"/>
                <a:gd name="connsiteY14" fmla="*/ 2047263 h 3063821"/>
                <a:gd name="connsiteX0" fmla="*/ 200229 w 6602912"/>
                <a:gd name="connsiteY0" fmla="*/ 1983117 h 3063821"/>
                <a:gd name="connsiteX1" fmla="*/ 2729671 w 6602912"/>
                <a:gd name="connsiteY1" fmla="*/ 1659143 h 3063821"/>
                <a:gd name="connsiteX2" fmla="*/ 4364456 w 6602912"/>
                <a:gd name="connsiteY2" fmla="*/ 945150 h 3063821"/>
                <a:gd name="connsiteX3" fmla="*/ 5737135 w 6602912"/>
                <a:gd name="connsiteY3" fmla="*/ 17436 h 3063821"/>
                <a:gd name="connsiteX4" fmla="*/ 6099088 w 6602912"/>
                <a:gd name="connsiteY4" fmla="*/ 261881 h 3063821"/>
                <a:gd name="connsiteX5" fmla="*/ 6357399 w 6602912"/>
                <a:gd name="connsiteY5" fmla="*/ 658056 h 3063821"/>
                <a:gd name="connsiteX6" fmla="*/ 6564798 w 6602912"/>
                <a:gd name="connsiteY6" fmla="*/ 1189926 h 3063821"/>
                <a:gd name="connsiteX7" fmla="*/ 6558421 w 6602912"/>
                <a:gd name="connsiteY7" fmla="*/ 1549732 h 3063821"/>
                <a:gd name="connsiteX8" fmla="*/ 6097164 w 6602912"/>
                <a:gd name="connsiteY8" fmla="*/ 1825415 h 3063821"/>
                <a:gd name="connsiteX9" fmla="*/ 4486526 w 6602912"/>
                <a:gd name="connsiteY9" fmla="*/ 2386117 h 3063821"/>
                <a:gd name="connsiteX10" fmla="*/ 172858 w 6602912"/>
                <a:gd name="connsiteY10" fmla="*/ 3063821 h 3063821"/>
                <a:gd name="connsiteX11" fmla="*/ 19618 w 6602912"/>
                <a:gd name="connsiteY11" fmla="*/ 2701864 h 3063821"/>
                <a:gd name="connsiteX12" fmla="*/ 15789 w 6602912"/>
                <a:gd name="connsiteY12" fmla="*/ 2455426 h 3063821"/>
                <a:gd name="connsiteX13" fmla="*/ 46438 w 6602912"/>
                <a:gd name="connsiteY13" fmla="*/ 2212839 h 3063821"/>
                <a:gd name="connsiteX14" fmla="*/ 103902 w 6602912"/>
                <a:gd name="connsiteY14" fmla="*/ 2047263 h 3063821"/>
                <a:gd name="connsiteX0" fmla="*/ 200229 w 6602912"/>
                <a:gd name="connsiteY0" fmla="*/ 1983117 h 3063821"/>
                <a:gd name="connsiteX1" fmla="*/ 2729671 w 6602912"/>
                <a:gd name="connsiteY1" fmla="*/ 1659143 h 3063821"/>
                <a:gd name="connsiteX2" fmla="*/ 4364456 w 6602912"/>
                <a:gd name="connsiteY2" fmla="*/ 945150 h 3063821"/>
                <a:gd name="connsiteX3" fmla="*/ 5737135 w 6602912"/>
                <a:gd name="connsiteY3" fmla="*/ 17436 h 3063821"/>
                <a:gd name="connsiteX4" fmla="*/ 6099088 w 6602912"/>
                <a:gd name="connsiteY4" fmla="*/ 261881 h 3063821"/>
                <a:gd name="connsiteX5" fmla="*/ 6357399 w 6602912"/>
                <a:gd name="connsiteY5" fmla="*/ 658056 h 3063821"/>
                <a:gd name="connsiteX6" fmla="*/ 6564798 w 6602912"/>
                <a:gd name="connsiteY6" fmla="*/ 1189926 h 3063821"/>
                <a:gd name="connsiteX7" fmla="*/ 6558421 w 6602912"/>
                <a:gd name="connsiteY7" fmla="*/ 1549732 h 3063821"/>
                <a:gd name="connsiteX8" fmla="*/ 6097164 w 6602912"/>
                <a:gd name="connsiteY8" fmla="*/ 1825415 h 3063821"/>
                <a:gd name="connsiteX9" fmla="*/ 4486526 w 6602912"/>
                <a:gd name="connsiteY9" fmla="*/ 2386117 h 3063821"/>
                <a:gd name="connsiteX10" fmla="*/ 172858 w 6602912"/>
                <a:gd name="connsiteY10" fmla="*/ 3063821 h 3063821"/>
                <a:gd name="connsiteX11" fmla="*/ 19618 w 6602912"/>
                <a:gd name="connsiteY11" fmla="*/ 2701864 h 3063821"/>
                <a:gd name="connsiteX12" fmla="*/ 15789 w 6602912"/>
                <a:gd name="connsiteY12" fmla="*/ 2455426 h 3063821"/>
                <a:gd name="connsiteX13" fmla="*/ 46438 w 6602912"/>
                <a:gd name="connsiteY13" fmla="*/ 2212839 h 3063821"/>
                <a:gd name="connsiteX14" fmla="*/ 103902 w 6602912"/>
                <a:gd name="connsiteY14" fmla="*/ 2031860 h 3063821"/>
                <a:gd name="connsiteX0" fmla="*/ 200229 w 6602912"/>
                <a:gd name="connsiteY0" fmla="*/ 1983117 h 3063821"/>
                <a:gd name="connsiteX1" fmla="*/ 2729671 w 6602912"/>
                <a:gd name="connsiteY1" fmla="*/ 1659143 h 3063821"/>
                <a:gd name="connsiteX2" fmla="*/ 4364456 w 6602912"/>
                <a:gd name="connsiteY2" fmla="*/ 945150 h 3063821"/>
                <a:gd name="connsiteX3" fmla="*/ 5737135 w 6602912"/>
                <a:gd name="connsiteY3" fmla="*/ 17436 h 3063821"/>
                <a:gd name="connsiteX4" fmla="*/ 6099088 w 6602912"/>
                <a:gd name="connsiteY4" fmla="*/ 261881 h 3063821"/>
                <a:gd name="connsiteX5" fmla="*/ 6357399 w 6602912"/>
                <a:gd name="connsiteY5" fmla="*/ 658056 h 3063821"/>
                <a:gd name="connsiteX6" fmla="*/ 6564798 w 6602912"/>
                <a:gd name="connsiteY6" fmla="*/ 1189926 h 3063821"/>
                <a:gd name="connsiteX7" fmla="*/ 6558421 w 6602912"/>
                <a:gd name="connsiteY7" fmla="*/ 1549732 h 3063821"/>
                <a:gd name="connsiteX8" fmla="*/ 6097164 w 6602912"/>
                <a:gd name="connsiteY8" fmla="*/ 1825415 h 3063821"/>
                <a:gd name="connsiteX9" fmla="*/ 4486526 w 6602912"/>
                <a:gd name="connsiteY9" fmla="*/ 2386117 h 3063821"/>
                <a:gd name="connsiteX10" fmla="*/ 172858 w 6602912"/>
                <a:gd name="connsiteY10" fmla="*/ 3063821 h 3063821"/>
                <a:gd name="connsiteX11" fmla="*/ 19618 w 6602912"/>
                <a:gd name="connsiteY11" fmla="*/ 2701864 h 3063821"/>
                <a:gd name="connsiteX12" fmla="*/ 15789 w 6602912"/>
                <a:gd name="connsiteY12" fmla="*/ 2455426 h 3063821"/>
                <a:gd name="connsiteX13" fmla="*/ 46438 w 6602912"/>
                <a:gd name="connsiteY13" fmla="*/ 2212839 h 3063821"/>
                <a:gd name="connsiteX14" fmla="*/ 111564 w 6602912"/>
                <a:gd name="connsiteY14" fmla="*/ 2031860 h 3063821"/>
                <a:gd name="connsiteX0" fmla="*/ 200229 w 6602912"/>
                <a:gd name="connsiteY0" fmla="*/ 1983117 h 3063821"/>
                <a:gd name="connsiteX1" fmla="*/ 2729671 w 6602912"/>
                <a:gd name="connsiteY1" fmla="*/ 1659143 h 3063821"/>
                <a:gd name="connsiteX2" fmla="*/ 4364456 w 6602912"/>
                <a:gd name="connsiteY2" fmla="*/ 945150 h 3063821"/>
                <a:gd name="connsiteX3" fmla="*/ 5737135 w 6602912"/>
                <a:gd name="connsiteY3" fmla="*/ 17436 h 3063821"/>
                <a:gd name="connsiteX4" fmla="*/ 6099088 w 6602912"/>
                <a:gd name="connsiteY4" fmla="*/ 261881 h 3063821"/>
                <a:gd name="connsiteX5" fmla="*/ 6357399 w 6602912"/>
                <a:gd name="connsiteY5" fmla="*/ 658056 h 3063821"/>
                <a:gd name="connsiteX6" fmla="*/ 6564798 w 6602912"/>
                <a:gd name="connsiteY6" fmla="*/ 1189926 h 3063821"/>
                <a:gd name="connsiteX7" fmla="*/ 6558421 w 6602912"/>
                <a:gd name="connsiteY7" fmla="*/ 1549732 h 3063821"/>
                <a:gd name="connsiteX8" fmla="*/ 6097164 w 6602912"/>
                <a:gd name="connsiteY8" fmla="*/ 1825415 h 3063821"/>
                <a:gd name="connsiteX9" fmla="*/ 4486526 w 6602912"/>
                <a:gd name="connsiteY9" fmla="*/ 2386117 h 3063821"/>
                <a:gd name="connsiteX10" fmla="*/ 172858 w 6602912"/>
                <a:gd name="connsiteY10" fmla="*/ 3063821 h 3063821"/>
                <a:gd name="connsiteX11" fmla="*/ 19618 w 6602912"/>
                <a:gd name="connsiteY11" fmla="*/ 2701864 h 3063821"/>
                <a:gd name="connsiteX12" fmla="*/ 15789 w 6602912"/>
                <a:gd name="connsiteY12" fmla="*/ 2455426 h 3063821"/>
                <a:gd name="connsiteX13" fmla="*/ 46438 w 6602912"/>
                <a:gd name="connsiteY13" fmla="*/ 2212839 h 3063821"/>
                <a:gd name="connsiteX14" fmla="*/ 111564 w 6602912"/>
                <a:gd name="connsiteY14" fmla="*/ 2031860 h 3063821"/>
                <a:gd name="connsiteX15" fmla="*/ 200229 w 6602912"/>
                <a:gd name="connsiteY15" fmla="*/ 1983117 h 3063821"/>
                <a:gd name="connsiteX0" fmla="*/ 200229 w 6602912"/>
                <a:gd name="connsiteY0" fmla="*/ 1983117 h 3063821"/>
                <a:gd name="connsiteX1" fmla="*/ 2729671 w 6602912"/>
                <a:gd name="connsiteY1" fmla="*/ 1659143 h 3063821"/>
                <a:gd name="connsiteX2" fmla="*/ 4364456 w 6602912"/>
                <a:gd name="connsiteY2" fmla="*/ 945150 h 3063821"/>
                <a:gd name="connsiteX3" fmla="*/ 5737135 w 6602912"/>
                <a:gd name="connsiteY3" fmla="*/ 17436 h 3063821"/>
                <a:gd name="connsiteX4" fmla="*/ 6099088 w 6602912"/>
                <a:gd name="connsiteY4" fmla="*/ 261881 h 3063821"/>
                <a:gd name="connsiteX5" fmla="*/ 6357399 w 6602912"/>
                <a:gd name="connsiteY5" fmla="*/ 658056 h 3063821"/>
                <a:gd name="connsiteX6" fmla="*/ 6564798 w 6602912"/>
                <a:gd name="connsiteY6" fmla="*/ 1189926 h 3063821"/>
                <a:gd name="connsiteX7" fmla="*/ 6558421 w 6602912"/>
                <a:gd name="connsiteY7" fmla="*/ 1549732 h 3063821"/>
                <a:gd name="connsiteX8" fmla="*/ 6097164 w 6602912"/>
                <a:gd name="connsiteY8" fmla="*/ 1825415 h 3063821"/>
                <a:gd name="connsiteX9" fmla="*/ 4486526 w 6602912"/>
                <a:gd name="connsiteY9" fmla="*/ 2386117 h 3063821"/>
                <a:gd name="connsiteX10" fmla="*/ 172858 w 6602912"/>
                <a:gd name="connsiteY10" fmla="*/ 3063821 h 3063821"/>
                <a:gd name="connsiteX11" fmla="*/ 19618 w 6602912"/>
                <a:gd name="connsiteY11" fmla="*/ 2701864 h 3063821"/>
                <a:gd name="connsiteX12" fmla="*/ 15789 w 6602912"/>
                <a:gd name="connsiteY12" fmla="*/ 2455426 h 3063821"/>
                <a:gd name="connsiteX13" fmla="*/ 46438 w 6602912"/>
                <a:gd name="connsiteY13" fmla="*/ 2212839 h 3063821"/>
                <a:gd name="connsiteX14" fmla="*/ 111564 w 6602912"/>
                <a:gd name="connsiteY14" fmla="*/ 2031860 h 3063821"/>
                <a:gd name="connsiteX15" fmla="*/ 200229 w 6602912"/>
                <a:gd name="connsiteY15" fmla="*/ 1983117 h 3063821"/>
                <a:gd name="connsiteX0" fmla="*/ 200229 w 6602912"/>
                <a:gd name="connsiteY0" fmla="*/ 1983117 h 3063821"/>
                <a:gd name="connsiteX1" fmla="*/ 2729671 w 6602912"/>
                <a:gd name="connsiteY1" fmla="*/ 1659143 h 3063821"/>
                <a:gd name="connsiteX2" fmla="*/ 4364456 w 6602912"/>
                <a:gd name="connsiteY2" fmla="*/ 945150 h 3063821"/>
                <a:gd name="connsiteX3" fmla="*/ 5737135 w 6602912"/>
                <a:gd name="connsiteY3" fmla="*/ 17436 h 3063821"/>
                <a:gd name="connsiteX4" fmla="*/ 6099088 w 6602912"/>
                <a:gd name="connsiteY4" fmla="*/ 261881 h 3063821"/>
                <a:gd name="connsiteX5" fmla="*/ 6357399 w 6602912"/>
                <a:gd name="connsiteY5" fmla="*/ 658056 h 3063821"/>
                <a:gd name="connsiteX6" fmla="*/ 6564798 w 6602912"/>
                <a:gd name="connsiteY6" fmla="*/ 1189926 h 3063821"/>
                <a:gd name="connsiteX7" fmla="*/ 6558421 w 6602912"/>
                <a:gd name="connsiteY7" fmla="*/ 1549732 h 3063821"/>
                <a:gd name="connsiteX8" fmla="*/ 6097164 w 6602912"/>
                <a:gd name="connsiteY8" fmla="*/ 1825415 h 3063821"/>
                <a:gd name="connsiteX9" fmla="*/ 4486526 w 6602912"/>
                <a:gd name="connsiteY9" fmla="*/ 2386117 h 3063821"/>
                <a:gd name="connsiteX10" fmla="*/ 172858 w 6602912"/>
                <a:gd name="connsiteY10" fmla="*/ 3063821 h 3063821"/>
                <a:gd name="connsiteX11" fmla="*/ 19618 w 6602912"/>
                <a:gd name="connsiteY11" fmla="*/ 2701864 h 3063821"/>
                <a:gd name="connsiteX12" fmla="*/ 15789 w 6602912"/>
                <a:gd name="connsiteY12" fmla="*/ 2455426 h 3063821"/>
                <a:gd name="connsiteX13" fmla="*/ 46438 w 6602912"/>
                <a:gd name="connsiteY13" fmla="*/ 2212839 h 3063821"/>
                <a:gd name="connsiteX14" fmla="*/ 111564 w 6602912"/>
                <a:gd name="connsiteY14" fmla="*/ 2031860 h 3063821"/>
                <a:gd name="connsiteX15" fmla="*/ 200229 w 6602912"/>
                <a:gd name="connsiteY15" fmla="*/ 1983117 h 3063821"/>
                <a:gd name="connsiteX0" fmla="*/ 191907 w 6594590"/>
                <a:gd name="connsiteY0" fmla="*/ 1983117 h 3063821"/>
                <a:gd name="connsiteX1" fmla="*/ 2721349 w 6594590"/>
                <a:gd name="connsiteY1" fmla="*/ 1659143 h 3063821"/>
                <a:gd name="connsiteX2" fmla="*/ 4356134 w 6594590"/>
                <a:gd name="connsiteY2" fmla="*/ 945150 h 3063821"/>
                <a:gd name="connsiteX3" fmla="*/ 5728813 w 6594590"/>
                <a:gd name="connsiteY3" fmla="*/ 17436 h 3063821"/>
                <a:gd name="connsiteX4" fmla="*/ 6090766 w 6594590"/>
                <a:gd name="connsiteY4" fmla="*/ 261881 h 3063821"/>
                <a:gd name="connsiteX5" fmla="*/ 6349077 w 6594590"/>
                <a:gd name="connsiteY5" fmla="*/ 658056 h 3063821"/>
                <a:gd name="connsiteX6" fmla="*/ 6556476 w 6594590"/>
                <a:gd name="connsiteY6" fmla="*/ 1189926 h 3063821"/>
                <a:gd name="connsiteX7" fmla="*/ 6550099 w 6594590"/>
                <a:gd name="connsiteY7" fmla="*/ 1549732 h 3063821"/>
                <a:gd name="connsiteX8" fmla="*/ 6088842 w 6594590"/>
                <a:gd name="connsiteY8" fmla="*/ 1825415 h 3063821"/>
                <a:gd name="connsiteX9" fmla="*/ 4478204 w 6594590"/>
                <a:gd name="connsiteY9" fmla="*/ 2386117 h 3063821"/>
                <a:gd name="connsiteX10" fmla="*/ 164536 w 6594590"/>
                <a:gd name="connsiteY10" fmla="*/ 3063821 h 3063821"/>
                <a:gd name="connsiteX11" fmla="*/ 11296 w 6594590"/>
                <a:gd name="connsiteY11" fmla="*/ 2701864 h 3063821"/>
                <a:gd name="connsiteX12" fmla="*/ 7467 w 6594590"/>
                <a:gd name="connsiteY12" fmla="*/ 2455426 h 3063821"/>
                <a:gd name="connsiteX13" fmla="*/ 38116 w 6594590"/>
                <a:gd name="connsiteY13" fmla="*/ 2212839 h 3063821"/>
                <a:gd name="connsiteX14" fmla="*/ 103242 w 6594590"/>
                <a:gd name="connsiteY14" fmla="*/ 2031860 h 3063821"/>
                <a:gd name="connsiteX15" fmla="*/ 191907 w 6594590"/>
                <a:gd name="connsiteY15" fmla="*/ 1983117 h 3063821"/>
                <a:gd name="connsiteX0" fmla="*/ 191907 w 6594590"/>
                <a:gd name="connsiteY0" fmla="*/ 1983117 h 3063821"/>
                <a:gd name="connsiteX1" fmla="*/ 2721349 w 6594590"/>
                <a:gd name="connsiteY1" fmla="*/ 1659143 h 3063821"/>
                <a:gd name="connsiteX2" fmla="*/ 4356134 w 6594590"/>
                <a:gd name="connsiteY2" fmla="*/ 945150 h 3063821"/>
                <a:gd name="connsiteX3" fmla="*/ 5728813 w 6594590"/>
                <a:gd name="connsiteY3" fmla="*/ 17436 h 3063821"/>
                <a:gd name="connsiteX4" fmla="*/ 6090766 w 6594590"/>
                <a:gd name="connsiteY4" fmla="*/ 261881 h 3063821"/>
                <a:gd name="connsiteX5" fmla="*/ 6349077 w 6594590"/>
                <a:gd name="connsiteY5" fmla="*/ 658056 h 3063821"/>
                <a:gd name="connsiteX6" fmla="*/ 6556476 w 6594590"/>
                <a:gd name="connsiteY6" fmla="*/ 1189926 h 3063821"/>
                <a:gd name="connsiteX7" fmla="*/ 6550099 w 6594590"/>
                <a:gd name="connsiteY7" fmla="*/ 1549732 h 3063821"/>
                <a:gd name="connsiteX8" fmla="*/ 6088842 w 6594590"/>
                <a:gd name="connsiteY8" fmla="*/ 1825415 h 3063821"/>
                <a:gd name="connsiteX9" fmla="*/ 4478204 w 6594590"/>
                <a:gd name="connsiteY9" fmla="*/ 2386117 h 3063821"/>
                <a:gd name="connsiteX10" fmla="*/ 4474374 w 6594590"/>
                <a:gd name="connsiteY10" fmla="*/ 2389965 h 3063821"/>
                <a:gd name="connsiteX11" fmla="*/ 164536 w 6594590"/>
                <a:gd name="connsiteY11" fmla="*/ 3063821 h 3063821"/>
                <a:gd name="connsiteX12" fmla="*/ 11296 w 6594590"/>
                <a:gd name="connsiteY12" fmla="*/ 2701864 h 3063821"/>
                <a:gd name="connsiteX13" fmla="*/ 7467 w 6594590"/>
                <a:gd name="connsiteY13" fmla="*/ 2455426 h 3063821"/>
                <a:gd name="connsiteX14" fmla="*/ 38116 w 6594590"/>
                <a:gd name="connsiteY14" fmla="*/ 2212839 h 3063821"/>
                <a:gd name="connsiteX15" fmla="*/ 103242 w 6594590"/>
                <a:gd name="connsiteY15" fmla="*/ 2031860 h 3063821"/>
                <a:gd name="connsiteX16" fmla="*/ 191907 w 6594590"/>
                <a:gd name="connsiteY16" fmla="*/ 1983117 h 3063821"/>
                <a:gd name="connsiteX0" fmla="*/ 191907 w 6594590"/>
                <a:gd name="connsiteY0" fmla="*/ 1983117 h 3063821"/>
                <a:gd name="connsiteX1" fmla="*/ 2721349 w 6594590"/>
                <a:gd name="connsiteY1" fmla="*/ 1659143 h 3063821"/>
                <a:gd name="connsiteX2" fmla="*/ 4356134 w 6594590"/>
                <a:gd name="connsiteY2" fmla="*/ 945150 h 3063821"/>
                <a:gd name="connsiteX3" fmla="*/ 5728813 w 6594590"/>
                <a:gd name="connsiteY3" fmla="*/ 17436 h 3063821"/>
                <a:gd name="connsiteX4" fmla="*/ 6090766 w 6594590"/>
                <a:gd name="connsiteY4" fmla="*/ 261881 h 3063821"/>
                <a:gd name="connsiteX5" fmla="*/ 6349077 w 6594590"/>
                <a:gd name="connsiteY5" fmla="*/ 658056 h 3063821"/>
                <a:gd name="connsiteX6" fmla="*/ 6556476 w 6594590"/>
                <a:gd name="connsiteY6" fmla="*/ 1189926 h 3063821"/>
                <a:gd name="connsiteX7" fmla="*/ 6550099 w 6594590"/>
                <a:gd name="connsiteY7" fmla="*/ 1549732 h 3063821"/>
                <a:gd name="connsiteX8" fmla="*/ 6088842 w 6594590"/>
                <a:gd name="connsiteY8" fmla="*/ 1825415 h 3063821"/>
                <a:gd name="connsiteX9" fmla="*/ 4478204 w 6594590"/>
                <a:gd name="connsiteY9" fmla="*/ 2386117 h 3063821"/>
                <a:gd name="connsiteX10" fmla="*/ 2761932 w 6594590"/>
                <a:gd name="connsiteY10" fmla="*/ 2786576 h 3063821"/>
                <a:gd name="connsiteX11" fmla="*/ 164536 w 6594590"/>
                <a:gd name="connsiteY11" fmla="*/ 3063821 h 3063821"/>
                <a:gd name="connsiteX12" fmla="*/ 11296 w 6594590"/>
                <a:gd name="connsiteY12" fmla="*/ 2701864 h 3063821"/>
                <a:gd name="connsiteX13" fmla="*/ 7467 w 6594590"/>
                <a:gd name="connsiteY13" fmla="*/ 2455426 h 3063821"/>
                <a:gd name="connsiteX14" fmla="*/ 38116 w 6594590"/>
                <a:gd name="connsiteY14" fmla="*/ 2212839 h 3063821"/>
                <a:gd name="connsiteX15" fmla="*/ 103242 w 6594590"/>
                <a:gd name="connsiteY15" fmla="*/ 2031860 h 3063821"/>
                <a:gd name="connsiteX16" fmla="*/ 191907 w 6594590"/>
                <a:gd name="connsiteY16" fmla="*/ 1983117 h 3063821"/>
                <a:gd name="connsiteX0" fmla="*/ 191907 w 6594590"/>
                <a:gd name="connsiteY0" fmla="*/ 1983117 h 3063821"/>
                <a:gd name="connsiteX1" fmla="*/ 2721349 w 6594590"/>
                <a:gd name="connsiteY1" fmla="*/ 1659143 h 3063821"/>
                <a:gd name="connsiteX2" fmla="*/ 4356134 w 6594590"/>
                <a:gd name="connsiteY2" fmla="*/ 945150 h 3063821"/>
                <a:gd name="connsiteX3" fmla="*/ 5728813 w 6594590"/>
                <a:gd name="connsiteY3" fmla="*/ 17436 h 3063821"/>
                <a:gd name="connsiteX4" fmla="*/ 6090766 w 6594590"/>
                <a:gd name="connsiteY4" fmla="*/ 261881 h 3063821"/>
                <a:gd name="connsiteX5" fmla="*/ 6349077 w 6594590"/>
                <a:gd name="connsiteY5" fmla="*/ 658056 h 3063821"/>
                <a:gd name="connsiteX6" fmla="*/ 6556476 w 6594590"/>
                <a:gd name="connsiteY6" fmla="*/ 1189926 h 3063821"/>
                <a:gd name="connsiteX7" fmla="*/ 6550099 w 6594590"/>
                <a:gd name="connsiteY7" fmla="*/ 1549732 h 3063821"/>
                <a:gd name="connsiteX8" fmla="*/ 6088842 w 6594590"/>
                <a:gd name="connsiteY8" fmla="*/ 1825415 h 3063821"/>
                <a:gd name="connsiteX9" fmla="*/ 4478204 w 6594590"/>
                <a:gd name="connsiteY9" fmla="*/ 2386117 h 3063821"/>
                <a:gd name="connsiteX10" fmla="*/ 2761932 w 6594590"/>
                <a:gd name="connsiteY10" fmla="*/ 2786576 h 3063821"/>
                <a:gd name="connsiteX11" fmla="*/ 164536 w 6594590"/>
                <a:gd name="connsiteY11" fmla="*/ 3063821 h 3063821"/>
                <a:gd name="connsiteX12" fmla="*/ 11296 w 6594590"/>
                <a:gd name="connsiteY12" fmla="*/ 2701864 h 3063821"/>
                <a:gd name="connsiteX13" fmla="*/ 7467 w 6594590"/>
                <a:gd name="connsiteY13" fmla="*/ 2455426 h 3063821"/>
                <a:gd name="connsiteX14" fmla="*/ 38116 w 6594590"/>
                <a:gd name="connsiteY14" fmla="*/ 2212839 h 3063821"/>
                <a:gd name="connsiteX15" fmla="*/ 103242 w 6594590"/>
                <a:gd name="connsiteY15" fmla="*/ 2031860 h 3063821"/>
                <a:gd name="connsiteX16" fmla="*/ 191907 w 6594590"/>
                <a:gd name="connsiteY16" fmla="*/ 1983117 h 3063821"/>
                <a:gd name="connsiteX0" fmla="*/ 191907 w 6594590"/>
                <a:gd name="connsiteY0" fmla="*/ 1983117 h 3063821"/>
                <a:gd name="connsiteX1" fmla="*/ 2721349 w 6594590"/>
                <a:gd name="connsiteY1" fmla="*/ 1659143 h 3063821"/>
                <a:gd name="connsiteX2" fmla="*/ 4356134 w 6594590"/>
                <a:gd name="connsiteY2" fmla="*/ 945150 h 3063821"/>
                <a:gd name="connsiteX3" fmla="*/ 5728813 w 6594590"/>
                <a:gd name="connsiteY3" fmla="*/ 17436 h 3063821"/>
                <a:gd name="connsiteX4" fmla="*/ 6090766 w 6594590"/>
                <a:gd name="connsiteY4" fmla="*/ 261881 h 3063821"/>
                <a:gd name="connsiteX5" fmla="*/ 6349077 w 6594590"/>
                <a:gd name="connsiteY5" fmla="*/ 658056 h 3063821"/>
                <a:gd name="connsiteX6" fmla="*/ 6556476 w 6594590"/>
                <a:gd name="connsiteY6" fmla="*/ 1189926 h 3063821"/>
                <a:gd name="connsiteX7" fmla="*/ 6550099 w 6594590"/>
                <a:gd name="connsiteY7" fmla="*/ 1549732 h 3063821"/>
                <a:gd name="connsiteX8" fmla="*/ 5542554 w 6594590"/>
                <a:gd name="connsiteY8" fmla="*/ 2034935 h 3063821"/>
                <a:gd name="connsiteX9" fmla="*/ 4478204 w 6594590"/>
                <a:gd name="connsiteY9" fmla="*/ 2386117 h 3063821"/>
                <a:gd name="connsiteX10" fmla="*/ 2761932 w 6594590"/>
                <a:gd name="connsiteY10" fmla="*/ 2786576 h 3063821"/>
                <a:gd name="connsiteX11" fmla="*/ 164536 w 6594590"/>
                <a:gd name="connsiteY11" fmla="*/ 3063821 h 3063821"/>
                <a:gd name="connsiteX12" fmla="*/ 11296 w 6594590"/>
                <a:gd name="connsiteY12" fmla="*/ 2701864 h 3063821"/>
                <a:gd name="connsiteX13" fmla="*/ 7467 w 6594590"/>
                <a:gd name="connsiteY13" fmla="*/ 2455426 h 3063821"/>
                <a:gd name="connsiteX14" fmla="*/ 38116 w 6594590"/>
                <a:gd name="connsiteY14" fmla="*/ 2212839 h 3063821"/>
                <a:gd name="connsiteX15" fmla="*/ 103242 w 6594590"/>
                <a:gd name="connsiteY15" fmla="*/ 2031860 h 3063821"/>
                <a:gd name="connsiteX16" fmla="*/ 191907 w 6594590"/>
                <a:gd name="connsiteY16" fmla="*/ 1983117 h 3063821"/>
                <a:gd name="connsiteX0" fmla="*/ 191907 w 6594590"/>
                <a:gd name="connsiteY0" fmla="*/ 1983117 h 3063821"/>
                <a:gd name="connsiteX1" fmla="*/ 2721349 w 6594590"/>
                <a:gd name="connsiteY1" fmla="*/ 1659143 h 3063821"/>
                <a:gd name="connsiteX2" fmla="*/ 4356134 w 6594590"/>
                <a:gd name="connsiteY2" fmla="*/ 945150 h 3063821"/>
                <a:gd name="connsiteX3" fmla="*/ 5728813 w 6594590"/>
                <a:gd name="connsiteY3" fmla="*/ 17436 h 3063821"/>
                <a:gd name="connsiteX4" fmla="*/ 6090766 w 6594590"/>
                <a:gd name="connsiteY4" fmla="*/ 261881 h 3063821"/>
                <a:gd name="connsiteX5" fmla="*/ 6349077 w 6594590"/>
                <a:gd name="connsiteY5" fmla="*/ 658056 h 3063821"/>
                <a:gd name="connsiteX6" fmla="*/ 6556476 w 6594590"/>
                <a:gd name="connsiteY6" fmla="*/ 1189926 h 3063821"/>
                <a:gd name="connsiteX7" fmla="*/ 6550099 w 6594590"/>
                <a:gd name="connsiteY7" fmla="*/ 1549732 h 3063821"/>
                <a:gd name="connsiteX8" fmla="*/ 5542554 w 6594590"/>
                <a:gd name="connsiteY8" fmla="*/ 2034935 h 3063821"/>
                <a:gd name="connsiteX9" fmla="*/ 4478204 w 6594590"/>
                <a:gd name="connsiteY9" fmla="*/ 2386117 h 3063821"/>
                <a:gd name="connsiteX10" fmla="*/ 2761932 w 6594590"/>
                <a:gd name="connsiteY10" fmla="*/ 2786576 h 3063821"/>
                <a:gd name="connsiteX11" fmla="*/ 164536 w 6594590"/>
                <a:gd name="connsiteY11" fmla="*/ 3063821 h 3063821"/>
                <a:gd name="connsiteX12" fmla="*/ 11296 w 6594590"/>
                <a:gd name="connsiteY12" fmla="*/ 2701864 h 3063821"/>
                <a:gd name="connsiteX13" fmla="*/ 7467 w 6594590"/>
                <a:gd name="connsiteY13" fmla="*/ 2455426 h 3063821"/>
                <a:gd name="connsiteX14" fmla="*/ 38116 w 6594590"/>
                <a:gd name="connsiteY14" fmla="*/ 2212839 h 3063821"/>
                <a:gd name="connsiteX15" fmla="*/ 103242 w 6594590"/>
                <a:gd name="connsiteY15" fmla="*/ 2031860 h 3063821"/>
                <a:gd name="connsiteX16" fmla="*/ 191907 w 6594590"/>
                <a:gd name="connsiteY16" fmla="*/ 1983117 h 3063821"/>
                <a:gd name="connsiteX0" fmla="*/ 191907 w 6594590"/>
                <a:gd name="connsiteY0" fmla="*/ 1983117 h 3063821"/>
                <a:gd name="connsiteX1" fmla="*/ 2721349 w 6594590"/>
                <a:gd name="connsiteY1" fmla="*/ 1659143 h 3063821"/>
                <a:gd name="connsiteX2" fmla="*/ 4356134 w 6594590"/>
                <a:gd name="connsiteY2" fmla="*/ 945150 h 3063821"/>
                <a:gd name="connsiteX3" fmla="*/ 5728813 w 6594590"/>
                <a:gd name="connsiteY3" fmla="*/ 17436 h 3063821"/>
                <a:gd name="connsiteX4" fmla="*/ 6090766 w 6594590"/>
                <a:gd name="connsiteY4" fmla="*/ 261881 h 3063821"/>
                <a:gd name="connsiteX5" fmla="*/ 6349077 w 6594590"/>
                <a:gd name="connsiteY5" fmla="*/ 658056 h 3063821"/>
                <a:gd name="connsiteX6" fmla="*/ 6556476 w 6594590"/>
                <a:gd name="connsiteY6" fmla="*/ 1189926 h 3063821"/>
                <a:gd name="connsiteX7" fmla="*/ 6550099 w 6594590"/>
                <a:gd name="connsiteY7" fmla="*/ 1549732 h 3063821"/>
                <a:gd name="connsiteX8" fmla="*/ 5542554 w 6594590"/>
                <a:gd name="connsiteY8" fmla="*/ 2034935 h 3063821"/>
                <a:gd name="connsiteX9" fmla="*/ 4478204 w 6594590"/>
                <a:gd name="connsiteY9" fmla="*/ 2386117 h 3063821"/>
                <a:gd name="connsiteX10" fmla="*/ 2761932 w 6594590"/>
                <a:gd name="connsiteY10" fmla="*/ 2786576 h 3063821"/>
                <a:gd name="connsiteX11" fmla="*/ 164536 w 6594590"/>
                <a:gd name="connsiteY11" fmla="*/ 3063821 h 3063821"/>
                <a:gd name="connsiteX12" fmla="*/ 11296 w 6594590"/>
                <a:gd name="connsiteY12" fmla="*/ 2701864 h 3063821"/>
                <a:gd name="connsiteX13" fmla="*/ 7467 w 6594590"/>
                <a:gd name="connsiteY13" fmla="*/ 2455426 h 3063821"/>
                <a:gd name="connsiteX14" fmla="*/ 38116 w 6594590"/>
                <a:gd name="connsiteY14" fmla="*/ 2212839 h 3063821"/>
                <a:gd name="connsiteX15" fmla="*/ 103242 w 6594590"/>
                <a:gd name="connsiteY15" fmla="*/ 2031860 h 3063821"/>
                <a:gd name="connsiteX16" fmla="*/ 191907 w 6594590"/>
                <a:gd name="connsiteY16" fmla="*/ 1983117 h 3063821"/>
                <a:gd name="connsiteX0" fmla="*/ 191907 w 6594590"/>
                <a:gd name="connsiteY0" fmla="*/ 1983117 h 3063821"/>
                <a:gd name="connsiteX1" fmla="*/ 2721349 w 6594590"/>
                <a:gd name="connsiteY1" fmla="*/ 1659143 h 3063821"/>
                <a:gd name="connsiteX2" fmla="*/ 4356134 w 6594590"/>
                <a:gd name="connsiteY2" fmla="*/ 945150 h 3063821"/>
                <a:gd name="connsiteX3" fmla="*/ 5728813 w 6594590"/>
                <a:gd name="connsiteY3" fmla="*/ 17436 h 3063821"/>
                <a:gd name="connsiteX4" fmla="*/ 6090766 w 6594590"/>
                <a:gd name="connsiteY4" fmla="*/ 261881 h 3063821"/>
                <a:gd name="connsiteX5" fmla="*/ 6349077 w 6594590"/>
                <a:gd name="connsiteY5" fmla="*/ 658056 h 3063821"/>
                <a:gd name="connsiteX6" fmla="*/ 6556476 w 6594590"/>
                <a:gd name="connsiteY6" fmla="*/ 1189926 h 3063821"/>
                <a:gd name="connsiteX7" fmla="*/ 6550099 w 6594590"/>
                <a:gd name="connsiteY7" fmla="*/ 1549732 h 3063821"/>
                <a:gd name="connsiteX8" fmla="*/ 5542554 w 6594590"/>
                <a:gd name="connsiteY8" fmla="*/ 2034935 h 3063821"/>
                <a:gd name="connsiteX9" fmla="*/ 4478204 w 6594590"/>
                <a:gd name="connsiteY9" fmla="*/ 2386117 h 3063821"/>
                <a:gd name="connsiteX10" fmla="*/ 2761932 w 6594590"/>
                <a:gd name="connsiteY10" fmla="*/ 2786576 h 3063821"/>
                <a:gd name="connsiteX11" fmla="*/ 164536 w 6594590"/>
                <a:gd name="connsiteY11" fmla="*/ 3063821 h 3063821"/>
                <a:gd name="connsiteX12" fmla="*/ 11296 w 6594590"/>
                <a:gd name="connsiteY12" fmla="*/ 2701864 h 3063821"/>
                <a:gd name="connsiteX13" fmla="*/ 7467 w 6594590"/>
                <a:gd name="connsiteY13" fmla="*/ 2455426 h 3063821"/>
                <a:gd name="connsiteX14" fmla="*/ 38116 w 6594590"/>
                <a:gd name="connsiteY14" fmla="*/ 2212839 h 3063821"/>
                <a:gd name="connsiteX15" fmla="*/ 103242 w 6594590"/>
                <a:gd name="connsiteY15" fmla="*/ 2031860 h 3063821"/>
                <a:gd name="connsiteX16" fmla="*/ 191907 w 6594590"/>
                <a:gd name="connsiteY16" fmla="*/ 1983117 h 3063821"/>
                <a:gd name="connsiteX0" fmla="*/ 191907 w 6594590"/>
                <a:gd name="connsiteY0" fmla="*/ 1983117 h 3063821"/>
                <a:gd name="connsiteX1" fmla="*/ 2721349 w 6594590"/>
                <a:gd name="connsiteY1" fmla="*/ 1659143 h 3063821"/>
                <a:gd name="connsiteX2" fmla="*/ 4356134 w 6594590"/>
                <a:gd name="connsiteY2" fmla="*/ 945150 h 3063821"/>
                <a:gd name="connsiteX3" fmla="*/ 5728813 w 6594590"/>
                <a:gd name="connsiteY3" fmla="*/ 17436 h 3063821"/>
                <a:gd name="connsiteX4" fmla="*/ 6090766 w 6594590"/>
                <a:gd name="connsiteY4" fmla="*/ 261881 h 3063821"/>
                <a:gd name="connsiteX5" fmla="*/ 6349077 w 6594590"/>
                <a:gd name="connsiteY5" fmla="*/ 658056 h 3063821"/>
                <a:gd name="connsiteX6" fmla="*/ 6556476 w 6594590"/>
                <a:gd name="connsiteY6" fmla="*/ 1189926 h 3063821"/>
                <a:gd name="connsiteX7" fmla="*/ 6550099 w 6594590"/>
                <a:gd name="connsiteY7" fmla="*/ 1549732 h 3063821"/>
                <a:gd name="connsiteX8" fmla="*/ 5542554 w 6594590"/>
                <a:gd name="connsiteY8" fmla="*/ 2034935 h 3063821"/>
                <a:gd name="connsiteX9" fmla="*/ 4255376 w 6594590"/>
                <a:gd name="connsiteY9" fmla="*/ 2451141 h 3063821"/>
                <a:gd name="connsiteX10" fmla="*/ 2761932 w 6594590"/>
                <a:gd name="connsiteY10" fmla="*/ 2786576 h 3063821"/>
                <a:gd name="connsiteX11" fmla="*/ 164536 w 6594590"/>
                <a:gd name="connsiteY11" fmla="*/ 3063821 h 3063821"/>
                <a:gd name="connsiteX12" fmla="*/ 11296 w 6594590"/>
                <a:gd name="connsiteY12" fmla="*/ 2701864 h 3063821"/>
                <a:gd name="connsiteX13" fmla="*/ 7467 w 6594590"/>
                <a:gd name="connsiteY13" fmla="*/ 2455426 h 3063821"/>
                <a:gd name="connsiteX14" fmla="*/ 38116 w 6594590"/>
                <a:gd name="connsiteY14" fmla="*/ 2212839 h 3063821"/>
                <a:gd name="connsiteX15" fmla="*/ 103242 w 6594590"/>
                <a:gd name="connsiteY15" fmla="*/ 2031860 h 3063821"/>
                <a:gd name="connsiteX16" fmla="*/ 191907 w 6594590"/>
                <a:gd name="connsiteY16" fmla="*/ 1983117 h 3063821"/>
                <a:gd name="connsiteX0" fmla="*/ 191907 w 6594590"/>
                <a:gd name="connsiteY0" fmla="*/ 1983117 h 3063821"/>
                <a:gd name="connsiteX1" fmla="*/ 2721349 w 6594590"/>
                <a:gd name="connsiteY1" fmla="*/ 1659143 h 3063821"/>
                <a:gd name="connsiteX2" fmla="*/ 4356134 w 6594590"/>
                <a:gd name="connsiteY2" fmla="*/ 945150 h 3063821"/>
                <a:gd name="connsiteX3" fmla="*/ 5728813 w 6594590"/>
                <a:gd name="connsiteY3" fmla="*/ 17436 h 3063821"/>
                <a:gd name="connsiteX4" fmla="*/ 6090766 w 6594590"/>
                <a:gd name="connsiteY4" fmla="*/ 261881 h 3063821"/>
                <a:gd name="connsiteX5" fmla="*/ 6349077 w 6594590"/>
                <a:gd name="connsiteY5" fmla="*/ 658056 h 3063821"/>
                <a:gd name="connsiteX6" fmla="*/ 6556476 w 6594590"/>
                <a:gd name="connsiteY6" fmla="*/ 1189926 h 3063821"/>
                <a:gd name="connsiteX7" fmla="*/ 6550099 w 6594590"/>
                <a:gd name="connsiteY7" fmla="*/ 1549732 h 3063821"/>
                <a:gd name="connsiteX8" fmla="*/ 5542554 w 6594590"/>
                <a:gd name="connsiteY8" fmla="*/ 2034935 h 3063821"/>
                <a:gd name="connsiteX9" fmla="*/ 4255376 w 6594590"/>
                <a:gd name="connsiteY9" fmla="*/ 2451141 h 3063821"/>
                <a:gd name="connsiteX10" fmla="*/ 2761932 w 6594590"/>
                <a:gd name="connsiteY10" fmla="*/ 2786576 h 3063821"/>
                <a:gd name="connsiteX11" fmla="*/ 164536 w 6594590"/>
                <a:gd name="connsiteY11" fmla="*/ 3063821 h 3063821"/>
                <a:gd name="connsiteX12" fmla="*/ 11296 w 6594590"/>
                <a:gd name="connsiteY12" fmla="*/ 2701864 h 3063821"/>
                <a:gd name="connsiteX13" fmla="*/ 7467 w 6594590"/>
                <a:gd name="connsiteY13" fmla="*/ 2455426 h 3063821"/>
                <a:gd name="connsiteX14" fmla="*/ 38116 w 6594590"/>
                <a:gd name="connsiteY14" fmla="*/ 2212839 h 3063821"/>
                <a:gd name="connsiteX15" fmla="*/ 103242 w 6594590"/>
                <a:gd name="connsiteY15" fmla="*/ 2031860 h 3063821"/>
                <a:gd name="connsiteX16" fmla="*/ 191907 w 6594590"/>
                <a:gd name="connsiteY16" fmla="*/ 1983117 h 3063821"/>
                <a:gd name="connsiteX0" fmla="*/ 191907 w 6594590"/>
                <a:gd name="connsiteY0" fmla="*/ 1983117 h 3063821"/>
                <a:gd name="connsiteX1" fmla="*/ 2721349 w 6594590"/>
                <a:gd name="connsiteY1" fmla="*/ 1659143 h 3063821"/>
                <a:gd name="connsiteX2" fmla="*/ 4356134 w 6594590"/>
                <a:gd name="connsiteY2" fmla="*/ 945150 h 3063821"/>
                <a:gd name="connsiteX3" fmla="*/ 5728813 w 6594590"/>
                <a:gd name="connsiteY3" fmla="*/ 17436 h 3063821"/>
                <a:gd name="connsiteX4" fmla="*/ 6090766 w 6594590"/>
                <a:gd name="connsiteY4" fmla="*/ 261881 h 3063821"/>
                <a:gd name="connsiteX5" fmla="*/ 6349077 w 6594590"/>
                <a:gd name="connsiteY5" fmla="*/ 658056 h 3063821"/>
                <a:gd name="connsiteX6" fmla="*/ 6556476 w 6594590"/>
                <a:gd name="connsiteY6" fmla="*/ 1189926 h 3063821"/>
                <a:gd name="connsiteX7" fmla="*/ 6550099 w 6594590"/>
                <a:gd name="connsiteY7" fmla="*/ 1549732 h 3063821"/>
                <a:gd name="connsiteX8" fmla="*/ 5542554 w 6594590"/>
                <a:gd name="connsiteY8" fmla="*/ 2034935 h 3063821"/>
                <a:gd name="connsiteX9" fmla="*/ 4255376 w 6594590"/>
                <a:gd name="connsiteY9" fmla="*/ 2451141 h 3063821"/>
                <a:gd name="connsiteX10" fmla="*/ 2761932 w 6594590"/>
                <a:gd name="connsiteY10" fmla="*/ 2786576 h 3063821"/>
                <a:gd name="connsiteX11" fmla="*/ 164536 w 6594590"/>
                <a:gd name="connsiteY11" fmla="*/ 3063821 h 3063821"/>
                <a:gd name="connsiteX12" fmla="*/ 11296 w 6594590"/>
                <a:gd name="connsiteY12" fmla="*/ 2701864 h 3063821"/>
                <a:gd name="connsiteX13" fmla="*/ 7467 w 6594590"/>
                <a:gd name="connsiteY13" fmla="*/ 2455426 h 3063821"/>
                <a:gd name="connsiteX14" fmla="*/ 38116 w 6594590"/>
                <a:gd name="connsiteY14" fmla="*/ 2212839 h 3063821"/>
                <a:gd name="connsiteX15" fmla="*/ 103242 w 6594590"/>
                <a:gd name="connsiteY15" fmla="*/ 2031860 h 3063821"/>
                <a:gd name="connsiteX16" fmla="*/ 191907 w 6594590"/>
                <a:gd name="connsiteY16" fmla="*/ 1983117 h 3063821"/>
                <a:gd name="connsiteX0" fmla="*/ 191907 w 6594590"/>
                <a:gd name="connsiteY0" fmla="*/ 1983117 h 3063821"/>
                <a:gd name="connsiteX1" fmla="*/ 2721349 w 6594590"/>
                <a:gd name="connsiteY1" fmla="*/ 1659143 h 3063821"/>
                <a:gd name="connsiteX2" fmla="*/ 4356134 w 6594590"/>
                <a:gd name="connsiteY2" fmla="*/ 945150 h 3063821"/>
                <a:gd name="connsiteX3" fmla="*/ 5728813 w 6594590"/>
                <a:gd name="connsiteY3" fmla="*/ 17436 h 3063821"/>
                <a:gd name="connsiteX4" fmla="*/ 6090766 w 6594590"/>
                <a:gd name="connsiteY4" fmla="*/ 261881 h 3063821"/>
                <a:gd name="connsiteX5" fmla="*/ 6349077 w 6594590"/>
                <a:gd name="connsiteY5" fmla="*/ 658056 h 3063821"/>
                <a:gd name="connsiteX6" fmla="*/ 6556476 w 6594590"/>
                <a:gd name="connsiteY6" fmla="*/ 1189926 h 3063821"/>
                <a:gd name="connsiteX7" fmla="*/ 6550099 w 6594590"/>
                <a:gd name="connsiteY7" fmla="*/ 1549732 h 3063821"/>
                <a:gd name="connsiteX8" fmla="*/ 5542554 w 6594590"/>
                <a:gd name="connsiteY8" fmla="*/ 2034935 h 3063821"/>
                <a:gd name="connsiteX9" fmla="*/ 4248188 w 6594590"/>
                <a:gd name="connsiteY9" fmla="*/ 2472815 h 3063821"/>
                <a:gd name="connsiteX10" fmla="*/ 2761932 w 6594590"/>
                <a:gd name="connsiteY10" fmla="*/ 2786576 h 3063821"/>
                <a:gd name="connsiteX11" fmla="*/ 164536 w 6594590"/>
                <a:gd name="connsiteY11" fmla="*/ 3063821 h 3063821"/>
                <a:gd name="connsiteX12" fmla="*/ 11296 w 6594590"/>
                <a:gd name="connsiteY12" fmla="*/ 2701864 h 3063821"/>
                <a:gd name="connsiteX13" fmla="*/ 7467 w 6594590"/>
                <a:gd name="connsiteY13" fmla="*/ 2455426 h 3063821"/>
                <a:gd name="connsiteX14" fmla="*/ 38116 w 6594590"/>
                <a:gd name="connsiteY14" fmla="*/ 2212839 h 3063821"/>
                <a:gd name="connsiteX15" fmla="*/ 103242 w 6594590"/>
                <a:gd name="connsiteY15" fmla="*/ 2031860 h 3063821"/>
                <a:gd name="connsiteX16" fmla="*/ 191907 w 6594590"/>
                <a:gd name="connsiteY16" fmla="*/ 1983117 h 3063821"/>
                <a:gd name="connsiteX0" fmla="*/ 191907 w 6594590"/>
                <a:gd name="connsiteY0" fmla="*/ 1983117 h 3063821"/>
                <a:gd name="connsiteX1" fmla="*/ 2721349 w 6594590"/>
                <a:gd name="connsiteY1" fmla="*/ 1659143 h 3063821"/>
                <a:gd name="connsiteX2" fmla="*/ 4356134 w 6594590"/>
                <a:gd name="connsiteY2" fmla="*/ 945150 h 3063821"/>
                <a:gd name="connsiteX3" fmla="*/ 5728813 w 6594590"/>
                <a:gd name="connsiteY3" fmla="*/ 17436 h 3063821"/>
                <a:gd name="connsiteX4" fmla="*/ 6090766 w 6594590"/>
                <a:gd name="connsiteY4" fmla="*/ 261881 h 3063821"/>
                <a:gd name="connsiteX5" fmla="*/ 6349077 w 6594590"/>
                <a:gd name="connsiteY5" fmla="*/ 658056 h 3063821"/>
                <a:gd name="connsiteX6" fmla="*/ 6556476 w 6594590"/>
                <a:gd name="connsiteY6" fmla="*/ 1189926 h 3063821"/>
                <a:gd name="connsiteX7" fmla="*/ 6550099 w 6594590"/>
                <a:gd name="connsiteY7" fmla="*/ 1549732 h 3063821"/>
                <a:gd name="connsiteX8" fmla="*/ 5542554 w 6594590"/>
                <a:gd name="connsiteY8" fmla="*/ 2034935 h 3063821"/>
                <a:gd name="connsiteX9" fmla="*/ 4248188 w 6594590"/>
                <a:gd name="connsiteY9" fmla="*/ 2472815 h 3063821"/>
                <a:gd name="connsiteX10" fmla="*/ 2761932 w 6594590"/>
                <a:gd name="connsiteY10" fmla="*/ 2786576 h 3063821"/>
                <a:gd name="connsiteX11" fmla="*/ 164536 w 6594590"/>
                <a:gd name="connsiteY11" fmla="*/ 3063821 h 3063821"/>
                <a:gd name="connsiteX12" fmla="*/ 11296 w 6594590"/>
                <a:gd name="connsiteY12" fmla="*/ 2701864 h 3063821"/>
                <a:gd name="connsiteX13" fmla="*/ 7467 w 6594590"/>
                <a:gd name="connsiteY13" fmla="*/ 2455426 h 3063821"/>
                <a:gd name="connsiteX14" fmla="*/ 38116 w 6594590"/>
                <a:gd name="connsiteY14" fmla="*/ 2212839 h 3063821"/>
                <a:gd name="connsiteX15" fmla="*/ 103242 w 6594590"/>
                <a:gd name="connsiteY15" fmla="*/ 2031860 h 3063821"/>
                <a:gd name="connsiteX16" fmla="*/ 191907 w 6594590"/>
                <a:gd name="connsiteY16" fmla="*/ 1983117 h 3063821"/>
                <a:gd name="connsiteX0" fmla="*/ 191907 w 6594590"/>
                <a:gd name="connsiteY0" fmla="*/ 1983117 h 3064460"/>
                <a:gd name="connsiteX1" fmla="*/ 2721349 w 6594590"/>
                <a:gd name="connsiteY1" fmla="*/ 1659143 h 3064460"/>
                <a:gd name="connsiteX2" fmla="*/ 4356134 w 6594590"/>
                <a:gd name="connsiteY2" fmla="*/ 945150 h 3064460"/>
                <a:gd name="connsiteX3" fmla="*/ 5728813 w 6594590"/>
                <a:gd name="connsiteY3" fmla="*/ 17436 h 3064460"/>
                <a:gd name="connsiteX4" fmla="*/ 6090766 w 6594590"/>
                <a:gd name="connsiteY4" fmla="*/ 261881 h 3064460"/>
                <a:gd name="connsiteX5" fmla="*/ 6349077 w 6594590"/>
                <a:gd name="connsiteY5" fmla="*/ 658056 h 3064460"/>
                <a:gd name="connsiteX6" fmla="*/ 6556476 w 6594590"/>
                <a:gd name="connsiteY6" fmla="*/ 1189926 h 3064460"/>
                <a:gd name="connsiteX7" fmla="*/ 6550099 w 6594590"/>
                <a:gd name="connsiteY7" fmla="*/ 1549732 h 3064460"/>
                <a:gd name="connsiteX8" fmla="*/ 5542554 w 6594590"/>
                <a:gd name="connsiteY8" fmla="*/ 2034935 h 3064460"/>
                <a:gd name="connsiteX9" fmla="*/ 4248188 w 6594590"/>
                <a:gd name="connsiteY9" fmla="*/ 2472815 h 3064460"/>
                <a:gd name="connsiteX10" fmla="*/ 2761932 w 6594590"/>
                <a:gd name="connsiteY10" fmla="*/ 2786576 h 3064460"/>
                <a:gd name="connsiteX11" fmla="*/ 2767343 w 6594590"/>
                <a:gd name="connsiteY11" fmla="*/ 2789911 h 3064460"/>
                <a:gd name="connsiteX12" fmla="*/ 164536 w 6594590"/>
                <a:gd name="connsiteY12" fmla="*/ 3063821 h 3064460"/>
                <a:gd name="connsiteX13" fmla="*/ 11296 w 6594590"/>
                <a:gd name="connsiteY13" fmla="*/ 2701864 h 3064460"/>
                <a:gd name="connsiteX14" fmla="*/ 7467 w 6594590"/>
                <a:gd name="connsiteY14" fmla="*/ 2455426 h 3064460"/>
                <a:gd name="connsiteX15" fmla="*/ 38116 w 6594590"/>
                <a:gd name="connsiteY15" fmla="*/ 2212839 h 3064460"/>
                <a:gd name="connsiteX16" fmla="*/ 103242 w 6594590"/>
                <a:gd name="connsiteY16" fmla="*/ 2031860 h 3064460"/>
                <a:gd name="connsiteX17" fmla="*/ 191907 w 6594590"/>
                <a:gd name="connsiteY17" fmla="*/ 1983117 h 3064460"/>
                <a:gd name="connsiteX0" fmla="*/ 191907 w 6594590"/>
                <a:gd name="connsiteY0" fmla="*/ 1983117 h 3083844"/>
                <a:gd name="connsiteX1" fmla="*/ 2721349 w 6594590"/>
                <a:gd name="connsiteY1" fmla="*/ 1659143 h 3083844"/>
                <a:gd name="connsiteX2" fmla="*/ 4356134 w 6594590"/>
                <a:gd name="connsiteY2" fmla="*/ 945150 h 3083844"/>
                <a:gd name="connsiteX3" fmla="*/ 5728813 w 6594590"/>
                <a:gd name="connsiteY3" fmla="*/ 17436 h 3083844"/>
                <a:gd name="connsiteX4" fmla="*/ 6090766 w 6594590"/>
                <a:gd name="connsiteY4" fmla="*/ 261881 h 3083844"/>
                <a:gd name="connsiteX5" fmla="*/ 6349077 w 6594590"/>
                <a:gd name="connsiteY5" fmla="*/ 658056 h 3083844"/>
                <a:gd name="connsiteX6" fmla="*/ 6556476 w 6594590"/>
                <a:gd name="connsiteY6" fmla="*/ 1189926 h 3083844"/>
                <a:gd name="connsiteX7" fmla="*/ 6550099 w 6594590"/>
                <a:gd name="connsiteY7" fmla="*/ 1549732 h 3083844"/>
                <a:gd name="connsiteX8" fmla="*/ 5542554 w 6594590"/>
                <a:gd name="connsiteY8" fmla="*/ 2034935 h 3083844"/>
                <a:gd name="connsiteX9" fmla="*/ 4248188 w 6594590"/>
                <a:gd name="connsiteY9" fmla="*/ 2472815 h 3083844"/>
                <a:gd name="connsiteX10" fmla="*/ 2761932 w 6594590"/>
                <a:gd name="connsiteY10" fmla="*/ 2786576 h 3083844"/>
                <a:gd name="connsiteX11" fmla="*/ 2386380 w 6594590"/>
                <a:gd name="connsiteY11" fmla="*/ 3057230 h 3083844"/>
                <a:gd name="connsiteX12" fmla="*/ 164536 w 6594590"/>
                <a:gd name="connsiteY12" fmla="*/ 3063821 h 3083844"/>
                <a:gd name="connsiteX13" fmla="*/ 11296 w 6594590"/>
                <a:gd name="connsiteY13" fmla="*/ 2701864 h 3083844"/>
                <a:gd name="connsiteX14" fmla="*/ 7467 w 6594590"/>
                <a:gd name="connsiteY14" fmla="*/ 2455426 h 3083844"/>
                <a:gd name="connsiteX15" fmla="*/ 38116 w 6594590"/>
                <a:gd name="connsiteY15" fmla="*/ 2212839 h 3083844"/>
                <a:gd name="connsiteX16" fmla="*/ 103242 w 6594590"/>
                <a:gd name="connsiteY16" fmla="*/ 2031860 h 3083844"/>
                <a:gd name="connsiteX17" fmla="*/ 191907 w 6594590"/>
                <a:gd name="connsiteY17" fmla="*/ 1983117 h 3083844"/>
                <a:gd name="connsiteX0" fmla="*/ 191907 w 6594590"/>
                <a:gd name="connsiteY0" fmla="*/ 1983117 h 3065409"/>
                <a:gd name="connsiteX1" fmla="*/ 2721349 w 6594590"/>
                <a:gd name="connsiteY1" fmla="*/ 1659143 h 3065409"/>
                <a:gd name="connsiteX2" fmla="*/ 4356134 w 6594590"/>
                <a:gd name="connsiteY2" fmla="*/ 945150 h 3065409"/>
                <a:gd name="connsiteX3" fmla="*/ 5728813 w 6594590"/>
                <a:gd name="connsiteY3" fmla="*/ 17436 h 3065409"/>
                <a:gd name="connsiteX4" fmla="*/ 6090766 w 6594590"/>
                <a:gd name="connsiteY4" fmla="*/ 261881 h 3065409"/>
                <a:gd name="connsiteX5" fmla="*/ 6349077 w 6594590"/>
                <a:gd name="connsiteY5" fmla="*/ 658056 h 3065409"/>
                <a:gd name="connsiteX6" fmla="*/ 6556476 w 6594590"/>
                <a:gd name="connsiteY6" fmla="*/ 1189926 h 3065409"/>
                <a:gd name="connsiteX7" fmla="*/ 6550099 w 6594590"/>
                <a:gd name="connsiteY7" fmla="*/ 1549732 h 3065409"/>
                <a:gd name="connsiteX8" fmla="*/ 5542554 w 6594590"/>
                <a:gd name="connsiteY8" fmla="*/ 2034935 h 3065409"/>
                <a:gd name="connsiteX9" fmla="*/ 4248188 w 6594590"/>
                <a:gd name="connsiteY9" fmla="*/ 2472815 h 3065409"/>
                <a:gd name="connsiteX10" fmla="*/ 2761932 w 6594590"/>
                <a:gd name="connsiteY10" fmla="*/ 2786576 h 3065409"/>
                <a:gd name="connsiteX11" fmla="*/ 1904784 w 6594590"/>
                <a:gd name="connsiteY11" fmla="*/ 2941633 h 3065409"/>
                <a:gd name="connsiteX12" fmla="*/ 164536 w 6594590"/>
                <a:gd name="connsiteY12" fmla="*/ 3063821 h 3065409"/>
                <a:gd name="connsiteX13" fmla="*/ 11296 w 6594590"/>
                <a:gd name="connsiteY13" fmla="*/ 2701864 h 3065409"/>
                <a:gd name="connsiteX14" fmla="*/ 7467 w 6594590"/>
                <a:gd name="connsiteY14" fmla="*/ 2455426 h 3065409"/>
                <a:gd name="connsiteX15" fmla="*/ 38116 w 6594590"/>
                <a:gd name="connsiteY15" fmla="*/ 2212839 h 3065409"/>
                <a:gd name="connsiteX16" fmla="*/ 103242 w 6594590"/>
                <a:gd name="connsiteY16" fmla="*/ 2031860 h 3065409"/>
                <a:gd name="connsiteX17" fmla="*/ 191907 w 6594590"/>
                <a:gd name="connsiteY17" fmla="*/ 1983117 h 3065409"/>
                <a:gd name="connsiteX0" fmla="*/ 191907 w 6594590"/>
                <a:gd name="connsiteY0" fmla="*/ 1983117 h 3066256"/>
                <a:gd name="connsiteX1" fmla="*/ 2721349 w 6594590"/>
                <a:gd name="connsiteY1" fmla="*/ 1659143 h 3066256"/>
                <a:gd name="connsiteX2" fmla="*/ 4356134 w 6594590"/>
                <a:gd name="connsiteY2" fmla="*/ 945150 h 3066256"/>
                <a:gd name="connsiteX3" fmla="*/ 5728813 w 6594590"/>
                <a:gd name="connsiteY3" fmla="*/ 17436 h 3066256"/>
                <a:gd name="connsiteX4" fmla="*/ 6090766 w 6594590"/>
                <a:gd name="connsiteY4" fmla="*/ 261881 h 3066256"/>
                <a:gd name="connsiteX5" fmla="*/ 6349077 w 6594590"/>
                <a:gd name="connsiteY5" fmla="*/ 658056 h 3066256"/>
                <a:gd name="connsiteX6" fmla="*/ 6556476 w 6594590"/>
                <a:gd name="connsiteY6" fmla="*/ 1189926 h 3066256"/>
                <a:gd name="connsiteX7" fmla="*/ 6550099 w 6594590"/>
                <a:gd name="connsiteY7" fmla="*/ 1549732 h 3066256"/>
                <a:gd name="connsiteX8" fmla="*/ 5542554 w 6594590"/>
                <a:gd name="connsiteY8" fmla="*/ 2034935 h 3066256"/>
                <a:gd name="connsiteX9" fmla="*/ 4248188 w 6594590"/>
                <a:gd name="connsiteY9" fmla="*/ 2472815 h 3066256"/>
                <a:gd name="connsiteX10" fmla="*/ 2761932 w 6594590"/>
                <a:gd name="connsiteY10" fmla="*/ 2786576 h 3066256"/>
                <a:gd name="connsiteX11" fmla="*/ 1667580 w 6594590"/>
                <a:gd name="connsiteY11" fmla="*/ 2977757 h 3066256"/>
                <a:gd name="connsiteX12" fmla="*/ 164536 w 6594590"/>
                <a:gd name="connsiteY12" fmla="*/ 3063821 h 3066256"/>
                <a:gd name="connsiteX13" fmla="*/ 11296 w 6594590"/>
                <a:gd name="connsiteY13" fmla="*/ 2701864 h 3066256"/>
                <a:gd name="connsiteX14" fmla="*/ 7467 w 6594590"/>
                <a:gd name="connsiteY14" fmla="*/ 2455426 h 3066256"/>
                <a:gd name="connsiteX15" fmla="*/ 38116 w 6594590"/>
                <a:gd name="connsiteY15" fmla="*/ 2212839 h 3066256"/>
                <a:gd name="connsiteX16" fmla="*/ 103242 w 6594590"/>
                <a:gd name="connsiteY16" fmla="*/ 2031860 h 3066256"/>
                <a:gd name="connsiteX17" fmla="*/ 191907 w 6594590"/>
                <a:gd name="connsiteY17" fmla="*/ 1983117 h 3066256"/>
                <a:gd name="connsiteX0" fmla="*/ 191907 w 6594590"/>
                <a:gd name="connsiteY0" fmla="*/ 1983117 h 3066256"/>
                <a:gd name="connsiteX1" fmla="*/ 2721349 w 6594590"/>
                <a:gd name="connsiteY1" fmla="*/ 1659143 h 3066256"/>
                <a:gd name="connsiteX2" fmla="*/ 4356134 w 6594590"/>
                <a:gd name="connsiteY2" fmla="*/ 945150 h 3066256"/>
                <a:gd name="connsiteX3" fmla="*/ 5728813 w 6594590"/>
                <a:gd name="connsiteY3" fmla="*/ 17436 h 3066256"/>
                <a:gd name="connsiteX4" fmla="*/ 6090766 w 6594590"/>
                <a:gd name="connsiteY4" fmla="*/ 261881 h 3066256"/>
                <a:gd name="connsiteX5" fmla="*/ 6349077 w 6594590"/>
                <a:gd name="connsiteY5" fmla="*/ 658056 h 3066256"/>
                <a:gd name="connsiteX6" fmla="*/ 6556476 w 6594590"/>
                <a:gd name="connsiteY6" fmla="*/ 1189926 h 3066256"/>
                <a:gd name="connsiteX7" fmla="*/ 6550099 w 6594590"/>
                <a:gd name="connsiteY7" fmla="*/ 1549732 h 3066256"/>
                <a:gd name="connsiteX8" fmla="*/ 5542554 w 6594590"/>
                <a:gd name="connsiteY8" fmla="*/ 2034935 h 3066256"/>
                <a:gd name="connsiteX9" fmla="*/ 4248188 w 6594590"/>
                <a:gd name="connsiteY9" fmla="*/ 2472815 h 3066256"/>
                <a:gd name="connsiteX10" fmla="*/ 2761932 w 6594590"/>
                <a:gd name="connsiteY10" fmla="*/ 2786576 h 3066256"/>
                <a:gd name="connsiteX11" fmla="*/ 1667580 w 6594590"/>
                <a:gd name="connsiteY11" fmla="*/ 2977757 h 3066256"/>
                <a:gd name="connsiteX12" fmla="*/ 164536 w 6594590"/>
                <a:gd name="connsiteY12" fmla="*/ 3063821 h 3066256"/>
                <a:gd name="connsiteX13" fmla="*/ 11296 w 6594590"/>
                <a:gd name="connsiteY13" fmla="*/ 2701864 h 3066256"/>
                <a:gd name="connsiteX14" fmla="*/ 7467 w 6594590"/>
                <a:gd name="connsiteY14" fmla="*/ 2455426 h 3066256"/>
                <a:gd name="connsiteX15" fmla="*/ 38116 w 6594590"/>
                <a:gd name="connsiteY15" fmla="*/ 2212839 h 3066256"/>
                <a:gd name="connsiteX16" fmla="*/ 103242 w 6594590"/>
                <a:gd name="connsiteY16" fmla="*/ 2031860 h 3066256"/>
                <a:gd name="connsiteX17" fmla="*/ 191907 w 6594590"/>
                <a:gd name="connsiteY17" fmla="*/ 1983117 h 3066256"/>
                <a:gd name="connsiteX0" fmla="*/ 191907 w 6594590"/>
                <a:gd name="connsiteY0" fmla="*/ 1983117 h 3066256"/>
                <a:gd name="connsiteX1" fmla="*/ 2721349 w 6594590"/>
                <a:gd name="connsiteY1" fmla="*/ 1659143 h 3066256"/>
                <a:gd name="connsiteX2" fmla="*/ 4356134 w 6594590"/>
                <a:gd name="connsiteY2" fmla="*/ 945150 h 3066256"/>
                <a:gd name="connsiteX3" fmla="*/ 5728813 w 6594590"/>
                <a:gd name="connsiteY3" fmla="*/ 17436 h 3066256"/>
                <a:gd name="connsiteX4" fmla="*/ 6090766 w 6594590"/>
                <a:gd name="connsiteY4" fmla="*/ 261881 h 3066256"/>
                <a:gd name="connsiteX5" fmla="*/ 6349077 w 6594590"/>
                <a:gd name="connsiteY5" fmla="*/ 658056 h 3066256"/>
                <a:gd name="connsiteX6" fmla="*/ 6556476 w 6594590"/>
                <a:gd name="connsiteY6" fmla="*/ 1189926 h 3066256"/>
                <a:gd name="connsiteX7" fmla="*/ 6550099 w 6594590"/>
                <a:gd name="connsiteY7" fmla="*/ 1549732 h 3066256"/>
                <a:gd name="connsiteX8" fmla="*/ 5542554 w 6594590"/>
                <a:gd name="connsiteY8" fmla="*/ 2034935 h 3066256"/>
                <a:gd name="connsiteX9" fmla="*/ 4248188 w 6594590"/>
                <a:gd name="connsiteY9" fmla="*/ 2472815 h 3066256"/>
                <a:gd name="connsiteX10" fmla="*/ 2761932 w 6594590"/>
                <a:gd name="connsiteY10" fmla="*/ 2786576 h 3066256"/>
                <a:gd name="connsiteX11" fmla="*/ 1667580 w 6594590"/>
                <a:gd name="connsiteY11" fmla="*/ 2977757 h 3066256"/>
                <a:gd name="connsiteX12" fmla="*/ 164536 w 6594590"/>
                <a:gd name="connsiteY12" fmla="*/ 3063821 h 3066256"/>
                <a:gd name="connsiteX13" fmla="*/ 11296 w 6594590"/>
                <a:gd name="connsiteY13" fmla="*/ 2701864 h 3066256"/>
                <a:gd name="connsiteX14" fmla="*/ 7467 w 6594590"/>
                <a:gd name="connsiteY14" fmla="*/ 2455426 h 3066256"/>
                <a:gd name="connsiteX15" fmla="*/ 38116 w 6594590"/>
                <a:gd name="connsiteY15" fmla="*/ 2212839 h 3066256"/>
                <a:gd name="connsiteX16" fmla="*/ 103242 w 6594590"/>
                <a:gd name="connsiteY16" fmla="*/ 2031860 h 3066256"/>
                <a:gd name="connsiteX17" fmla="*/ 191907 w 6594590"/>
                <a:gd name="connsiteY17" fmla="*/ 1983117 h 3066256"/>
                <a:gd name="connsiteX0" fmla="*/ 191907 w 6594590"/>
                <a:gd name="connsiteY0" fmla="*/ 1983117 h 3066256"/>
                <a:gd name="connsiteX1" fmla="*/ 2721349 w 6594590"/>
                <a:gd name="connsiteY1" fmla="*/ 1659143 h 3066256"/>
                <a:gd name="connsiteX2" fmla="*/ 4356134 w 6594590"/>
                <a:gd name="connsiteY2" fmla="*/ 945150 h 3066256"/>
                <a:gd name="connsiteX3" fmla="*/ 5728813 w 6594590"/>
                <a:gd name="connsiteY3" fmla="*/ 17436 h 3066256"/>
                <a:gd name="connsiteX4" fmla="*/ 6090766 w 6594590"/>
                <a:gd name="connsiteY4" fmla="*/ 261881 h 3066256"/>
                <a:gd name="connsiteX5" fmla="*/ 6349077 w 6594590"/>
                <a:gd name="connsiteY5" fmla="*/ 658056 h 3066256"/>
                <a:gd name="connsiteX6" fmla="*/ 6556476 w 6594590"/>
                <a:gd name="connsiteY6" fmla="*/ 1189926 h 3066256"/>
                <a:gd name="connsiteX7" fmla="*/ 6550099 w 6594590"/>
                <a:gd name="connsiteY7" fmla="*/ 1549732 h 3066256"/>
                <a:gd name="connsiteX8" fmla="*/ 5542554 w 6594590"/>
                <a:gd name="connsiteY8" fmla="*/ 2034935 h 3066256"/>
                <a:gd name="connsiteX9" fmla="*/ 4248188 w 6594590"/>
                <a:gd name="connsiteY9" fmla="*/ 2472815 h 3066256"/>
                <a:gd name="connsiteX10" fmla="*/ 2761932 w 6594590"/>
                <a:gd name="connsiteY10" fmla="*/ 2786576 h 3066256"/>
                <a:gd name="connsiteX11" fmla="*/ 1667580 w 6594590"/>
                <a:gd name="connsiteY11" fmla="*/ 2977757 h 3066256"/>
                <a:gd name="connsiteX12" fmla="*/ 164536 w 6594590"/>
                <a:gd name="connsiteY12" fmla="*/ 3063821 h 3066256"/>
                <a:gd name="connsiteX13" fmla="*/ 11296 w 6594590"/>
                <a:gd name="connsiteY13" fmla="*/ 2701864 h 3066256"/>
                <a:gd name="connsiteX14" fmla="*/ 7467 w 6594590"/>
                <a:gd name="connsiteY14" fmla="*/ 2455426 h 3066256"/>
                <a:gd name="connsiteX15" fmla="*/ 38116 w 6594590"/>
                <a:gd name="connsiteY15" fmla="*/ 2212839 h 3066256"/>
                <a:gd name="connsiteX16" fmla="*/ 103242 w 6594590"/>
                <a:gd name="connsiteY16" fmla="*/ 2031860 h 3066256"/>
                <a:gd name="connsiteX17" fmla="*/ 191907 w 6594590"/>
                <a:gd name="connsiteY17" fmla="*/ 1983117 h 3066256"/>
                <a:gd name="connsiteX0" fmla="*/ 191907 w 6594590"/>
                <a:gd name="connsiteY0" fmla="*/ 1983117 h 3066256"/>
                <a:gd name="connsiteX1" fmla="*/ 2721349 w 6594590"/>
                <a:gd name="connsiteY1" fmla="*/ 1659143 h 3066256"/>
                <a:gd name="connsiteX2" fmla="*/ 4356134 w 6594590"/>
                <a:gd name="connsiteY2" fmla="*/ 945150 h 3066256"/>
                <a:gd name="connsiteX3" fmla="*/ 5728813 w 6594590"/>
                <a:gd name="connsiteY3" fmla="*/ 17436 h 3066256"/>
                <a:gd name="connsiteX4" fmla="*/ 6090766 w 6594590"/>
                <a:gd name="connsiteY4" fmla="*/ 261881 h 3066256"/>
                <a:gd name="connsiteX5" fmla="*/ 6349077 w 6594590"/>
                <a:gd name="connsiteY5" fmla="*/ 658056 h 3066256"/>
                <a:gd name="connsiteX6" fmla="*/ 6556476 w 6594590"/>
                <a:gd name="connsiteY6" fmla="*/ 1189926 h 3066256"/>
                <a:gd name="connsiteX7" fmla="*/ 6550099 w 6594590"/>
                <a:gd name="connsiteY7" fmla="*/ 1549732 h 3066256"/>
                <a:gd name="connsiteX8" fmla="*/ 5542554 w 6594590"/>
                <a:gd name="connsiteY8" fmla="*/ 2034935 h 3066256"/>
                <a:gd name="connsiteX9" fmla="*/ 4248188 w 6594590"/>
                <a:gd name="connsiteY9" fmla="*/ 2472815 h 3066256"/>
                <a:gd name="connsiteX10" fmla="*/ 2876940 w 6594590"/>
                <a:gd name="connsiteY10" fmla="*/ 2786576 h 3066256"/>
                <a:gd name="connsiteX11" fmla="*/ 1667580 w 6594590"/>
                <a:gd name="connsiteY11" fmla="*/ 2977757 h 3066256"/>
                <a:gd name="connsiteX12" fmla="*/ 164536 w 6594590"/>
                <a:gd name="connsiteY12" fmla="*/ 3063821 h 3066256"/>
                <a:gd name="connsiteX13" fmla="*/ 11296 w 6594590"/>
                <a:gd name="connsiteY13" fmla="*/ 2701864 h 3066256"/>
                <a:gd name="connsiteX14" fmla="*/ 7467 w 6594590"/>
                <a:gd name="connsiteY14" fmla="*/ 2455426 h 3066256"/>
                <a:gd name="connsiteX15" fmla="*/ 38116 w 6594590"/>
                <a:gd name="connsiteY15" fmla="*/ 2212839 h 3066256"/>
                <a:gd name="connsiteX16" fmla="*/ 103242 w 6594590"/>
                <a:gd name="connsiteY16" fmla="*/ 2031860 h 3066256"/>
                <a:gd name="connsiteX17" fmla="*/ 191907 w 6594590"/>
                <a:gd name="connsiteY17" fmla="*/ 1983117 h 306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94590" h="3066256">
                  <a:moveTo>
                    <a:pt x="191907" y="1983117"/>
                  </a:moveTo>
                  <a:cubicBezTo>
                    <a:pt x="1102188" y="1954285"/>
                    <a:pt x="2039668" y="1844493"/>
                    <a:pt x="2721349" y="1659143"/>
                  </a:cubicBezTo>
                  <a:cubicBezTo>
                    <a:pt x="3403030" y="1473793"/>
                    <a:pt x="3854890" y="1218768"/>
                    <a:pt x="4356134" y="945150"/>
                  </a:cubicBezTo>
                  <a:cubicBezTo>
                    <a:pt x="4857378" y="671532"/>
                    <a:pt x="5271253" y="326674"/>
                    <a:pt x="5728813" y="17436"/>
                  </a:cubicBezTo>
                  <a:cubicBezTo>
                    <a:pt x="5842437" y="-63027"/>
                    <a:pt x="5987389" y="155111"/>
                    <a:pt x="6090766" y="261881"/>
                  </a:cubicBezTo>
                  <a:cubicBezTo>
                    <a:pt x="6194143" y="368651"/>
                    <a:pt x="6271459" y="503382"/>
                    <a:pt x="6349077" y="658056"/>
                  </a:cubicBezTo>
                  <a:cubicBezTo>
                    <a:pt x="6426695" y="812730"/>
                    <a:pt x="6503422" y="994682"/>
                    <a:pt x="6556476" y="1189926"/>
                  </a:cubicBezTo>
                  <a:cubicBezTo>
                    <a:pt x="6593897" y="1360028"/>
                    <a:pt x="6621787" y="1283543"/>
                    <a:pt x="6550099" y="1549732"/>
                  </a:cubicBezTo>
                  <a:cubicBezTo>
                    <a:pt x="6317719" y="1706010"/>
                    <a:pt x="5926206" y="1881088"/>
                    <a:pt x="5542554" y="2034935"/>
                  </a:cubicBezTo>
                  <a:cubicBezTo>
                    <a:pt x="5158902" y="2188782"/>
                    <a:pt x="4692457" y="2347542"/>
                    <a:pt x="4248188" y="2472815"/>
                  </a:cubicBezTo>
                  <a:cubicBezTo>
                    <a:pt x="3803919" y="2598089"/>
                    <a:pt x="3331071" y="2675042"/>
                    <a:pt x="2876940" y="2786576"/>
                  </a:cubicBezTo>
                  <a:cubicBezTo>
                    <a:pt x="2312993" y="2925081"/>
                    <a:pt x="2100479" y="2931550"/>
                    <a:pt x="1667580" y="2977757"/>
                  </a:cubicBezTo>
                  <a:cubicBezTo>
                    <a:pt x="1234681" y="3023965"/>
                    <a:pt x="623877" y="3078495"/>
                    <a:pt x="164536" y="3063821"/>
                  </a:cubicBezTo>
                  <a:cubicBezTo>
                    <a:pt x="59185" y="2945094"/>
                    <a:pt x="31728" y="2825082"/>
                    <a:pt x="11296" y="2701864"/>
                  </a:cubicBezTo>
                  <a:cubicBezTo>
                    <a:pt x="-9136" y="2578646"/>
                    <a:pt x="3636" y="2563242"/>
                    <a:pt x="7467" y="2455426"/>
                  </a:cubicBezTo>
                  <a:cubicBezTo>
                    <a:pt x="11298" y="2347610"/>
                    <a:pt x="38914" y="2214444"/>
                    <a:pt x="38116" y="2212839"/>
                  </a:cubicBezTo>
                  <a:cubicBezTo>
                    <a:pt x="43862" y="2171124"/>
                    <a:pt x="101698" y="2032771"/>
                    <a:pt x="103242" y="2031860"/>
                  </a:cubicBezTo>
                  <a:cubicBezTo>
                    <a:pt x="163446" y="1996359"/>
                    <a:pt x="162352" y="1999365"/>
                    <a:pt x="191907" y="1983117"/>
                  </a:cubicBezTo>
                  <a:close/>
                </a:path>
              </a:pathLst>
            </a:custGeom>
            <a:solidFill>
              <a:schemeClr val="bg2">
                <a:lumMod val="90000"/>
                <a:alpha val="47225"/>
              </a:schemeClr>
            </a:solidFill>
            <a:ln w="2222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270C2906-C396-6667-F0F1-D8B7FC27B96F}"/>
              </a:ext>
            </a:extLst>
          </p:cNvPr>
          <p:cNvGrpSpPr/>
          <p:nvPr/>
        </p:nvGrpSpPr>
        <p:grpSpPr>
          <a:xfrm>
            <a:off x="6285828" y="2340663"/>
            <a:ext cx="2239241" cy="1073013"/>
            <a:chOff x="6285828" y="2340663"/>
            <a:chExt cx="2239241" cy="1073013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A653F420-805E-A109-423B-B0CBFC2A1C7C}"/>
                </a:ext>
              </a:extLst>
            </p:cNvPr>
            <p:cNvSpPr/>
            <p:nvPr/>
          </p:nvSpPr>
          <p:spPr>
            <a:xfrm rot="20177057">
              <a:off x="7863443" y="3092143"/>
              <a:ext cx="659946" cy="26869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BEE639A-9536-8DBC-3874-5CBA34E489D4}"/>
                </a:ext>
              </a:extLst>
            </p:cNvPr>
            <p:cNvSpPr/>
            <p:nvPr/>
          </p:nvSpPr>
          <p:spPr>
            <a:xfrm rot="20124202">
              <a:off x="7861355" y="3087179"/>
              <a:ext cx="663714" cy="278225"/>
            </a:xfrm>
            <a:prstGeom prst="ellipse">
              <a:avLst/>
            </a:prstGeom>
            <a:noFill/>
            <a:ln w="22225">
              <a:solidFill>
                <a:schemeClr val="tx1">
                  <a:alpha val="2971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6EC674FE-BC17-5429-71A7-72AD8FD6A13E}"/>
                </a:ext>
              </a:extLst>
            </p:cNvPr>
            <p:cNvGrpSpPr/>
            <p:nvPr/>
          </p:nvGrpSpPr>
          <p:grpSpPr>
            <a:xfrm>
              <a:off x="6285828" y="2340663"/>
              <a:ext cx="2215226" cy="1073013"/>
              <a:chOff x="6285828" y="2340663"/>
              <a:chExt cx="2215226" cy="1073013"/>
            </a:xfrm>
          </p:grpSpPr>
          <p:sp>
            <p:nvSpPr>
              <p:cNvPr id="72" name="Forme libre 71">
                <a:extLst>
                  <a:ext uri="{FF2B5EF4-FFF2-40B4-BE49-F238E27FC236}">
                    <a16:creationId xmlns:a16="http://schemas.microsoft.com/office/drawing/2014/main" id="{B1A9AF42-523C-AA9A-C0E8-D8E0A50794EB}"/>
                  </a:ext>
                </a:extLst>
              </p:cNvPr>
              <p:cNvSpPr/>
              <p:nvPr/>
            </p:nvSpPr>
            <p:spPr>
              <a:xfrm>
                <a:off x="6285828" y="2483754"/>
                <a:ext cx="1779073" cy="820546"/>
              </a:xfrm>
              <a:custGeom>
                <a:avLst/>
                <a:gdLst>
                  <a:gd name="connsiteX0" fmla="*/ 0 w 5560541"/>
                  <a:gd name="connsiteY0" fmla="*/ 1989437 h 1989437"/>
                  <a:gd name="connsiteX1" fmla="*/ 2298357 w 5560541"/>
                  <a:gd name="connsiteY1" fmla="*/ 1779373 h 1989437"/>
                  <a:gd name="connsiteX2" fmla="*/ 4794422 w 5560541"/>
                  <a:gd name="connsiteY2" fmla="*/ 778475 h 1989437"/>
                  <a:gd name="connsiteX3" fmla="*/ 5560541 w 5560541"/>
                  <a:gd name="connsiteY3" fmla="*/ 0 h 1989437"/>
                  <a:gd name="connsiteX0" fmla="*/ 0 w 5560541"/>
                  <a:gd name="connsiteY0" fmla="*/ 1989437 h 2009434"/>
                  <a:gd name="connsiteX1" fmla="*/ 2298357 w 5560541"/>
                  <a:gd name="connsiteY1" fmla="*/ 1779373 h 2009434"/>
                  <a:gd name="connsiteX2" fmla="*/ 5560541 w 5560541"/>
                  <a:gd name="connsiteY2" fmla="*/ 0 h 2009434"/>
                  <a:gd name="connsiteX0" fmla="*/ 0 w 5560541"/>
                  <a:gd name="connsiteY0" fmla="*/ 1989437 h 1989437"/>
                  <a:gd name="connsiteX1" fmla="*/ 3286329 w 5560541"/>
                  <a:gd name="connsiteY1" fmla="*/ 1537635 h 1989437"/>
                  <a:gd name="connsiteX2" fmla="*/ 5560541 w 5560541"/>
                  <a:gd name="connsiteY2" fmla="*/ 0 h 1989437"/>
                  <a:gd name="connsiteX0" fmla="*/ 0 w 5560541"/>
                  <a:gd name="connsiteY0" fmla="*/ 1989437 h 1989437"/>
                  <a:gd name="connsiteX1" fmla="*/ 3286329 w 5560541"/>
                  <a:gd name="connsiteY1" fmla="*/ 1537635 h 1989437"/>
                  <a:gd name="connsiteX2" fmla="*/ 5560541 w 5560541"/>
                  <a:gd name="connsiteY2" fmla="*/ 0 h 1989437"/>
                  <a:gd name="connsiteX0" fmla="*/ 0 w 5560541"/>
                  <a:gd name="connsiteY0" fmla="*/ 1989437 h 1989437"/>
                  <a:gd name="connsiteX1" fmla="*/ 3286329 w 5560541"/>
                  <a:gd name="connsiteY1" fmla="*/ 1537635 h 1989437"/>
                  <a:gd name="connsiteX2" fmla="*/ 5560541 w 5560541"/>
                  <a:gd name="connsiteY2" fmla="*/ 0 h 1989437"/>
                  <a:gd name="connsiteX0" fmla="*/ 0 w 5560541"/>
                  <a:gd name="connsiteY0" fmla="*/ 1989437 h 1989437"/>
                  <a:gd name="connsiteX1" fmla="*/ 3286329 w 5560541"/>
                  <a:gd name="connsiteY1" fmla="*/ 1537635 h 1989437"/>
                  <a:gd name="connsiteX2" fmla="*/ 5560541 w 5560541"/>
                  <a:gd name="connsiteY2" fmla="*/ 0 h 1989437"/>
                  <a:gd name="connsiteX0" fmla="*/ 0 w 5560541"/>
                  <a:gd name="connsiteY0" fmla="*/ 1989437 h 1989437"/>
                  <a:gd name="connsiteX1" fmla="*/ 3233777 w 5560541"/>
                  <a:gd name="connsiteY1" fmla="*/ 1443042 h 1989437"/>
                  <a:gd name="connsiteX2" fmla="*/ 5560541 w 5560541"/>
                  <a:gd name="connsiteY2" fmla="*/ 0 h 1989437"/>
                  <a:gd name="connsiteX0" fmla="*/ 0 w 5560541"/>
                  <a:gd name="connsiteY0" fmla="*/ 1989437 h 1989437"/>
                  <a:gd name="connsiteX1" fmla="*/ 3233777 w 5560541"/>
                  <a:gd name="connsiteY1" fmla="*/ 1443042 h 1989437"/>
                  <a:gd name="connsiteX2" fmla="*/ 5560541 w 5560541"/>
                  <a:gd name="connsiteY2" fmla="*/ 0 h 1989437"/>
                  <a:gd name="connsiteX0" fmla="*/ 0 w 5560541"/>
                  <a:gd name="connsiteY0" fmla="*/ 1989437 h 1989437"/>
                  <a:gd name="connsiteX1" fmla="*/ 3233777 w 5560541"/>
                  <a:gd name="connsiteY1" fmla="*/ 1443042 h 1989437"/>
                  <a:gd name="connsiteX2" fmla="*/ 3150973 w 5560541"/>
                  <a:gd name="connsiteY2" fmla="*/ 1470454 h 1989437"/>
                  <a:gd name="connsiteX3" fmla="*/ 5560541 w 5560541"/>
                  <a:gd name="connsiteY3" fmla="*/ 0 h 1989437"/>
                  <a:gd name="connsiteX0" fmla="*/ 0 w 5560541"/>
                  <a:gd name="connsiteY0" fmla="*/ 1989437 h 1989437"/>
                  <a:gd name="connsiteX1" fmla="*/ 2541799 w 5560541"/>
                  <a:gd name="connsiteY1" fmla="*/ 1727247 h 1989437"/>
                  <a:gd name="connsiteX2" fmla="*/ 3150973 w 5560541"/>
                  <a:gd name="connsiteY2" fmla="*/ 1470454 h 1989437"/>
                  <a:gd name="connsiteX3" fmla="*/ 5560541 w 5560541"/>
                  <a:gd name="connsiteY3" fmla="*/ 0 h 1989437"/>
                  <a:gd name="connsiteX0" fmla="*/ 0 w 5560541"/>
                  <a:gd name="connsiteY0" fmla="*/ 1989437 h 1989437"/>
                  <a:gd name="connsiteX1" fmla="*/ 2541799 w 5560541"/>
                  <a:gd name="connsiteY1" fmla="*/ 1727247 h 1989437"/>
                  <a:gd name="connsiteX2" fmla="*/ 4164227 w 5560541"/>
                  <a:gd name="connsiteY2" fmla="*/ 951470 h 1989437"/>
                  <a:gd name="connsiteX3" fmla="*/ 5560541 w 5560541"/>
                  <a:gd name="connsiteY3" fmla="*/ 0 h 1989437"/>
                  <a:gd name="connsiteX0" fmla="*/ 0 w 5560541"/>
                  <a:gd name="connsiteY0" fmla="*/ 1989437 h 1989437"/>
                  <a:gd name="connsiteX1" fmla="*/ 2529442 w 5560541"/>
                  <a:gd name="connsiteY1" fmla="*/ 1665463 h 1989437"/>
                  <a:gd name="connsiteX2" fmla="*/ 4164227 w 5560541"/>
                  <a:gd name="connsiteY2" fmla="*/ 951470 h 1989437"/>
                  <a:gd name="connsiteX3" fmla="*/ 5560541 w 5560541"/>
                  <a:gd name="connsiteY3" fmla="*/ 0 h 1989437"/>
                  <a:gd name="connsiteX0" fmla="*/ 0 w 5560541"/>
                  <a:gd name="connsiteY0" fmla="*/ 1989437 h 1989437"/>
                  <a:gd name="connsiteX1" fmla="*/ 2529442 w 5560541"/>
                  <a:gd name="connsiteY1" fmla="*/ 1665463 h 1989437"/>
                  <a:gd name="connsiteX2" fmla="*/ 4164227 w 5560541"/>
                  <a:gd name="connsiteY2" fmla="*/ 951470 h 1989437"/>
                  <a:gd name="connsiteX3" fmla="*/ 5560541 w 5560541"/>
                  <a:gd name="connsiteY3" fmla="*/ 0 h 1989437"/>
                  <a:gd name="connsiteX0" fmla="*/ 0 w 5560541"/>
                  <a:gd name="connsiteY0" fmla="*/ 1989437 h 1989437"/>
                  <a:gd name="connsiteX1" fmla="*/ 1860778 w 5560541"/>
                  <a:gd name="connsiteY1" fmla="*/ 1646006 h 1989437"/>
                  <a:gd name="connsiteX2" fmla="*/ 4164227 w 5560541"/>
                  <a:gd name="connsiteY2" fmla="*/ 951470 h 1989437"/>
                  <a:gd name="connsiteX3" fmla="*/ 5560541 w 5560541"/>
                  <a:gd name="connsiteY3" fmla="*/ 0 h 1989437"/>
                  <a:gd name="connsiteX0" fmla="*/ 0 w 5560541"/>
                  <a:gd name="connsiteY0" fmla="*/ 1989437 h 1989437"/>
                  <a:gd name="connsiteX1" fmla="*/ 1860778 w 5560541"/>
                  <a:gd name="connsiteY1" fmla="*/ 1646006 h 1989437"/>
                  <a:gd name="connsiteX2" fmla="*/ 4164227 w 5560541"/>
                  <a:gd name="connsiteY2" fmla="*/ 951470 h 1989437"/>
                  <a:gd name="connsiteX3" fmla="*/ 5560541 w 5560541"/>
                  <a:gd name="connsiteY3" fmla="*/ 0 h 1989437"/>
                  <a:gd name="connsiteX0" fmla="*/ 0 w 5560541"/>
                  <a:gd name="connsiteY0" fmla="*/ 1989437 h 1989437"/>
                  <a:gd name="connsiteX1" fmla="*/ 1860778 w 5560541"/>
                  <a:gd name="connsiteY1" fmla="*/ 1646006 h 1989437"/>
                  <a:gd name="connsiteX2" fmla="*/ 3758976 w 5560541"/>
                  <a:gd name="connsiteY2" fmla="*/ 1068202 h 1989437"/>
                  <a:gd name="connsiteX3" fmla="*/ 5560541 w 5560541"/>
                  <a:gd name="connsiteY3" fmla="*/ 0 h 1989437"/>
                  <a:gd name="connsiteX0" fmla="*/ 0 w 5560541"/>
                  <a:gd name="connsiteY0" fmla="*/ 1989437 h 1989437"/>
                  <a:gd name="connsiteX1" fmla="*/ 1860778 w 5560541"/>
                  <a:gd name="connsiteY1" fmla="*/ 1646006 h 1989437"/>
                  <a:gd name="connsiteX2" fmla="*/ 3758976 w 5560541"/>
                  <a:gd name="connsiteY2" fmla="*/ 1068202 h 1989437"/>
                  <a:gd name="connsiteX3" fmla="*/ 5560541 w 5560541"/>
                  <a:gd name="connsiteY3" fmla="*/ 0 h 1989437"/>
                  <a:gd name="connsiteX0" fmla="*/ 0 w 5560541"/>
                  <a:gd name="connsiteY0" fmla="*/ 1989437 h 1989437"/>
                  <a:gd name="connsiteX1" fmla="*/ 1860778 w 5560541"/>
                  <a:gd name="connsiteY1" fmla="*/ 1646006 h 1989437"/>
                  <a:gd name="connsiteX2" fmla="*/ 3556349 w 5560541"/>
                  <a:gd name="connsiteY2" fmla="*/ 1107111 h 1989437"/>
                  <a:gd name="connsiteX3" fmla="*/ 5560541 w 5560541"/>
                  <a:gd name="connsiteY3" fmla="*/ 0 h 1989437"/>
                  <a:gd name="connsiteX0" fmla="*/ 0 w 5560541"/>
                  <a:gd name="connsiteY0" fmla="*/ 1989437 h 1989437"/>
                  <a:gd name="connsiteX1" fmla="*/ 1860778 w 5560541"/>
                  <a:gd name="connsiteY1" fmla="*/ 1646006 h 1989437"/>
                  <a:gd name="connsiteX2" fmla="*/ 3556349 w 5560541"/>
                  <a:gd name="connsiteY2" fmla="*/ 1107111 h 1989437"/>
                  <a:gd name="connsiteX3" fmla="*/ 5560541 w 5560541"/>
                  <a:gd name="connsiteY3" fmla="*/ 0 h 1989437"/>
                  <a:gd name="connsiteX0" fmla="*/ 0 w 5560541"/>
                  <a:gd name="connsiteY0" fmla="*/ 1989437 h 1989437"/>
                  <a:gd name="connsiteX1" fmla="*/ 1860778 w 5560541"/>
                  <a:gd name="connsiteY1" fmla="*/ 1646006 h 1989437"/>
                  <a:gd name="connsiteX2" fmla="*/ 3556349 w 5560541"/>
                  <a:gd name="connsiteY2" fmla="*/ 1107111 h 1989437"/>
                  <a:gd name="connsiteX3" fmla="*/ 5560541 w 5560541"/>
                  <a:gd name="connsiteY3" fmla="*/ 0 h 1989437"/>
                  <a:gd name="connsiteX0" fmla="*/ 0 w 5623841"/>
                  <a:gd name="connsiteY0" fmla="*/ 1836915 h 1836915"/>
                  <a:gd name="connsiteX1" fmla="*/ 1924078 w 5623841"/>
                  <a:gd name="connsiteY1" fmla="*/ 1646006 h 1836915"/>
                  <a:gd name="connsiteX2" fmla="*/ 3619649 w 5623841"/>
                  <a:gd name="connsiteY2" fmla="*/ 1107111 h 1836915"/>
                  <a:gd name="connsiteX3" fmla="*/ 5623841 w 5623841"/>
                  <a:gd name="connsiteY3" fmla="*/ 0 h 1836915"/>
                  <a:gd name="connsiteX0" fmla="*/ 0 w 5623841"/>
                  <a:gd name="connsiteY0" fmla="*/ 1836915 h 1836915"/>
                  <a:gd name="connsiteX1" fmla="*/ 1924078 w 5623841"/>
                  <a:gd name="connsiteY1" fmla="*/ 1646006 h 1836915"/>
                  <a:gd name="connsiteX2" fmla="*/ 3619649 w 5623841"/>
                  <a:gd name="connsiteY2" fmla="*/ 1107111 h 1836915"/>
                  <a:gd name="connsiteX3" fmla="*/ 5623841 w 5623841"/>
                  <a:gd name="connsiteY3" fmla="*/ 0 h 1836915"/>
                  <a:gd name="connsiteX0" fmla="*/ 0 w 5623841"/>
                  <a:gd name="connsiteY0" fmla="*/ 1836915 h 1836915"/>
                  <a:gd name="connsiteX1" fmla="*/ 1924078 w 5623841"/>
                  <a:gd name="connsiteY1" fmla="*/ 1646006 h 1836915"/>
                  <a:gd name="connsiteX2" fmla="*/ 3619649 w 5623841"/>
                  <a:gd name="connsiteY2" fmla="*/ 1107111 h 1836915"/>
                  <a:gd name="connsiteX3" fmla="*/ 5623841 w 5623841"/>
                  <a:gd name="connsiteY3" fmla="*/ 0 h 1836915"/>
                  <a:gd name="connsiteX0" fmla="*/ 0 w 5623841"/>
                  <a:gd name="connsiteY0" fmla="*/ 1836915 h 1836915"/>
                  <a:gd name="connsiteX1" fmla="*/ 1784817 w 5623841"/>
                  <a:gd name="connsiteY1" fmla="*/ 1634274 h 1836915"/>
                  <a:gd name="connsiteX2" fmla="*/ 3619649 w 5623841"/>
                  <a:gd name="connsiteY2" fmla="*/ 1107111 h 1836915"/>
                  <a:gd name="connsiteX3" fmla="*/ 5623841 w 5623841"/>
                  <a:gd name="connsiteY3" fmla="*/ 0 h 1836915"/>
                  <a:gd name="connsiteX0" fmla="*/ 0 w 3978049"/>
                  <a:gd name="connsiteY0" fmla="*/ 743498 h 1217116"/>
                  <a:gd name="connsiteX1" fmla="*/ 1784817 w 3978049"/>
                  <a:gd name="connsiteY1" fmla="*/ 540857 h 1217116"/>
                  <a:gd name="connsiteX2" fmla="*/ 3619649 w 3978049"/>
                  <a:gd name="connsiteY2" fmla="*/ 13694 h 1217116"/>
                  <a:gd name="connsiteX3" fmla="*/ 3978049 w 3978049"/>
                  <a:gd name="connsiteY3" fmla="*/ 1159221 h 1217116"/>
                  <a:gd name="connsiteX0" fmla="*/ 0 w 3978049"/>
                  <a:gd name="connsiteY0" fmla="*/ 538227 h 1020339"/>
                  <a:gd name="connsiteX1" fmla="*/ 1784817 w 3978049"/>
                  <a:gd name="connsiteY1" fmla="*/ 335586 h 1020339"/>
                  <a:gd name="connsiteX2" fmla="*/ 2556215 w 3978049"/>
                  <a:gd name="connsiteY2" fmla="*/ 19608 h 1020339"/>
                  <a:gd name="connsiteX3" fmla="*/ 3978049 w 3978049"/>
                  <a:gd name="connsiteY3" fmla="*/ 953950 h 1020339"/>
                  <a:gd name="connsiteX0" fmla="*/ 0 w 3978049"/>
                  <a:gd name="connsiteY0" fmla="*/ 544761 h 1027304"/>
                  <a:gd name="connsiteX1" fmla="*/ 1341718 w 3978049"/>
                  <a:gd name="connsiteY1" fmla="*/ 283458 h 1027304"/>
                  <a:gd name="connsiteX2" fmla="*/ 2556215 w 3978049"/>
                  <a:gd name="connsiteY2" fmla="*/ 26142 h 1027304"/>
                  <a:gd name="connsiteX3" fmla="*/ 3978049 w 3978049"/>
                  <a:gd name="connsiteY3" fmla="*/ 960484 h 1027304"/>
                  <a:gd name="connsiteX0" fmla="*/ 0 w 3978049"/>
                  <a:gd name="connsiteY0" fmla="*/ 479312 h 965308"/>
                  <a:gd name="connsiteX1" fmla="*/ 1341718 w 3978049"/>
                  <a:gd name="connsiteY1" fmla="*/ 218009 h 965308"/>
                  <a:gd name="connsiteX2" fmla="*/ 2581533 w 3978049"/>
                  <a:gd name="connsiteY2" fmla="*/ 31087 h 965308"/>
                  <a:gd name="connsiteX3" fmla="*/ 3978049 w 3978049"/>
                  <a:gd name="connsiteY3" fmla="*/ 895035 h 965308"/>
                  <a:gd name="connsiteX0" fmla="*/ 0 w 3978049"/>
                  <a:gd name="connsiteY0" fmla="*/ 588562 h 1094869"/>
                  <a:gd name="connsiteX1" fmla="*/ 1341718 w 3978049"/>
                  <a:gd name="connsiteY1" fmla="*/ 327259 h 1094869"/>
                  <a:gd name="connsiteX2" fmla="*/ 2581533 w 3978049"/>
                  <a:gd name="connsiteY2" fmla="*/ 140337 h 1094869"/>
                  <a:gd name="connsiteX3" fmla="*/ 3978049 w 3978049"/>
                  <a:gd name="connsiteY3" fmla="*/ 1004285 h 1094869"/>
                  <a:gd name="connsiteX0" fmla="*/ 0 w 3383032"/>
                  <a:gd name="connsiteY0" fmla="*/ 516058 h 1535637"/>
                  <a:gd name="connsiteX1" fmla="*/ 1341718 w 3383032"/>
                  <a:gd name="connsiteY1" fmla="*/ 254755 h 1535637"/>
                  <a:gd name="connsiteX2" fmla="*/ 2581533 w 3383032"/>
                  <a:gd name="connsiteY2" fmla="*/ 67833 h 1535637"/>
                  <a:gd name="connsiteX3" fmla="*/ 3383032 w 3383032"/>
                  <a:gd name="connsiteY3" fmla="*/ 1483208 h 1535637"/>
                  <a:gd name="connsiteX0" fmla="*/ 0 w 3383032"/>
                  <a:gd name="connsiteY0" fmla="*/ 516056 h 1483206"/>
                  <a:gd name="connsiteX1" fmla="*/ 1341718 w 3383032"/>
                  <a:gd name="connsiteY1" fmla="*/ 254753 h 1483206"/>
                  <a:gd name="connsiteX2" fmla="*/ 2581533 w 3383032"/>
                  <a:gd name="connsiteY2" fmla="*/ 67831 h 1483206"/>
                  <a:gd name="connsiteX3" fmla="*/ 3383032 w 3383032"/>
                  <a:gd name="connsiteY3" fmla="*/ 1483206 h 1483206"/>
                  <a:gd name="connsiteX0" fmla="*/ 0 w 3281753"/>
                  <a:gd name="connsiteY0" fmla="*/ 520116 h 1545929"/>
                  <a:gd name="connsiteX1" fmla="*/ 1341718 w 3281753"/>
                  <a:gd name="connsiteY1" fmla="*/ 258813 h 1545929"/>
                  <a:gd name="connsiteX2" fmla="*/ 2581533 w 3281753"/>
                  <a:gd name="connsiteY2" fmla="*/ 71891 h 1545929"/>
                  <a:gd name="connsiteX3" fmla="*/ 3281753 w 3281753"/>
                  <a:gd name="connsiteY3" fmla="*/ 1545928 h 1545929"/>
                  <a:gd name="connsiteX0" fmla="*/ 0 w 3281753"/>
                  <a:gd name="connsiteY0" fmla="*/ 520116 h 1545927"/>
                  <a:gd name="connsiteX1" fmla="*/ 1341718 w 3281753"/>
                  <a:gd name="connsiteY1" fmla="*/ 258813 h 1545927"/>
                  <a:gd name="connsiteX2" fmla="*/ 2581533 w 3281753"/>
                  <a:gd name="connsiteY2" fmla="*/ 71891 h 1545927"/>
                  <a:gd name="connsiteX3" fmla="*/ 3281753 w 3281753"/>
                  <a:gd name="connsiteY3" fmla="*/ 1545928 h 1545927"/>
                  <a:gd name="connsiteX0" fmla="*/ 0 w 3281753"/>
                  <a:gd name="connsiteY0" fmla="*/ 528595 h 1554407"/>
                  <a:gd name="connsiteX1" fmla="*/ 1341718 w 3281753"/>
                  <a:gd name="connsiteY1" fmla="*/ 267292 h 1554407"/>
                  <a:gd name="connsiteX2" fmla="*/ 2581533 w 3281753"/>
                  <a:gd name="connsiteY2" fmla="*/ 80370 h 1554407"/>
                  <a:gd name="connsiteX3" fmla="*/ 3281753 w 3281753"/>
                  <a:gd name="connsiteY3" fmla="*/ 1554407 h 1554407"/>
                  <a:gd name="connsiteX0" fmla="*/ 0 w 3281753"/>
                  <a:gd name="connsiteY0" fmla="*/ 528595 h 1554407"/>
                  <a:gd name="connsiteX1" fmla="*/ 1341718 w 3281753"/>
                  <a:gd name="connsiteY1" fmla="*/ 267292 h 1554407"/>
                  <a:gd name="connsiteX2" fmla="*/ 2581533 w 3281753"/>
                  <a:gd name="connsiteY2" fmla="*/ 80370 h 1554407"/>
                  <a:gd name="connsiteX3" fmla="*/ 3281753 w 3281753"/>
                  <a:gd name="connsiteY3" fmla="*/ 1554407 h 1554407"/>
                  <a:gd name="connsiteX0" fmla="*/ 0 w 3281753"/>
                  <a:gd name="connsiteY0" fmla="*/ 548358 h 1574170"/>
                  <a:gd name="connsiteX1" fmla="*/ 1405017 w 3281753"/>
                  <a:gd name="connsiteY1" fmla="*/ 216660 h 1574170"/>
                  <a:gd name="connsiteX2" fmla="*/ 2581533 w 3281753"/>
                  <a:gd name="connsiteY2" fmla="*/ 100133 h 1574170"/>
                  <a:gd name="connsiteX3" fmla="*/ 3281753 w 3281753"/>
                  <a:gd name="connsiteY3" fmla="*/ 1574170 h 1574170"/>
                  <a:gd name="connsiteX0" fmla="*/ 0 w 3547611"/>
                  <a:gd name="connsiteY0" fmla="*/ 512990 h 1562268"/>
                  <a:gd name="connsiteX1" fmla="*/ 1670875 w 3547611"/>
                  <a:gd name="connsiteY1" fmla="*/ 204758 h 1562268"/>
                  <a:gd name="connsiteX2" fmla="*/ 2847391 w 3547611"/>
                  <a:gd name="connsiteY2" fmla="*/ 88231 h 1562268"/>
                  <a:gd name="connsiteX3" fmla="*/ 3547611 w 3547611"/>
                  <a:gd name="connsiteY3" fmla="*/ 1562268 h 1562268"/>
                  <a:gd name="connsiteX0" fmla="*/ 0 w 3547611"/>
                  <a:gd name="connsiteY0" fmla="*/ 512990 h 1562268"/>
                  <a:gd name="connsiteX1" fmla="*/ 1670875 w 3547611"/>
                  <a:gd name="connsiteY1" fmla="*/ 204758 h 1562268"/>
                  <a:gd name="connsiteX2" fmla="*/ 2847391 w 3547611"/>
                  <a:gd name="connsiteY2" fmla="*/ 88231 h 1562268"/>
                  <a:gd name="connsiteX3" fmla="*/ 3547611 w 3547611"/>
                  <a:gd name="connsiteY3" fmla="*/ 1562268 h 1562268"/>
                  <a:gd name="connsiteX0" fmla="*/ 0 w 3547611"/>
                  <a:gd name="connsiteY0" fmla="*/ 486840 h 1536118"/>
                  <a:gd name="connsiteX1" fmla="*/ 1670875 w 3547611"/>
                  <a:gd name="connsiteY1" fmla="*/ 295934 h 1536118"/>
                  <a:gd name="connsiteX2" fmla="*/ 2847391 w 3547611"/>
                  <a:gd name="connsiteY2" fmla="*/ 62081 h 1536118"/>
                  <a:gd name="connsiteX3" fmla="*/ 3547611 w 3547611"/>
                  <a:gd name="connsiteY3" fmla="*/ 1536118 h 1536118"/>
                  <a:gd name="connsiteX0" fmla="*/ 0 w 3547611"/>
                  <a:gd name="connsiteY0" fmla="*/ 486840 h 1536118"/>
                  <a:gd name="connsiteX1" fmla="*/ 1670875 w 3547611"/>
                  <a:gd name="connsiteY1" fmla="*/ 295934 h 1536118"/>
                  <a:gd name="connsiteX2" fmla="*/ 2847391 w 3547611"/>
                  <a:gd name="connsiteY2" fmla="*/ 62081 h 1536118"/>
                  <a:gd name="connsiteX3" fmla="*/ 3547611 w 3547611"/>
                  <a:gd name="connsiteY3" fmla="*/ 1536118 h 1536118"/>
                  <a:gd name="connsiteX0" fmla="*/ 0 w 3547611"/>
                  <a:gd name="connsiteY0" fmla="*/ 486840 h 1536118"/>
                  <a:gd name="connsiteX1" fmla="*/ 1670875 w 3547611"/>
                  <a:gd name="connsiteY1" fmla="*/ 295934 h 1536118"/>
                  <a:gd name="connsiteX2" fmla="*/ 2847391 w 3547611"/>
                  <a:gd name="connsiteY2" fmla="*/ 62081 h 1536118"/>
                  <a:gd name="connsiteX3" fmla="*/ 3547611 w 3547611"/>
                  <a:gd name="connsiteY3" fmla="*/ 1536118 h 1536118"/>
                  <a:gd name="connsiteX0" fmla="*/ 0 w 3547611"/>
                  <a:gd name="connsiteY0" fmla="*/ 495324 h 1544602"/>
                  <a:gd name="connsiteX1" fmla="*/ 1670875 w 3547611"/>
                  <a:gd name="connsiteY1" fmla="*/ 304418 h 1544602"/>
                  <a:gd name="connsiteX2" fmla="*/ 2847391 w 3547611"/>
                  <a:gd name="connsiteY2" fmla="*/ 70565 h 1544602"/>
                  <a:gd name="connsiteX3" fmla="*/ 3547611 w 3547611"/>
                  <a:gd name="connsiteY3" fmla="*/ 1544602 h 1544602"/>
                  <a:gd name="connsiteX0" fmla="*/ 0 w 3712190"/>
                  <a:gd name="connsiteY0" fmla="*/ 525096 h 1996744"/>
                  <a:gd name="connsiteX1" fmla="*/ 1670875 w 3712190"/>
                  <a:gd name="connsiteY1" fmla="*/ 334190 h 1996744"/>
                  <a:gd name="connsiteX2" fmla="*/ 2847391 w 3712190"/>
                  <a:gd name="connsiteY2" fmla="*/ 100337 h 1996744"/>
                  <a:gd name="connsiteX3" fmla="*/ 3712190 w 3712190"/>
                  <a:gd name="connsiteY3" fmla="*/ 1996744 h 1996744"/>
                  <a:gd name="connsiteX0" fmla="*/ 0 w 3522291"/>
                  <a:gd name="connsiteY0" fmla="*/ 493693 h 1519505"/>
                  <a:gd name="connsiteX1" fmla="*/ 1670875 w 3522291"/>
                  <a:gd name="connsiteY1" fmla="*/ 302787 h 1519505"/>
                  <a:gd name="connsiteX2" fmla="*/ 2847391 w 3522291"/>
                  <a:gd name="connsiteY2" fmla="*/ 68934 h 1519505"/>
                  <a:gd name="connsiteX3" fmla="*/ 3522291 w 3522291"/>
                  <a:gd name="connsiteY3" fmla="*/ 1519505 h 1519505"/>
                  <a:gd name="connsiteX0" fmla="*/ 0 w 3522291"/>
                  <a:gd name="connsiteY0" fmla="*/ 515709 h 1541521"/>
                  <a:gd name="connsiteX1" fmla="*/ 1670875 w 3522291"/>
                  <a:gd name="connsiteY1" fmla="*/ 324803 h 1541521"/>
                  <a:gd name="connsiteX2" fmla="*/ 2847391 w 3522291"/>
                  <a:gd name="connsiteY2" fmla="*/ 90950 h 1541521"/>
                  <a:gd name="connsiteX3" fmla="*/ 2860894 w 3522291"/>
                  <a:gd name="connsiteY3" fmla="*/ 126471 h 1541521"/>
                  <a:gd name="connsiteX4" fmla="*/ 3522291 w 3522291"/>
                  <a:gd name="connsiteY4" fmla="*/ 1541521 h 1541521"/>
                  <a:gd name="connsiteX0" fmla="*/ 0 w 3522291"/>
                  <a:gd name="connsiteY0" fmla="*/ 426644 h 1452456"/>
                  <a:gd name="connsiteX1" fmla="*/ 1670875 w 3522291"/>
                  <a:gd name="connsiteY1" fmla="*/ 235738 h 1452456"/>
                  <a:gd name="connsiteX2" fmla="*/ 2847391 w 3522291"/>
                  <a:gd name="connsiteY2" fmla="*/ 1885 h 1452456"/>
                  <a:gd name="connsiteX3" fmla="*/ 3139412 w 3522291"/>
                  <a:gd name="connsiteY3" fmla="*/ 342450 h 1452456"/>
                  <a:gd name="connsiteX4" fmla="*/ 3522291 w 3522291"/>
                  <a:gd name="connsiteY4" fmla="*/ 1452456 h 1452456"/>
                  <a:gd name="connsiteX0" fmla="*/ 0 w 3522291"/>
                  <a:gd name="connsiteY0" fmla="*/ 496370 h 1522182"/>
                  <a:gd name="connsiteX1" fmla="*/ 1670875 w 3522291"/>
                  <a:gd name="connsiteY1" fmla="*/ 305464 h 1522182"/>
                  <a:gd name="connsiteX2" fmla="*/ 2771432 w 3522291"/>
                  <a:gd name="connsiteY2" fmla="*/ 1216 h 1522182"/>
                  <a:gd name="connsiteX3" fmla="*/ 3139412 w 3522291"/>
                  <a:gd name="connsiteY3" fmla="*/ 412176 h 1522182"/>
                  <a:gd name="connsiteX4" fmla="*/ 3522291 w 3522291"/>
                  <a:gd name="connsiteY4" fmla="*/ 1522182 h 1522182"/>
                  <a:gd name="connsiteX0" fmla="*/ 0 w 3522291"/>
                  <a:gd name="connsiteY0" fmla="*/ 517301 h 1543113"/>
                  <a:gd name="connsiteX1" fmla="*/ 1670875 w 3522291"/>
                  <a:gd name="connsiteY1" fmla="*/ 326395 h 1543113"/>
                  <a:gd name="connsiteX2" fmla="*/ 2771432 w 3522291"/>
                  <a:gd name="connsiteY2" fmla="*/ 22147 h 1543113"/>
                  <a:gd name="connsiteX3" fmla="*/ 3139412 w 3522291"/>
                  <a:gd name="connsiteY3" fmla="*/ 433107 h 1543113"/>
                  <a:gd name="connsiteX4" fmla="*/ 3522291 w 3522291"/>
                  <a:gd name="connsiteY4" fmla="*/ 1543113 h 1543113"/>
                  <a:gd name="connsiteX0" fmla="*/ 0 w 3522291"/>
                  <a:gd name="connsiteY0" fmla="*/ 539443 h 1565255"/>
                  <a:gd name="connsiteX1" fmla="*/ 1670875 w 3522291"/>
                  <a:gd name="connsiteY1" fmla="*/ 348537 h 1565255"/>
                  <a:gd name="connsiteX2" fmla="*/ 2644833 w 3522291"/>
                  <a:gd name="connsiteY2" fmla="*/ 20823 h 1565255"/>
                  <a:gd name="connsiteX3" fmla="*/ 3139412 w 3522291"/>
                  <a:gd name="connsiteY3" fmla="*/ 455249 h 1565255"/>
                  <a:gd name="connsiteX4" fmla="*/ 3522291 w 3522291"/>
                  <a:gd name="connsiteY4" fmla="*/ 1565255 h 1565255"/>
                  <a:gd name="connsiteX0" fmla="*/ 0 w 3522291"/>
                  <a:gd name="connsiteY0" fmla="*/ 539445 h 1565257"/>
                  <a:gd name="connsiteX1" fmla="*/ 1670875 w 3522291"/>
                  <a:gd name="connsiteY1" fmla="*/ 348539 h 1565257"/>
                  <a:gd name="connsiteX2" fmla="*/ 2644833 w 3522291"/>
                  <a:gd name="connsiteY2" fmla="*/ 20825 h 1565257"/>
                  <a:gd name="connsiteX3" fmla="*/ 3139412 w 3522291"/>
                  <a:gd name="connsiteY3" fmla="*/ 455251 h 1565257"/>
                  <a:gd name="connsiteX4" fmla="*/ 3522291 w 3522291"/>
                  <a:gd name="connsiteY4" fmla="*/ 1565257 h 1565257"/>
                  <a:gd name="connsiteX0" fmla="*/ 0 w 3522291"/>
                  <a:gd name="connsiteY0" fmla="*/ 539445 h 1565257"/>
                  <a:gd name="connsiteX1" fmla="*/ 1670875 w 3522291"/>
                  <a:gd name="connsiteY1" fmla="*/ 348539 h 1565257"/>
                  <a:gd name="connsiteX2" fmla="*/ 2644833 w 3522291"/>
                  <a:gd name="connsiteY2" fmla="*/ 20825 h 1565257"/>
                  <a:gd name="connsiteX3" fmla="*/ 3139412 w 3522291"/>
                  <a:gd name="connsiteY3" fmla="*/ 455251 h 1565257"/>
                  <a:gd name="connsiteX4" fmla="*/ 3522291 w 3522291"/>
                  <a:gd name="connsiteY4" fmla="*/ 1565257 h 1565257"/>
                  <a:gd name="connsiteX0" fmla="*/ 0 w 3522291"/>
                  <a:gd name="connsiteY0" fmla="*/ 539445 h 1565257"/>
                  <a:gd name="connsiteX1" fmla="*/ 1670875 w 3522291"/>
                  <a:gd name="connsiteY1" fmla="*/ 348539 h 1565257"/>
                  <a:gd name="connsiteX2" fmla="*/ 2644833 w 3522291"/>
                  <a:gd name="connsiteY2" fmla="*/ 20825 h 1565257"/>
                  <a:gd name="connsiteX3" fmla="*/ 3139412 w 3522291"/>
                  <a:gd name="connsiteY3" fmla="*/ 455251 h 1565257"/>
                  <a:gd name="connsiteX4" fmla="*/ 3126753 w 3522291"/>
                  <a:gd name="connsiteY4" fmla="*/ 466987 h 1565257"/>
                  <a:gd name="connsiteX5" fmla="*/ 3522291 w 3522291"/>
                  <a:gd name="connsiteY5" fmla="*/ 1565257 h 1565257"/>
                  <a:gd name="connsiteX0" fmla="*/ 0 w 3522291"/>
                  <a:gd name="connsiteY0" fmla="*/ 539445 h 1565257"/>
                  <a:gd name="connsiteX1" fmla="*/ 1670875 w 3522291"/>
                  <a:gd name="connsiteY1" fmla="*/ 348539 h 1565257"/>
                  <a:gd name="connsiteX2" fmla="*/ 2644833 w 3522291"/>
                  <a:gd name="connsiteY2" fmla="*/ 20825 h 1565257"/>
                  <a:gd name="connsiteX3" fmla="*/ 3139412 w 3522291"/>
                  <a:gd name="connsiteY3" fmla="*/ 455251 h 1565257"/>
                  <a:gd name="connsiteX4" fmla="*/ 3266014 w 3522291"/>
                  <a:gd name="connsiteY4" fmla="*/ 842427 h 1565257"/>
                  <a:gd name="connsiteX5" fmla="*/ 3522291 w 3522291"/>
                  <a:gd name="connsiteY5" fmla="*/ 1565257 h 1565257"/>
                  <a:gd name="connsiteX0" fmla="*/ 0 w 3522291"/>
                  <a:gd name="connsiteY0" fmla="*/ 614118 h 1639930"/>
                  <a:gd name="connsiteX1" fmla="*/ 1670875 w 3522291"/>
                  <a:gd name="connsiteY1" fmla="*/ 423212 h 1639930"/>
                  <a:gd name="connsiteX2" fmla="*/ 2644833 w 3522291"/>
                  <a:gd name="connsiteY2" fmla="*/ 95498 h 1639930"/>
                  <a:gd name="connsiteX3" fmla="*/ 2936854 w 3522291"/>
                  <a:gd name="connsiteY3" fmla="*/ 131022 h 1639930"/>
                  <a:gd name="connsiteX4" fmla="*/ 3266014 w 3522291"/>
                  <a:gd name="connsiteY4" fmla="*/ 917100 h 1639930"/>
                  <a:gd name="connsiteX5" fmla="*/ 3522291 w 3522291"/>
                  <a:gd name="connsiteY5" fmla="*/ 1639930 h 1639930"/>
                  <a:gd name="connsiteX0" fmla="*/ 0 w 3522291"/>
                  <a:gd name="connsiteY0" fmla="*/ 623222 h 1649034"/>
                  <a:gd name="connsiteX1" fmla="*/ 1670875 w 3522291"/>
                  <a:gd name="connsiteY1" fmla="*/ 432316 h 1649034"/>
                  <a:gd name="connsiteX2" fmla="*/ 2594193 w 3522291"/>
                  <a:gd name="connsiteY2" fmla="*/ 81138 h 1649034"/>
                  <a:gd name="connsiteX3" fmla="*/ 2936854 w 3522291"/>
                  <a:gd name="connsiteY3" fmla="*/ 140126 h 1649034"/>
                  <a:gd name="connsiteX4" fmla="*/ 3266014 w 3522291"/>
                  <a:gd name="connsiteY4" fmla="*/ 926204 h 1649034"/>
                  <a:gd name="connsiteX5" fmla="*/ 3522291 w 3522291"/>
                  <a:gd name="connsiteY5" fmla="*/ 1649034 h 1649034"/>
                  <a:gd name="connsiteX0" fmla="*/ 0 w 3522291"/>
                  <a:gd name="connsiteY0" fmla="*/ 602309 h 1628121"/>
                  <a:gd name="connsiteX1" fmla="*/ 1670875 w 3522291"/>
                  <a:gd name="connsiteY1" fmla="*/ 411403 h 1628121"/>
                  <a:gd name="connsiteX2" fmla="*/ 2492912 w 3522291"/>
                  <a:gd name="connsiteY2" fmla="*/ 118888 h 1628121"/>
                  <a:gd name="connsiteX3" fmla="*/ 2936854 w 3522291"/>
                  <a:gd name="connsiteY3" fmla="*/ 119213 h 1628121"/>
                  <a:gd name="connsiteX4" fmla="*/ 3266014 w 3522291"/>
                  <a:gd name="connsiteY4" fmla="*/ 905291 h 1628121"/>
                  <a:gd name="connsiteX5" fmla="*/ 3522291 w 3522291"/>
                  <a:gd name="connsiteY5" fmla="*/ 1628121 h 1628121"/>
                  <a:gd name="connsiteX0" fmla="*/ 0 w 3522291"/>
                  <a:gd name="connsiteY0" fmla="*/ 618400 h 1644212"/>
                  <a:gd name="connsiteX1" fmla="*/ 1670875 w 3522291"/>
                  <a:gd name="connsiteY1" fmla="*/ 427494 h 1644212"/>
                  <a:gd name="connsiteX2" fmla="*/ 2492912 w 3522291"/>
                  <a:gd name="connsiteY2" fmla="*/ 134979 h 1644212"/>
                  <a:gd name="connsiteX3" fmla="*/ 2936854 w 3522291"/>
                  <a:gd name="connsiteY3" fmla="*/ 135304 h 1644212"/>
                  <a:gd name="connsiteX4" fmla="*/ 3266014 w 3522291"/>
                  <a:gd name="connsiteY4" fmla="*/ 921382 h 1644212"/>
                  <a:gd name="connsiteX5" fmla="*/ 3522291 w 3522291"/>
                  <a:gd name="connsiteY5" fmla="*/ 1644212 h 1644212"/>
                  <a:gd name="connsiteX0" fmla="*/ 0 w 3522291"/>
                  <a:gd name="connsiteY0" fmla="*/ 496219 h 1522031"/>
                  <a:gd name="connsiteX1" fmla="*/ 1670875 w 3522291"/>
                  <a:gd name="connsiteY1" fmla="*/ 305313 h 1522031"/>
                  <a:gd name="connsiteX2" fmla="*/ 2492912 w 3522291"/>
                  <a:gd name="connsiteY2" fmla="*/ 12798 h 1522031"/>
                  <a:gd name="connsiteX3" fmla="*/ 2962175 w 3522291"/>
                  <a:gd name="connsiteY3" fmla="*/ 200842 h 1522031"/>
                  <a:gd name="connsiteX4" fmla="*/ 3266014 w 3522291"/>
                  <a:gd name="connsiteY4" fmla="*/ 799201 h 1522031"/>
                  <a:gd name="connsiteX5" fmla="*/ 3522291 w 3522291"/>
                  <a:gd name="connsiteY5" fmla="*/ 1522031 h 1522031"/>
                  <a:gd name="connsiteX0" fmla="*/ 0 w 3522291"/>
                  <a:gd name="connsiteY0" fmla="*/ 527464 h 1553276"/>
                  <a:gd name="connsiteX1" fmla="*/ 1670875 w 3522291"/>
                  <a:gd name="connsiteY1" fmla="*/ 336558 h 1553276"/>
                  <a:gd name="connsiteX2" fmla="*/ 2492912 w 3522291"/>
                  <a:gd name="connsiteY2" fmla="*/ 44043 h 1553276"/>
                  <a:gd name="connsiteX3" fmla="*/ 2962175 w 3522291"/>
                  <a:gd name="connsiteY3" fmla="*/ 232087 h 1553276"/>
                  <a:gd name="connsiteX4" fmla="*/ 3266014 w 3522291"/>
                  <a:gd name="connsiteY4" fmla="*/ 830446 h 1553276"/>
                  <a:gd name="connsiteX5" fmla="*/ 3522291 w 3522291"/>
                  <a:gd name="connsiteY5" fmla="*/ 1553276 h 1553276"/>
                  <a:gd name="connsiteX0" fmla="*/ 0 w 3522291"/>
                  <a:gd name="connsiteY0" fmla="*/ 479730 h 1505542"/>
                  <a:gd name="connsiteX1" fmla="*/ 1670875 w 3522291"/>
                  <a:gd name="connsiteY1" fmla="*/ 288824 h 1505542"/>
                  <a:gd name="connsiteX2" fmla="*/ 2467591 w 3522291"/>
                  <a:gd name="connsiteY2" fmla="*/ 66703 h 1505542"/>
                  <a:gd name="connsiteX3" fmla="*/ 2962175 w 3522291"/>
                  <a:gd name="connsiteY3" fmla="*/ 184353 h 1505542"/>
                  <a:gd name="connsiteX4" fmla="*/ 3266014 w 3522291"/>
                  <a:gd name="connsiteY4" fmla="*/ 782712 h 1505542"/>
                  <a:gd name="connsiteX5" fmla="*/ 3522291 w 3522291"/>
                  <a:gd name="connsiteY5" fmla="*/ 1505542 h 150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2291" h="1505542">
                    <a:moveTo>
                      <a:pt x="0" y="479730"/>
                    </a:moveTo>
                    <a:cubicBezTo>
                      <a:pt x="879972" y="412582"/>
                      <a:pt x="1259609" y="359617"/>
                      <a:pt x="1670875" y="288824"/>
                    </a:cubicBezTo>
                    <a:cubicBezTo>
                      <a:pt x="2170761" y="147638"/>
                      <a:pt x="2266111" y="144338"/>
                      <a:pt x="2467591" y="66703"/>
                    </a:cubicBezTo>
                    <a:cubicBezTo>
                      <a:pt x="2695469" y="-21104"/>
                      <a:pt x="2849692" y="-57409"/>
                      <a:pt x="2962175" y="184353"/>
                    </a:cubicBezTo>
                    <a:cubicBezTo>
                      <a:pt x="3042495" y="258713"/>
                      <a:pt x="3202201" y="597711"/>
                      <a:pt x="3266014" y="782712"/>
                    </a:cubicBezTo>
                    <a:cubicBezTo>
                      <a:pt x="3329827" y="967713"/>
                      <a:pt x="3456368" y="1322497"/>
                      <a:pt x="3522291" y="1505542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929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CC7CAE94-A4C3-0322-FF8B-64B28D626B99}"/>
                  </a:ext>
                </a:extLst>
              </p:cNvPr>
              <p:cNvSpPr/>
              <p:nvPr/>
            </p:nvSpPr>
            <p:spPr>
              <a:xfrm>
                <a:off x="7579108" y="2340663"/>
                <a:ext cx="921946" cy="1073013"/>
              </a:xfrm>
              <a:custGeom>
                <a:avLst/>
                <a:gdLst>
                  <a:gd name="connsiteX0" fmla="*/ 48491 w 2385081"/>
                  <a:gd name="connsiteY0" fmla="*/ 419969 h 2539163"/>
                  <a:gd name="connsiteX1" fmla="*/ 348294 w 2385081"/>
                  <a:gd name="connsiteY1" fmla="*/ 165136 h 2539163"/>
                  <a:gd name="connsiteX2" fmla="*/ 783009 w 2385081"/>
                  <a:gd name="connsiteY2" fmla="*/ 30225 h 2539163"/>
                  <a:gd name="connsiteX3" fmla="*/ 1142773 w 2385081"/>
                  <a:gd name="connsiteY3" fmla="*/ 30225 h 2539163"/>
                  <a:gd name="connsiteX4" fmla="*/ 1622458 w 2385081"/>
                  <a:gd name="connsiteY4" fmla="*/ 360008 h 2539163"/>
                  <a:gd name="connsiteX5" fmla="*/ 2207075 w 2385081"/>
                  <a:gd name="connsiteY5" fmla="*/ 1469280 h 2539163"/>
                  <a:gd name="connsiteX6" fmla="*/ 2371966 w 2385081"/>
                  <a:gd name="connsiteY6" fmla="*/ 1874015 h 2539163"/>
                  <a:gd name="connsiteX7" fmla="*/ 1922262 w 2385081"/>
                  <a:gd name="connsiteY7" fmla="*/ 2248769 h 2539163"/>
                  <a:gd name="connsiteX8" fmla="*/ 1142773 w 2385081"/>
                  <a:gd name="connsiteY8" fmla="*/ 2518592 h 2539163"/>
                  <a:gd name="connsiteX9" fmla="*/ 753029 w 2385081"/>
                  <a:gd name="connsiteY9" fmla="*/ 2383680 h 2539163"/>
                  <a:gd name="connsiteX10" fmla="*/ 378275 w 2385081"/>
                  <a:gd name="connsiteY10" fmla="*/ 1304388 h 2539163"/>
                  <a:gd name="connsiteX11" fmla="*/ 18511 w 2385081"/>
                  <a:gd name="connsiteY11" fmla="*/ 674802 h 2539163"/>
                  <a:gd name="connsiteX12" fmla="*/ 48491 w 2385081"/>
                  <a:gd name="connsiteY12" fmla="*/ 494920 h 2539163"/>
                  <a:gd name="connsiteX13" fmla="*/ 48491 w 2385081"/>
                  <a:gd name="connsiteY13" fmla="*/ 494920 h 2539163"/>
                  <a:gd name="connsiteX0" fmla="*/ 48491 w 2385081"/>
                  <a:gd name="connsiteY0" fmla="*/ 419969 h 2539163"/>
                  <a:gd name="connsiteX1" fmla="*/ 348294 w 2385081"/>
                  <a:gd name="connsiteY1" fmla="*/ 165136 h 2539163"/>
                  <a:gd name="connsiteX2" fmla="*/ 783009 w 2385081"/>
                  <a:gd name="connsiteY2" fmla="*/ 30225 h 2539163"/>
                  <a:gd name="connsiteX3" fmla="*/ 1142773 w 2385081"/>
                  <a:gd name="connsiteY3" fmla="*/ 30225 h 2539163"/>
                  <a:gd name="connsiteX4" fmla="*/ 1622458 w 2385081"/>
                  <a:gd name="connsiteY4" fmla="*/ 360008 h 2539163"/>
                  <a:gd name="connsiteX5" fmla="*/ 2207075 w 2385081"/>
                  <a:gd name="connsiteY5" fmla="*/ 1469280 h 2539163"/>
                  <a:gd name="connsiteX6" fmla="*/ 2371966 w 2385081"/>
                  <a:gd name="connsiteY6" fmla="*/ 1874015 h 2539163"/>
                  <a:gd name="connsiteX7" fmla="*/ 1922262 w 2385081"/>
                  <a:gd name="connsiteY7" fmla="*/ 2248769 h 2539163"/>
                  <a:gd name="connsiteX8" fmla="*/ 1142773 w 2385081"/>
                  <a:gd name="connsiteY8" fmla="*/ 2518592 h 2539163"/>
                  <a:gd name="connsiteX9" fmla="*/ 753029 w 2385081"/>
                  <a:gd name="connsiteY9" fmla="*/ 2383680 h 2539163"/>
                  <a:gd name="connsiteX10" fmla="*/ 378275 w 2385081"/>
                  <a:gd name="connsiteY10" fmla="*/ 1304388 h 2539163"/>
                  <a:gd name="connsiteX11" fmla="*/ 18511 w 2385081"/>
                  <a:gd name="connsiteY11" fmla="*/ 674802 h 2539163"/>
                  <a:gd name="connsiteX12" fmla="*/ 48491 w 2385081"/>
                  <a:gd name="connsiteY12" fmla="*/ 494920 h 2539163"/>
                  <a:gd name="connsiteX13" fmla="*/ 48491 w 2385081"/>
                  <a:gd name="connsiteY13" fmla="*/ 494920 h 2539163"/>
                  <a:gd name="connsiteX14" fmla="*/ 48491 w 2385081"/>
                  <a:gd name="connsiteY14" fmla="*/ 419969 h 2539163"/>
                  <a:gd name="connsiteX0" fmla="*/ 48491 w 2356558"/>
                  <a:gd name="connsiteY0" fmla="*/ 419969 h 2539163"/>
                  <a:gd name="connsiteX1" fmla="*/ 348294 w 2356558"/>
                  <a:gd name="connsiteY1" fmla="*/ 165136 h 2539163"/>
                  <a:gd name="connsiteX2" fmla="*/ 783009 w 2356558"/>
                  <a:gd name="connsiteY2" fmla="*/ 30225 h 2539163"/>
                  <a:gd name="connsiteX3" fmla="*/ 1142773 w 2356558"/>
                  <a:gd name="connsiteY3" fmla="*/ 30225 h 2539163"/>
                  <a:gd name="connsiteX4" fmla="*/ 1622458 w 2356558"/>
                  <a:gd name="connsiteY4" fmla="*/ 360008 h 2539163"/>
                  <a:gd name="connsiteX5" fmla="*/ 2207075 w 2356558"/>
                  <a:gd name="connsiteY5" fmla="*/ 1469280 h 2539163"/>
                  <a:gd name="connsiteX6" fmla="*/ 2340435 w 2356558"/>
                  <a:gd name="connsiteY6" fmla="*/ 1831028 h 2539163"/>
                  <a:gd name="connsiteX7" fmla="*/ 1922262 w 2356558"/>
                  <a:gd name="connsiteY7" fmla="*/ 2248769 h 2539163"/>
                  <a:gd name="connsiteX8" fmla="*/ 1142773 w 2356558"/>
                  <a:gd name="connsiteY8" fmla="*/ 2518592 h 2539163"/>
                  <a:gd name="connsiteX9" fmla="*/ 753029 w 2356558"/>
                  <a:gd name="connsiteY9" fmla="*/ 2383680 h 2539163"/>
                  <a:gd name="connsiteX10" fmla="*/ 378275 w 2356558"/>
                  <a:gd name="connsiteY10" fmla="*/ 1304388 h 2539163"/>
                  <a:gd name="connsiteX11" fmla="*/ 18511 w 2356558"/>
                  <a:gd name="connsiteY11" fmla="*/ 674802 h 2539163"/>
                  <a:gd name="connsiteX12" fmla="*/ 48491 w 2356558"/>
                  <a:gd name="connsiteY12" fmla="*/ 494920 h 2539163"/>
                  <a:gd name="connsiteX13" fmla="*/ 48491 w 2356558"/>
                  <a:gd name="connsiteY13" fmla="*/ 494920 h 2539163"/>
                  <a:gd name="connsiteX14" fmla="*/ 48491 w 2356558"/>
                  <a:gd name="connsiteY14" fmla="*/ 419969 h 2539163"/>
                  <a:gd name="connsiteX0" fmla="*/ 48491 w 2356558"/>
                  <a:gd name="connsiteY0" fmla="*/ 419969 h 2539163"/>
                  <a:gd name="connsiteX1" fmla="*/ 348294 w 2356558"/>
                  <a:gd name="connsiteY1" fmla="*/ 165136 h 2539163"/>
                  <a:gd name="connsiteX2" fmla="*/ 783009 w 2356558"/>
                  <a:gd name="connsiteY2" fmla="*/ 30225 h 2539163"/>
                  <a:gd name="connsiteX3" fmla="*/ 1142773 w 2356558"/>
                  <a:gd name="connsiteY3" fmla="*/ 30225 h 2539163"/>
                  <a:gd name="connsiteX4" fmla="*/ 1622458 w 2356558"/>
                  <a:gd name="connsiteY4" fmla="*/ 360008 h 2539163"/>
                  <a:gd name="connsiteX5" fmla="*/ 2207075 w 2356558"/>
                  <a:gd name="connsiteY5" fmla="*/ 1469280 h 2539163"/>
                  <a:gd name="connsiteX6" fmla="*/ 2340435 w 2356558"/>
                  <a:gd name="connsiteY6" fmla="*/ 1831028 h 2539163"/>
                  <a:gd name="connsiteX7" fmla="*/ 1922262 w 2356558"/>
                  <a:gd name="connsiteY7" fmla="*/ 2248769 h 2539163"/>
                  <a:gd name="connsiteX8" fmla="*/ 1142773 w 2356558"/>
                  <a:gd name="connsiteY8" fmla="*/ 2518592 h 2539163"/>
                  <a:gd name="connsiteX9" fmla="*/ 753029 w 2356558"/>
                  <a:gd name="connsiteY9" fmla="*/ 2383680 h 2539163"/>
                  <a:gd name="connsiteX10" fmla="*/ 378275 w 2356558"/>
                  <a:gd name="connsiteY10" fmla="*/ 1304388 h 2539163"/>
                  <a:gd name="connsiteX11" fmla="*/ 18511 w 2356558"/>
                  <a:gd name="connsiteY11" fmla="*/ 674802 h 2539163"/>
                  <a:gd name="connsiteX12" fmla="*/ 48491 w 2356558"/>
                  <a:gd name="connsiteY12" fmla="*/ 494920 h 2539163"/>
                  <a:gd name="connsiteX13" fmla="*/ 48491 w 2356558"/>
                  <a:gd name="connsiteY13" fmla="*/ 494920 h 2539163"/>
                  <a:gd name="connsiteX14" fmla="*/ 48491 w 2356558"/>
                  <a:gd name="connsiteY14" fmla="*/ 419969 h 2539163"/>
                  <a:gd name="connsiteX0" fmla="*/ 48491 w 2340435"/>
                  <a:gd name="connsiteY0" fmla="*/ 419969 h 2539163"/>
                  <a:gd name="connsiteX1" fmla="*/ 348294 w 2340435"/>
                  <a:gd name="connsiteY1" fmla="*/ 165136 h 2539163"/>
                  <a:gd name="connsiteX2" fmla="*/ 783009 w 2340435"/>
                  <a:gd name="connsiteY2" fmla="*/ 30225 h 2539163"/>
                  <a:gd name="connsiteX3" fmla="*/ 1142773 w 2340435"/>
                  <a:gd name="connsiteY3" fmla="*/ 30225 h 2539163"/>
                  <a:gd name="connsiteX4" fmla="*/ 1622458 w 2340435"/>
                  <a:gd name="connsiteY4" fmla="*/ 360008 h 2539163"/>
                  <a:gd name="connsiteX5" fmla="*/ 2207075 w 2340435"/>
                  <a:gd name="connsiteY5" fmla="*/ 1469280 h 2539163"/>
                  <a:gd name="connsiteX6" fmla="*/ 2340435 w 2340435"/>
                  <a:gd name="connsiteY6" fmla="*/ 1831028 h 2539163"/>
                  <a:gd name="connsiteX7" fmla="*/ 1922262 w 2340435"/>
                  <a:gd name="connsiteY7" fmla="*/ 2248769 h 2539163"/>
                  <a:gd name="connsiteX8" fmla="*/ 1142773 w 2340435"/>
                  <a:gd name="connsiteY8" fmla="*/ 2518592 h 2539163"/>
                  <a:gd name="connsiteX9" fmla="*/ 753029 w 2340435"/>
                  <a:gd name="connsiteY9" fmla="*/ 2383680 h 2539163"/>
                  <a:gd name="connsiteX10" fmla="*/ 378275 w 2340435"/>
                  <a:gd name="connsiteY10" fmla="*/ 1304388 h 2539163"/>
                  <a:gd name="connsiteX11" fmla="*/ 18511 w 2340435"/>
                  <a:gd name="connsiteY11" fmla="*/ 674802 h 2539163"/>
                  <a:gd name="connsiteX12" fmla="*/ 48491 w 2340435"/>
                  <a:gd name="connsiteY12" fmla="*/ 494920 h 2539163"/>
                  <a:gd name="connsiteX13" fmla="*/ 48491 w 2340435"/>
                  <a:gd name="connsiteY13" fmla="*/ 494920 h 2539163"/>
                  <a:gd name="connsiteX14" fmla="*/ 48491 w 2340435"/>
                  <a:gd name="connsiteY14" fmla="*/ 419969 h 2539163"/>
                  <a:gd name="connsiteX0" fmla="*/ 48491 w 2340435"/>
                  <a:gd name="connsiteY0" fmla="*/ 419969 h 2539163"/>
                  <a:gd name="connsiteX1" fmla="*/ 348294 w 2340435"/>
                  <a:gd name="connsiteY1" fmla="*/ 165136 h 2539163"/>
                  <a:gd name="connsiteX2" fmla="*/ 783009 w 2340435"/>
                  <a:gd name="connsiteY2" fmla="*/ 30225 h 2539163"/>
                  <a:gd name="connsiteX3" fmla="*/ 1142773 w 2340435"/>
                  <a:gd name="connsiteY3" fmla="*/ 30225 h 2539163"/>
                  <a:gd name="connsiteX4" fmla="*/ 1622458 w 2340435"/>
                  <a:gd name="connsiteY4" fmla="*/ 360008 h 2539163"/>
                  <a:gd name="connsiteX5" fmla="*/ 2128248 w 2340435"/>
                  <a:gd name="connsiteY5" fmla="*/ 1268676 h 2539163"/>
                  <a:gd name="connsiteX6" fmla="*/ 2340435 w 2340435"/>
                  <a:gd name="connsiteY6" fmla="*/ 1831028 h 2539163"/>
                  <a:gd name="connsiteX7" fmla="*/ 1922262 w 2340435"/>
                  <a:gd name="connsiteY7" fmla="*/ 2248769 h 2539163"/>
                  <a:gd name="connsiteX8" fmla="*/ 1142773 w 2340435"/>
                  <a:gd name="connsiteY8" fmla="*/ 2518592 h 2539163"/>
                  <a:gd name="connsiteX9" fmla="*/ 753029 w 2340435"/>
                  <a:gd name="connsiteY9" fmla="*/ 2383680 h 2539163"/>
                  <a:gd name="connsiteX10" fmla="*/ 378275 w 2340435"/>
                  <a:gd name="connsiteY10" fmla="*/ 1304388 h 2539163"/>
                  <a:gd name="connsiteX11" fmla="*/ 18511 w 2340435"/>
                  <a:gd name="connsiteY11" fmla="*/ 674802 h 2539163"/>
                  <a:gd name="connsiteX12" fmla="*/ 48491 w 2340435"/>
                  <a:gd name="connsiteY12" fmla="*/ 494920 h 2539163"/>
                  <a:gd name="connsiteX13" fmla="*/ 48491 w 2340435"/>
                  <a:gd name="connsiteY13" fmla="*/ 494920 h 2539163"/>
                  <a:gd name="connsiteX14" fmla="*/ 48491 w 2340435"/>
                  <a:gd name="connsiteY14" fmla="*/ 419969 h 2539163"/>
                  <a:gd name="connsiteX0" fmla="*/ 48491 w 2340435"/>
                  <a:gd name="connsiteY0" fmla="*/ 419969 h 2539163"/>
                  <a:gd name="connsiteX1" fmla="*/ 348294 w 2340435"/>
                  <a:gd name="connsiteY1" fmla="*/ 165136 h 2539163"/>
                  <a:gd name="connsiteX2" fmla="*/ 783009 w 2340435"/>
                  <a:gd name="connsiteY2" fmla="*/ 30225 h 2539163"/>
                  <a:gd name="connsiteX3" fmla="*/ 1142773 w 2340435"/>
                  <a:gd name="connsiteY3" fmla="*/ 30225 h 2539163"/>
                  <a:gd name="connsiteX4" fmla="*/ 1622458 w 2340435"/>
                  <a:gd name="connsiteY4" fmla="*/ 360008 h 2539163"/>
                  <a:gd name="connsiteX5" fmla="*/ 2128248 w 2340435"/>
                  <a:gd name="connsiteY5" fmla="*/ 1268676 h 2539163"/>
                  <a:gd name="connsiteX6" fmla="*/ 2340435 w 2340435"/>
                  <a:gd name="connsiteY6" fmla="*/ 1831028 h 2539163"/>
                  <a:gd name="connsiteX7" fmla="*/ 1922262 w 2340435"/>
                  <a:gd name="connsiteY7" fmla="*/ 2248769 h 2539163"/>
                  <a:gd name="connsiteX8" fmla="*/ 1142773 w 2340435"/>
                  <a:gd name="connsiteY8" fmla="*/ 2518592 h 2539163"/>
                  <a:gd name="connsiteX9" fmla="*/ 753029 w 2340435"/>
                  <a:gd name="connsiteY9" fmla="*/ 2383680 h 2539163"/>
                  <a:gd name="connsiteX10" fmla="*/ 378275 w 2340435"/>
                  <a:gd name="connsiteY10" fmla="*/ 1304388 h 2539163"/>
                  <a:gd name="connsiteX11" fmla="*/ 18511 w 2340435"/>
                  <a:gd name="connsiteY11" fmla="*/ 674802 h 2539163"/>
                  <a:gd name="connsiteX12" fmla="*/ 48491 w 2340435"/>
                  <a:gd name="connsiteY12" fmla="*/ 494920 h 2539163"/>
                  <a:gd name="connsiteX13" fmla="*/ 48491 w 2340435"/>
                  <a:gd name="connsiteY13" fmla="*/ 494920 h 2539163"/>
                  <a:gd name="connsiteX14" fmla="*/ 48491 w 2340435"/>
                  <a:gd name="connsiteY14" fmla="*/ 419969 h 2539163"/>
                  <a:gd name="connsiteX0" fmla="*/ 48491 w 2340435"/>
                  <a:gd name="connsiteY0" fmla="*/ 419969 h 2527409"/>
                  <a:gd name="connsiteX1" fmla="*/ 348294 w 2340435"/>
                  <a:gd name="connsiteY1" fmla="*/ 165136 h 2527409"/>
                  <a:gd name="connsiteX2" fmla="*/ 783009 w 2340435"/>
                  <a:gd name="connsiteY2" fmla="*/ 30225 h 2527409"/>
                  <a:gd name="connsiteX3" fmla="*/ 1142773 w 2340435"/>
                  <a:gd name="connsiteY3" fmla="*/ 30225 h 2527409"/>
                  <a:gd name="connsiteX4" fmla="*/ 1622458 w 2340435"/>
                  <a:gd name="connsiteY4" fmla="*/ 360008 h 2527409"/>
                  <a:gd name="connsiteX5" fmla="*/ 2128248 w 2340435"/>
                  <a:gd name="connsiteY5" fmla="*/ 1268676 h 2527409"/>
                  <a:gd name="connsiteX6" fmla="*/ 2340435 w 2340435"/>
                  <a:gd name="connsiteY6" fmla="*/ 1831028 h 2527409"/>
                  <a:gd name="connsiteX7" fmla="*/ 1922262 w 2340435"/>
                  <a:gd name="connsiteY7" fmla="*/ 2248769 h 2527409"/>
                  <a:gd name="connsiteX8" fmla="*/ 1142773 w 2340435"/>
                  <a:gd name="connsiteY8" fmla="*/ 2518592 h 2527409"/>
                  <a:gd name="connsiteX9" fmla="*/ 753029 w 2340435"/>
                  <a:gd name="connsiteY9" fmla="*/ 2383680 h 2527409"/>
                  <a:gd name="connsiteX10" fmla="*/ 378275 w 2340435"/>
                  <a:gd name="connsiteY10" fmla="*/ 1304388 h 2527409"/>
                  <a:gd name="connsiteX11" fmla="*/ 18511 w 2340435"/>
                  <a:gd name="connsiteY11" fmla="*/ 674802 h 2527409"/>
                  <a:gd name="connsiteX12" fmla="*/ 48491 w 2340435"/>
                  <a:gd name="connsiteY12" fmla="*/ 494920 h 2527409"/>
                  <a:gd name="connsiteX13" fmla="*/ 48491 w 2340435"/>
                  <a:gd name="connsiteY13" fmla="*/ 494920 h 2527409"/>
                  <a:gd name="connsiteX14" fmla="*/ 48491 w 2340435"/>
                  <a:gd name="connsiteY14" fmla="*/ 419969 h 2527409"/>
                  <a:gd name="connsiteX0" fmla="*/ 48491 w 2340435"/>
                  <a:gd name="connsiteY0" fmla="*/ 419969 h 2533056"/>
                  <a:gd name="connsiteX1" fmla="*/ 348294 w 2340435"/>
                  <a:gd name="connsiteY1" fmla="*/ 165136 h 2533056"/>
                  <a:gd name="connsiteX2" fmla="*/ 783009 w 2340435"/>
                  <a:gd name="connsiteY2" fmla="*/ 30225 h 2533056"/>
                  <a:gd name="connsiteX3" fmla="*/ 1142773 w 2340435"/>
                  <a:gd name="connsiteY3" fmla="*/ 30225 h 2533056"/>
                  <a:gd name="connsiteX4" fmla="*/ 1622458 w 2340435"/>
                  <a:gd name="connsiteY4" fmla="*/ 360008 h 2533056"/>
                  <a:gd name="connsiteX5" fmla="*/ 2128248 w 2340435"/>
                  <a:gd name="connsiteY5" fmla="*/ 1268676 h 2533056"/>
                  <a:gd name="connsiteX6" fmla="*/ 2340435 w 2340435"/>
                  <a:gd name="connsiteY6" fmla="*/ 1831028 h 2533056"/>
                  <a:gd name="connsiteX7" fmla="*/ 1922262 w 2340435"/>
                  <a:gd name="connsiteY7" fmla="*/ 2248769 h 2533056"/>
                  <a:gd name="connsiteX8" fmla="*/ 1142773 w 2340435"/>
                  <a:gd name="connsiteY8" fmla="*/ 2518592 h 2533056"/>
                  <a:gd name="connsiteX9" fmla="*/ 753029 w 2340435"/>
                  <a:gd name="connsiteY9" fmla="*/ 2405173 h 2533056"/>
                  <a:gd name="connsiteX10" fmla="*/ 378275 w 2340435"/>
                  <a:gd name="connsiteY10" fmla="*/ 1304388 h 2533056"/>
                  <a:gd name="connsiteX11" fmla="*/ 18511 w 2340435"/>
                  <a:gd name="connsiteY11" fmla="*/ 674802 h 2533056"/>
                  <a:gd name="connsiteX12" fmla="*/ 48491 w 2340435"/>
                  <a:gd name="connsiteY12" fmla="*/ 494920 h 2533056"/>
                  <a:gd name="connsiteX13" fmla="*/ 48491 w 2340435"/>
                  <a:gd name="connsiteY13" fmla="*/ 494920 h 2533056"/>
                  <a:gd name="connsiteX14" fmla="*/ 48491 w 2340435"/>
                  <a:gd name="connsiteY14" fmla="*/ 419969 h 2533056"/>
                  <a:gd name="connsiteX0" fmla="*/ 48491 w 2340435"/>
                  <a:gd name="connsiteY0" fmla="*/ 419969 h 2517784"/>
                  <a:gd name="connsiteX1" fmla="*/ 348294 w 2340435"/>
                  <a:gd name="connsiteY1" fmla="*/ 165136 h 2517784"/>
                  <a:gd name="connsiteX2" fmla="*/ 783009 w 2340435"/>
                  <a:gd name="connsiteY2" fmla="*/ 30225 h 2517784"/>
                  <a:gd name="connsiteX3" fmla="*/ 1142773 w 2340435"/>
                  <a:gd name="connsiteY3" fmla="*/ 30225 h 2517784"/>
                  <a:gd name="connsiteX4" fmla="*/ 1622458 w 2340435"/>
                  <a:gd name="connsiteY4" fmla="*/ 360008 h 2517784"/>
                  <a:gd name="connsiteX5" fmla="*/ 2128248 w 2340435"/>
                  <a:gd name="connsiteY5" fmla="*/ 1268676 h 2517784"/>
                  <a:gd name="connsiteX6" fmla="*/ 2340435 w 2340435"/>
                  <a:gd name="connsiteY6" fmla="*/ 1831028 h 2517784"/>
                  <a:gd name="connsiteX7" fmla="*/ 1922262 w 2340435"/>
                  <a:gd name="connsiteY7" fmla="*/ 2248769 h 2517784"/>
                  <a:gd name="connsiteX8" fmla="*/ 1197952 w 2340435"/>
                  <a:gd name="connsiteY8" fmla="*/ 2497099 h 2517784"/>
                  <a:gd name="connsiteX9" fmla="*/ 753029 w 2340435"/>
                  <a:gd name="connsiteY9" fmla="*/ 2405173 h 2517784"/>
                  <a:gd name="connsiteX10" fmla="*/ 378275 w 2340435"/>
                  <a:gd name="connsiteY10" fmla="*/ 1304388 h 2517784"/>
                  <a:gd name="connsiteX11" fmla="*/ 18511 w 2340435"/>
                  <a:gd name="connsiteY11" fmla="*/ 674802 h 2517784"/>
                  <a:gd name="connsiteX12" fmla="*/ 48491 w 2340435"/>
                  <a:gd name="connsiteY12" fmla="*/ 494920 h 2517784"/>
                  <a:gd name="connsiteX13" fmla="*/ 48491 w 2340435"/>
                  <a:gd name="connsiteY13" fmla="*/ 494920 h 2517784"/>
                  <a:gd name="connsiteX14" fmla="*/ 48491 w 2340435"/>
                  <a:gd name="connsiteY14" fmla="*/ 419969 h 2517784"/>
                  <a:gd name="connsiteX0" fmla="*/ 48491 w 2340435"/>
                  <a:gd name="connsiteY0" fmla="*/ 419969 h 2517784"/>
                  <a:gd name="connsiteX1" fmla="*/ 348294 w 2340435"/>
                  <a:gd name="connsiteY1" fmla="*/ 165136 h 2517784"/>
                  <a:gd name="connsiteX2" fmla="*/ 783009 w 2340435"/>
                  <a:gd name="connsiteY2" fmla="*/ 30225 h 2517784"/>
                  <a:gd name="connsiteX3" fmla="*/ 1142773 w 2340435"/>
                  <a:gd name="connsiteY3" fmla="*/ 30225 h 2517784"/>
                  <a:gd name="connsiteX4" fmla="*/ 1622458 w 2340435"/>
                  <a:gd name="connsiteY4" fmla="*/ 360008 h 2517784"/>
                  <a:gd name="connsiteX5" fmla="*/ 2128248 w 2340435"/>
                  <a:gd name="connsiteY5" fmla="*/ 1268676 h 2517784"/>
                  <a:gd name="connsiteX6" fmla="*/ 2340435 w 2340435"/>
                  <a:gd name="connsiteY6" fmla="*/ 1831028 h 2517784"/>
                  <a:gd name="connsiteX7" fmla="*/ 1922262 w 2340435"/>
                  <a:gd name="connsiteY7" fmla="*/ 2248769 h 2517784"/>
                  <a:gd name="connsiteX8" fmla="*/ 1197952 w 2340435"/>
                  <a:gd name="connsiteY8" fmla="*/ 2497099 h 2517784"/>
                  <a:gd name="connsiteX9" fmla="*/ 753029 w 2340435"/>
                  <a:gd name="connsiteY9" fmla="*/ 2405173 h 2517784"/>
                  <a:gd name="connsiteX10" fmla="*/ 378275 w 2340435"/>
                  <a:gd name="connsiteY10" fmla="*/ 1304388 h 2517784"/>
                  <a:gd name="connsiteX11" fmla="*/ 18511 w 2340435"/>
                  <a:gd name="connsiteY11" fmla="*/ 674802 h 2517784"/>
                  <a:gd name="connsiteX12" fmla="*/ 48491 w 2340435"/>
                  <a:gd name="connsiteY12" fmla="*/ 494920 h 2517784"/>
                  <a:gd name="connsiteX13" fmla="*/ 48491 w 2340435"/>
                  <a:gd name="connsiteY13" fmla="*/ 494920 h 2517784"/>
                  <a:gd name="connsiteX14" fmla="*/ 48491 w 2340435"/>
                  <a:gd name="connsiteY14" fmla="*/ 419969 h 2517784"/>
                  <a:gd name="connsiteX0" fmla="*/ 48491 w 2340435"/>
                  <a:gd name="connsiteY0" fmla="*/ 419969 h 2517784"/>
                  <a:gd name="connsiteX1" fmla="*/ 348294 w 2340435"/>
                  <a:gd name="connsiteY1" fmla="*/ 165136 h 2517784"/>
                  <a:gd name="connsiteX2" fmla="*/ 783009 w 2340435"/>
                  <a:gd name="connsiteY2" fmla="*/ 30225 h 2517784"/>
                  <a:gd name="connsiteX3" fmla="*/ 1142773 w 2340435"/>
                  <a:gd name="connsiteY3" fmla="*/ 30225 h 2517784"/>
                  <a:gd name="connsiteX4" fmla="*/ 1622458 w 2340435"/>
                  <a:gd name="connsiteY4" fmla="*/ 360008 h 2517784"/>
                  <a:gd name="connsiteX5" fmla="*/ 2128248 w 2340435"/>
                  <a:gd name="connsiteY5" fmla="*/ 1268676 h 2517784"/>
                  <a:gd name="connsiteX6" fmla="*/ 2340435 w 2340435"/>
                  <a:gd name="connsiteY6" fmla="*/ 1831028 h 2517784"/>
                  <a:gd name="connsiteX7" fmla="*/ 1922262 w 2340435"/>
                  <a:gd name="connsiteY7" fmla="*/ 2248769 h 2517784"/>
                  <a:gd name="connsiteX8" fmla="*/ 1197952 w 2340435"/>
                  <a:gd name="connsiteY8" fmla="*/ 2497099 h 2517784"/>
                  <a:gd name="connsiteX9" fmla="*/ 753029 w 2340435"/>
                  <a:gd name="connsiteY9" fmla="*/ 2405173 h 2517784"/>
                  <a:gd name="connsiteX10" fmla="*/ 378275 w 2340435"/>
                  <a:gd name="connsiteY10" fmla="*/ 1304388 h 2517784"/>
                  <a:gd name="connsiteX11" fmla="*/ 18511 w 2340435"/>
                  <a:gd name="connsiteY11" fmla="*/ 674802 h 2517784"/>
                  <a:gd name="connsiteX12" fmla="*/ 48491 w 2340435"/>
                  <a:gd name="connsiteY12" fmla="*/ 494920 h 2517784"/>
                  <a:gd name="connsiteX13" fmla="*/ 48491 w 2340435"/>
                  <a:gd name="connsiteY13" fmla="*/ 494920 h 2517784"/>
                  <a:gd name="connsiteX14" fmla="*/ 48491 w 2340435"/>
                  <a:gd name="connsiteY14" fmla="*/ 419969 h 2517784"/>
                  <a:gd name="connsiteX0" fmla="*/ 51811 w 2343755"/>
                  <a:gd name="connsiteY0" fmla="*/ 419969 h 2517784"/>
                  <a:gd name="connsiteX1" fmla="*/ 351614 w 2343755"/>
                  <a:gd name="connsiteY1" fmla="*/ 165136 h 2517784"/>
                  <a:gd name="connsiteX2" fmla="*/ 786329 w 2343755"/>
                  <a:gd name="connsiteY2" fmla="*/ 30225 h 2517784"/>
                  <a:gd name="connsiteX3" fmla="*/ 1146093 w 2343755"/>
                  <a:gd name="connsiteY3" fmla="*/ 30225 h 2517784"/>
                  <a:gd name="connsiteX4" fmla="*/ 1625778 w 2343755"/>
                  <a:gd name="connsiteY4" fmla="*/ 360008 h 2517784"/>
                  <a:gd name="connsiteX5" fmla="*/ 2131568 w 2343755"/>
                  <a:gd name="connsiteY5" fmla="*/ 1268676 h 2517784"/>
                  <a:gd name="connsiteX6" fmla="*/ 2343755 w 2343755"/>
                  <a:gd name="connsiteY6" fmla="*/ 1831028 h 2517784"/>
                  <a:gd name="connsiteX7" fmla="*/ 1925582 w 2343755"/>
                  <a:gd name="connsiteY7" fmla="*/ 2248769 h 2517784"/>
                  <a:gd name="connsiteX8" fmla="*/ 1201272 w 2343755"/>
                  <a:gd name="connsiteY8" fmla="*/ 2497099 h 2517784"/>
                  <a:gd name="connsiteX9" fmla="*/ 756349 w 2343755"/>
                  <a:gd name="connsiteY9" fmla="*/ 2405173 h 2517784"/>
                  <a:gd name="connsiteX10" fmla="*/ 428891 w 2343755"/>
                  <a:gd name="connsiteY10" fmla="*/ 1419018 h 2517784"/>
                  <a:gd name="connsiteX11" fmla="*/ 21831 w 2343755"/>
                  <a:gd name="connsiteY11" fmla="*/ 674802 h 2517784"/>
                  <a:gd name="connsiteX12" fmla="*/ 51811 w 2343755"/>
                  <a:gd name="connsiteY12" fmla="*/ 494920 h 2517784"/>
                  <a:gd name="connsiteX13" fmla="*/ 51811 w 2343755"/>
                  <a:gd name="connsiteY13" fmla="*/ 494920 h 2517784"/>
                  <a:gd name="connsiteX14" fmla="*/ 51811 w 2343755"/>
                  <a:gd name="connsiteY14" fmla="*/ 419969 h 2517784"/>
                  <a:gd name="connsiteX0" fmla="*/ 51811 w 2343755"/>
                  <a:gd name="connsiteY0" fmla="*/ 419969 h 2517784"/>
                  <a:gd name="connsiteX1" fmla="*/ 351614 w 2343755"/>
                  <a:gd name="connsiteY1" fmla="*/ 165136 h 2517784"/>
                  <a:gd name="connsiteX2" fmla="*/ 786329 w 2343755"/>
                  <a:gd name="connsiteY2" fmla="*/ 30225 h 2517784"/>
                  <a:gd name="connsiteX3" fmla="*/ 1146093 w 2343755"/>
                  <a:gd name="connsiteY3" fmla="*/ 30225 h 2517784"/>
                  <a:gd name="connsiteX4" fmla="*/ 1625778 w 2343755"/>
                  <a:gd name="connsiteY4" fmla="*/ 360008 h 2517784"/>
                  <a:gd name="connsiteX5" fmla="*/ 2131568 w 2343755"/>
                  <a:gd name="connsiteY5" fmla="*/ 1268676 h 2517784"/>
                  <a:gd name="connsiteX6" fmla="*/ 2343755 w 2343755"/>
                  <a:gd name="connsiteY6" fmla="*/ 1831028 h 2517784"/>
                  <a:gd name="connsiteX7" fmla="*/ 1925582 w 2343755"/>
                  <a:gd name="connsiteY7" fmla="*/ 2248769 h 2517784"/>
                  <a:gd name="connsiteX8" fmla="*/ 1201272 w 2343755"/>
                  <a:gd name="connsiteY8" fmla="*/ 2497099 h 2517784"/>
                  <a:gd name="connsiteX9" fmla="*/ 756349 w 2343755"/>
                  <a:gd name="connsiteY9" fmla="*/ 2405173 h 2517784"/>
                  <a:gd name="connsiteX10" fmla="*/ 428891 w 2343755"/>
                  <a:gd name="connsiteY10" fmla="*/ 1419018 h 2517784"/>
                  <a:gd name="connsiteX11" fmla="*/ 21831 w 2343755"/>
                  <a:gd name="connsiteY11" fmla="*/ 674802 h 2517784"/>
                  <a:gd name="connsiteX12" fmla="*/ 51811 w 2343755"/>
                  <a:gd name="connsiteY12" fmla="*/ 494920 h 2517784"/>
                  <a:gd name="connsiteX13" fmla="*/ 4514 w 2343755"/>
                  <a:gd name="connsiteY13" fmla="*/ 509248 h 2517784"/>
                  <a:gd name="connsiteX14" fmla="*/ 51811 w 2343755"/>
                  <a:gd name="connsiteY14" fmla="*/ 419969 h 2517784"/>
                  <a:gd name="connsiteX0" fmla="*/ 68098 w 2360042"/>
                  <a:gd name="connsiteY0" fmla="*/ 419969 h 2517784"/>
                  <a:gd name="connsiteX1" fmla="*/ 367901 w 2360042"/>
                  <a:gd name="connsiteY1" fmla="*/ 165136 h 2517784"/>
                  <a:gd name="connsiteX2" fmla="*/ 802616 w 2360042"/>
                  <a:gd name="connsiteY2" fmla="*/ 30225 h 2517784"/>
                  <a:gd name="connsiteX3" fmla="*/ 1162380 w 2360042"/>
                  <a:gd name="connsiteY3" fmla="*/ 30225 h 2517784"/>
                  <a:gd name="connsiteX4" fmla="*/ 1642065 w 2360042"/>
                  <a:gd name="connsiteY4" fmla="*/ 360008 h 2517784"/>
                  <a:gd name="connsiteX5" fmla="*/ 2147855 w 2360042"/>
                  <a:gd name="connsiteY5" fmla="*/ 1268676 h 2517784"/>
                  <a:gd name="connsiteX6" fmla="*/ 2360042 w 2360042"/>
                  <a:gd name="connsiteY6" fmla="*/ 1831028 h 2517784"/>
                  <a:gd name="connsiteX7" fmla="*/ 1941869 w 2360042"/>
                  <a:gd name="connsiteY7" fmla="*/ 2248769 h 2517784"/>
                  <a:gd name="connsiteX8" fmla="*/ 1217559 w 2360042"/>
                  <a:gd name="connsiteY8" fmla="*/ 2497099 h 2517784"/>
                  <a:gd name="connsiteX9" fmla="*/ 772636 w 2360042"/>
                  <a:gd name="connsiteY9" fmla="*/ 2405173 h 2517784"/>
                  <a:gd name="connsiteX10" fmla="*/ 445178 w 2360042"/>
                  <a:gd name="connsiteY10" fmla="*/ 1419018 h 2517784"/>
                  <a:gd name="connsiteX11" fmla="*/ 38118 w 2360042"/>
                  <a:gd name="connsiteY11" fmla="*/ 674802 h 2517784"/>
                  <a:gd name="connsiteX12" fmla="*/ 20801 w 2360042"/>
                  <a:gd name="connsiteY12" fmla="*/ 509248 h 2517784"/>
                  <a:gd name="connsiteX13" fmla="*/ 68098 w 2360042"/>
                  <a:gd name="connsiteY13" fmla="*/ 419969 h 2517784"/>
                  <a:gd name="connsiteX0" fmla="*/ 89551 w 2381495"/>
                  <a:gd name="connsiteY0" fmla="*/ 419969 h 2517784"/>
                  <a:gd name="connsiteX1" fmla="*/ 389354 w 2381495"/>
                  <a:gd name="connsiteY1" fmla="*/ 165136 h 2517784"/>
                  <a:gd name="connsiteX2" fmla="*/ 824069 w 2381495"/>
                  <a:gd name="connsiteY2" fmla="*/ 30225 h 2517784"/>
                  <a:gd name="connsiteX3" fmla="*/ 1183833 w 2381495"/>
                  <a:gd name="connsiteY3" fmla="*/ 30225 h 2517784"/>
                  <a:gd name="connsiteX4" fmla="*/ 1663518 w 2381495"/>
                  <a:gd name="connsiteY4" fmla="*/ 360008 h 2517784"/>
                  <a:gd name="connsiteX5" fmla="*/ 2169308 w 2381495"/>
                  <a:gd name="connsiteY5" fmla="*/ 1268676 h 2517784"/>
                  <a:gd name="connsiteX6" fmla="*/ 2381495 w 2381495"/>
                  <a:gd name="connsiteY6" fmla="*/ 1831028 h 2517784"/>
                  <a:gd name="connsiteX7" fmla="*/ 1963322 w 2381495"/>
                  <a:gd name="connsiteY7" fmla="*/ 2248769 h 2517784"/>
                  <a:gd name="connsiteX8" fmla="*/ 1239012 w 2381495"/>
                  <a:gd name="connsiteY8" fmla="*/ 2497099 h 2517784"/>
                  <a:gd name="connsiteX9" fmla="*/ 794089 w 2381495"/>
                  <a:gd name="connsiteY9" fmla="*/ 2405173 h 2517784"/>
                  <a:gd name="connsiteX10" fmla="*/ 466631 w 2381495"/>
                  <a:gd name="connsiteY10" fmla="*/ 1419018 h 2517784"/>
                  <a:gd name="connsiteX11" fmla="*/ 59571 w 2381495"/>
                  <a:gd name="connsiteY11" fmla="*/ 674802 h 2517784"/>
                  <a:gd name="connsiteX12" fmla="*/ 5309 w 2381495"/>
                  <a:gd name="connsiteY12" fmla="*/ 534432 h 2517784"/>
                  <a:gd name="connsiteX13" fmla="*/ 89551 w 2381495"/>
                  <a:gd name="connsiteY13" fmla="*/ 419969 h 2517784"/>
                  <a:gd name="connsiteX0" fmla="*/ 84349 w 2376293"/>
                  <a:gd name="connsiteY0" fmla="*/ 419969 h 2517784"/>
                  <a:gd name="connsiteX1" fmla="*/ 384152 w 2376293"/>
                  <a:gd name="connsiteY1" fmla="*/ 165136 h 2517784"/>
                  <a:gd name="connsiteX2" fmla="*/ 818867 w 2376293"/>
                  <a:gd name="connsiteY2" fmla="*/ 30225 h 2517784"/>
                  <a:gd name="connsiteX3" fmla="*/ 1178631 w 2376293"/>
                  <a:gd name="connsiteY3" fmla="*/ 30225 h 2517784"/>
                  <a:gd name="connsiteX4" fmla="*/ 1658316 w 2376293"/>
                  <a:gd name="connsiteY4" fmla="*/ 360008 h 2517784"/>
                  <a:gd name="connsiteX5" fmla="*/ 2164106 w 2376293"/>
                  <a:gd name="connsiteY5" fmla="*/ 1268676 h 2517784"/>
                  <a:gd name="connsiteX6" fmla="*/ 2376293 w 2376293"/>
                  <a:gd name="connsiteY6" fmla="*/ 1831028 h 2517784"/>
                  <a:gd name="connsiteX7" fmla="*/ 1958120 w 2376293"/>
                  <a:gd name="connsiteY7" fmla="*/ 2248769 h 2517784"/>
                  <a:gd name="connsiteX8" fmla="*/ 1233810 w 2376293"/>
                  <a:gd name="connsiteY8" fmla="*/ 2497099 h 2517784"/>
                  <a:gd name="connsiteX9" fmla="*/ 788887 w 2376293"/>
                  <a:gd name="connsiteY9" fmla="*/ 2405173 h 2517784"/>
                  <a:gd name="connsiteX10" fmla="*/ 461429 w 2376293"/>
                  <a:gd name="connsiteY10" fmla="*/ 1419018 h 2517784"/>
                  <a:gd name="connsiteX11" fmla="*/ 243715 w 2376293"/>
                  <a:gd name="connsiteY11" fmla="*/ 935038 h 2517784"/>
                  <a:gd name="connsiteX12" fmla="*/ 107 w 2376293"/>
                  <a:gd name="connsiteY12" fmla="*/ 534432 h 2517784"/>
                  <a:gd name="connsiteX13" fmla="*/ 84349 w 2376293"/>
                  <a:gd name="connsiteY13" fmla="*/ 419969 h 2517784"/>
                  <a:gd name="connsiteX0" fmla="*/ 84349 w 2376293"/>
                  <a:gd name="connsiteY0" fmla="*/ 419969 h 2517784"/>
                  <a:gd name="connsiteX1" fmla="*/ 384152 w 2376293"/>
                  <a:gd name="connsiteY1" fmla="*/ 165136 h 2517784"/>
                  <a:gd name="connsiteX2" fmla="*/ 818867 w 2376293"/>
                  <a:gd name="connsiteY2" fmla="*/ 30225 h 2517784"/>
                  <a:gd name="connsiteX3" fmla="*/ 1178631 w 2376293"/>
                  <a:gd name="connsiteY3" fmla="*/ 30225 h 2517784"/>
                  <a:gd name="connsiteX4" fmla="*/ 1658316 w 2376293"/>
                  <a:gd name="connsiteY4" fmla="*/ 360008 h 2517784"/>
                  <a:gd name="connsiteX5" fmla="*/ 2164106 w 2376293"/>
                  <a:gd name="connsiteY5" fmla="*/ 1268676 h 2517784"/>
                  <a:gd name="connsiteX6" fmla="*/ 2376293 w 2376293"/>
                  <a:gd name="connsiteY6" fmla="*/ 1831028 h 2517784"/>
                  <a:gd name="connsiteX7" fmla="*/ 1958120 w 2376293"/>
                  <a:gd name="connsiteY7" fmla="*/ 2248769 h 2517784"/>
                  <a:gd name="connsiteX8" fmla="*/ 1233810 w 2376293"/>
                  <a:gd name="connsiteY8" fmla="*/ 2497099 h 2517784"/>
                  <a:gd name="connsiteX9" fmla="*/ 788887 w 2376293"/>
                  <a:gd name="connsiteY9" fmla="*/ 2405173 h 2517784"/>
                  <a:gd name="connsiteX10" fmla="*/ 461429 w 2376293"/>
                  <a:gd name="connsiteY10" fmla="*/ 1419018 h 2517784"/>
                  <a:gd name="connsiteX11" fmla="*/ 243715 w 2376293"/>
                  <a:gd name="connsiteY11" fmla="*/ 935038 h 2517784"/>
                  <a:gd name="connsiteX12" fmla="*/ 107 w 2376293"/>
                  <a:gd name="connsiteY12" fmla="*/ 534432 h 2517784"/>
                  <a:gd name="connsiteX13" fmla="*/ 84349 w 2376293"/>
                  <a:gd name="connsiteY13" fmla="*/ 419969 h 2517784"/>
                  <a:gd name="connsiteX0" fmla="*/ 84349 w 2376293"/>
                  <a:gd name="connsiteY0" fmla="*/ 419969 h 2517784"/>
                  <a:gd name="connsiteX1" fmla="*/ 384152 w 2376293"/>
                  <a:gd name="connsiteY1" fmla="*/ 165136 h 2517784"/>
                  <a:gd name="connsiteX2" fmla="*/ 818867 w 2376293"/>
                  <a:gd name="connsiteY2" fmla="*/ 30225 h 2517784"/>
                  <a:gd name="connsiteX3" fmla="*/ 1215576 w 2376293"/>
                  <a:gd name="connsiteY3" fmla="*/ 30225 h 2517784"/>
                  <a:gd name="connsiteX4" fmla="*/ 1658316 w 2376293"/>
                  <a:gd name="connsiteY4" fmla="*/ 360008 h 2517784"/>
                  <a:gd name="connsiteX5" fmla="*/ 2164106 w 2376293"/>
                  <a:gd name="connsiteY5" fmla="*/ 1268676 h 2517784"/>
                  <a:gd name="connsiteX6" fmla="*/ 2376293 w 2376293"/>
                  <a:gd name="connsiteY6" fmla="*/ 1831028 h 2517784"/>
                  <a:gd name="connsiteX7" fmla="*/ 1958120 w 2376293"/>
                  <a:gd name="connsiteY7" fmla="*/ 2248769 h 2517784"/>
                  <a:gd name="connsiteX8" fmla="*/ 1233810 w 2376293"/>
                  <a:gd name="connsiteY8" fmla="*/ 2497099 h 2517784"/>
                  <a:gd name="connsiteX9" fmla="*/ 788887 w 2376293"/>
                  <a:gd name="connsiteY9" fmla="*/ 2405173 h 2517784"/>
                  <a:gd name="connsiteX10" fmla="*/ 461429 w 2376293"/>
                  <a:gd name="connsiteY10" fmla="*/ 1419018 h 2517784"/>
                  <a:gd name="connsiteX11" fmla="*/ 243715 w 2376293"/>
                  <a:gd name="connsiteY11" fmla="*/ 935038 h 2517784"/>
                  <a:gd name="connsiteX12" fmla="*/ 107 w 2376293"/>
                  <a:gd name="connsiteY12" fmla="*/ 534432 h 2517784"/>
                  <a:gd name="connsiteX13" fmla="*/ 84349 w 2376293"/>
                  <a:gd name="connsiteY13" fmla="*/ 419969 h 2517784"/>
                  <a:gd name="connsiteX0" fmla="*/ 84349 w 2376293"/>
                  <a:gd name="connsiteY0" fmla="*/ 412860 h 2510675"/>
                  <a:gd name="connsiteX1" fmla="*/ 384152 w 2376293"/>
                  <a:gd name="connsiteY1" fmla="*/ 158027 h 2510675"/>
                  <a:gd name="connsiteX2" fmla="*/ 818867 w 2376293"/>
                  <a:gd name="connsiteY2" fmla="*/ 23116 h 2510675"/>
                  <a:gd name="connsiteX3" fmla="*/ 1215576 w 2376293"/>
                  <a:gd name="connsiteY3" fmla="*/ 23116 h 2510675"/>
                  <a:gd name="connsiteX4" fmla="*/ 1658316 w 2376293"/>
                  <a:gd name="connsiteY4" fmla="*/ 352899 h 2510675"/>
                  <a:gd name="connsiteX5" fmla="*/ 2164106 w 2376293"/>
                  <a:gd name="connsiteY5" fmla="*/ 1261567 h 2510675"/>
                  <a:gd name="connsiteX6" fmla="*/ 2376293 w 2376293"/>
                  <a:gd name="connsiteY6" fmla="*/ 1823919 h 2510675"/>
                  <a:gd name="connsiteX7" fmla="*/ 1958120 w 2376293"/>
                  <a:gd name="connsiteY7" fmla="*/ 2241660 h 2510675"/>
                  <a:gd name="connsiteX8" fmla="*/ 1233810 w 2376293"/>
                  <a:gd name="connsiteY8" fmla="*/ 2489990 h 2510675"/>
                  <a:gd name="connsiteX9" fmla="*/ 788887 w 2376293"/>
                  <a:gd name="connsiteY9" fmla="*/ 2398064 h 2510675"/>
                  <a:gd name="connsiteX10" fmla="*/ 461429 w 2376293"/>
                  <a:gd name="connsiteY10" fmla="*/ 1411909 h 2510675"/>
                  <a:gd name="connsiteX11" fmla="*/ 243715 w 2376293"/>
                  <a:gd name="connsiteY11" fmla="*/ 927929 h 2510675"/>
                  <a:gd name="connsiteX12" fmla="*/ 107 w 2376293"/>
                  <a:gd name="connsiteY12" fmla="*/ 527323 h 2510675"/>
                  <a:gd name="connsiteX13" fmla="*/ 84349 w 2376293"/>
                  <a:gd name="connsiteY13" fmla="*/ 412860 h 2510675"/>
                  <a:gd name="connsiteX0" fmla="*/ 84349 w 2376293"/>
                  <a:gd name="connsiteY0" fmla="*/ 412860 h 2510675"/>
                  <a:gd name="connsiteX1" fmla="*/ 384152 w 2376293"/>
                  <a:gd name="connsiteY1" fmla="*/ 158027 h 2510675"/>
                  <a:gd name="connsiteX2" fmla="*/ 818867 w 2376293"/>
                  <a:gd name="connsiteY2" fmla="*/ 23116 h 2510675"/>
                  <a:gd name="connsiteX3" fmla="*/ 1215576 w 2376293"/>
                  <a:gd name="connsiteY3" fmla="*/ 23116 h 2510675"/>
                  <a:gd name="connsiteX4" fmla="*/ 1658316 w 2376293"/>
                  <a:gd name="connsiteY4" fmla="*/ 352899 h 2510675"/>
                  <a:gd name="connsiteX5" fmla="*/ 2164106 w 2376293"/>
                  <a:gd name="connsiteY5" fmla="*/ 1261567 h 2510675"/>
                  <a:gd name="connsiteX6" fmla="*/ 2376293 w 2376293"/>
                  <a:gd name="connsiteY6" fmla="*/ 1823919 h 2510675"/>
                  <a:gd name="connsiteX7" fmla="*/ 1958120 w 2376293"/>
                  <a:gd name="connsiteY7" fmla="*/ 2241660 h 2510675"/>
                  <a:gd name="connsiteX8" fmla="*/ 1233810 w 2376293"/>
                  <a:gd name="connsiteY8" fmla="*/ 2489990 h 2510675"/>
                  <a:gd name="connsiteX9" fmla="*/ 788887 w 2376293"/>
                  <a:gd name="connsiteY9" fmla="*/ 2398064 h 2510675"/>
                  <a:gd name="connsiteX10" fmla="*/ 461429 w 2376293"/>
                  <a:gd name="connsiteY10" fmla="*/ 1411909 h 2510675"/>
                  <a:gd name="connsiteX11" fmla="*/ 243715 w 2376293"/>
                  <a:gd name="connsiteY11" fmla="*/ 927929 h 2510675"/>
                  <a:gd name="connsiteX12" fmla="*/ 107 w 2376293"/>
                  <a:gd name="connsiteY12" fmla="*/ 527323 h 2510675"/>
                  <a:gd name="connsiteX13" fmla="*/ 84349 w 2376293"/>
                  <a:gd name="connsiteY13" fmla="*/ 412860 h 2510675"/>
                  <a:gd name="connsiteX0" fmla="*/ 84349 w 2376293"/>
                  <a:gd name="connsiteY0" fmla="*/ 412860 h 2507042"/>
                  <a:gd name="connsiteX1" fmla="*/ 384152 w 2376293"/>
                  <a:gd name="connsiteY1" fmla="*/ 158027 h 2507042"/>
                  <a:gd name="connsiteX2" fmla="*/ 818867 w 2376293"/>
                  <a:gd name="connsiteY2" fmla="*/ 23116 h 2507042"/>
                  <a:gd name="connsiteX3" fmla="*/ 1215576 w 2376293"/>
                  <a:gd name="connsiteY3" fmla="*/ 23116 h 2507042"/>
                  <a:gd name="connsiteX4" fmla="*/ 1658316 w 2376293"/>
                  <a:gd name="connsiteY4" fmla="*/ 352899 h 2507042"/>
                  <a:gd name="connsiteX5" fmla="*/ 2164106 w 2376293"/>
                  <a:gd name="connsiteY5" fmla="*/ 1261567 h 2507042"/>
                  <a:gd name="connsiteX6" fmla="*/ 2376293 w 2376293"/>
                  <a:gd name="connsiteY6" fmla="*/ 1823919 h 2507042"/>
                  <a:gd name="connsiteX7" fmla="*/ 1958120 w 2376293"/>
                  <a:gd name="connsiteY7" fmla="*/ 2241660 h 2507042"/>
                  <a:gd name="connsiteX8" fmla="*/ 1233810 w 2376293"/>
                  <a:gd name="connsiteY8" fmla="*/ 2489990 h 2507042"/>
                  <a:gd name="connsiteX9" fmla="*/ 788887 w 2376293"/>
                  <a:gd name="connsiteY9" fmla="*/ 2398064 h 2507042"/>
                  <a:gd name="connsiteX10" fmla="*/ 461429 w 2376293"/>
                  <a:gd name="connsiteY10" fmla="*/ 1411909 h 2507042"/>
                  <a:gd name="connsiteX11" fmla="*/ 243715 w 2376293"/>
                  <a:gd name="connsiteY11" fmla="*/ 927929 h 2507042"/>
                  <a:gd name="connsiteX12" fmla="*/ 107 w 2376293"/>
                  <a:gd name="connsiteY12" fmla="*/ 527323 h 2507042"/>
                  <a:gd name="connsiteX13" fmla="*/ 84349 w 2376293"/>
                  <a:gd name="connsiteY13" fmla="*/ 412860 h 2507042"/>
                  <a:gd name="connsiteX0" fmla="*/ 84349 w 2376293"/>
                  <a:gd name="connsiteY0" fmla="*/ 412860 h 2503433"/>
                  <a:gd name="connsiteX1" fmla="*/ 384152 w 2376293"/>
                  <a:gd name="connsiteY1" fmla="*/ 158027 h 2503433"/>
                  <a:gd name="connsiteX2" fmla="*/ 818867 w 2376293"/>
                  <a:gd name="connsiteY2" fmla="*/ 23116 h 2503433"/>
                  <a:gd name="connsiteX3" fmla="*/ 1215576 w 2376293"/>
                  <a:gd name="connsiteY3" fmla="*/ 23116 h 2503433"/>
                  <a:gd name="connsiteX4" fmla="*/ 1658316 w 2376293"/>
                  <a:gd name="connsiteY4" fmla="*/ 352899 h 2503433"/>
                  <a:gd name="connsiteX5" fmla="*/ 2164106 w 2376293"/>
                  <a:gd name="connsiteY5" fmla="*/ 1261567 h 2503433"/>
                  <a:gd name="connsiteX6" fmla="*/ 2376293 w 2376293"/>
                  <a:gd name="connsiteY6" fmla="*/ 1823919 h 2503433"/>
                  <a:gd name="connsiteX7" fmla="*/ 1958120 w 2376293"/>
                  <a:gd name="connsiteY7" fmla="*/ 2241660 h 2503433"/>
                  <a:gd name="connsiteX8" fmla="*/ 1233810 w 2376293"/>
                  <a:gd name="connsiteY8" fmla="*/ 2489990 h 2503433"/>
                  <a:gd name="connsiteX9" fmla="*/ 788887 w 2376293"/>
                  <a:gd name="connsiteY9" fmla="*/ 2398064 h 2503433"/>
                  <a:gd name="connsiteX10" fmla="*/ 461429 w 2376293"/>
                  <a:gd name="connsiteY10" fmla="*/ 1411909 h 2503433"/>
                  <a:gd name="connsiteX11" fmla="*/ 243715 w 2376293"/>
                  <a:gd name="connsiteY11" fmla="*/ 927929 h 2503433"/>
                  <a:gd name="connsiteX12" fmla="*/ 107 w 2376293"/>
                  <a:gd name="connsiteY12" fmla="*/ 527323 h 2503433"/>
                  <a:gd name="connsiteX13" fmla="*/ 84349 w 2376293"/>
                  <a:gd name="connsiteY13" fmla="*/ 412860 h 2503433"/>
                  <a:gd name="connsiteX0" fmla="*/ 84349 w 2376293"/>
                  <a:gd name="connsiteY0" fmla="*/ 412860 h 2513102"/>
                  <a:gd name="connsiteX1" fmla="*/ 384152 w 2376293"/>
                  <a:gd name="connsiteY1" fmla="*/ 158027 h 2513102"/>
                  <a:gd name="connsiteX2" fmla="*/ 818867 w 2376293"/>
                  <a:gd name="connsiteY2" fmla="*/ 23116 h 2513102"/>
                  <a:gd name="connsiteX3" fmla="*/ 1215576 w 2376293"/>
                  <a:gd name="connsiteY3" fmla="*/ 23116 h 2513102"/>
                  <a:gd name="connsiteX4" fmla="*/ 1658316 w 2376293"/>
                  <a:gd name="connsiteY4" fmla="*/ 352899 h 2513102"/>
                  <a:gd name="connsiteX5" fmla="*/ 2164106 w 2376293"/>
                  <a:gd name="connsiteY5" fmla="*/ 1261567 h 2513102"/>
                  <a:gd name="connsiteX6" fmla="*/ 2376293 w 2376293"/>
                  <a:gd name="connsiteY6" fmla="*/ 1823919 h 2513102"/>
                  <a:gd name="connsiteX7" fmla="*/ 1958120 w 2376293"/>
                  <a:gd name="connsiteY7" fmla="*/ 2241660 h 2513102"/>
                  <a:gd name="connsiteX8" fmla="*/ 1233810 w 2376293"/>
                  <a:gd name="connsiteY8" fmla="*/ 2489990 h 2513102"/>
                  <a:gd name="connsiteX9" fmla="*/ 788887 w 2376293"/>
                  <a:gd name="connsiteY9" fmla="*/ 2398064 h 2513102"/>
                  <a:gd name="connsiteX10" fmla="*/ 461429 w 2376293"/>
                  <a:gd name="connsiteY10" fmla="*/ 1411909 h 2513102"/>
                  <a:gd name="connsiteX11" fmla="*/ 243715 w 2376293"/>
                  <a:gd name="connsiteY11" fmla="*/ 927929 h 2513102"/>
                  <a:gd name="connsiteX12" fmla="*/ 107 w 2376293"/>
                  <a:gd name="connsiteY12" fmla="*/ 527323 h 2513102"/>
                  <a:gd name="connsiteX13" fmla="*/ 84349 w 2376293"/>
                  <a:gd name="connsiteY13" fmla="*/ 412860 h 2513102"/>
                  <a:gd name="connsiteX0" fmla="*/ 84349 w 2376293"/>
                  <a:gd name="connsiteY0" fmla="*/ 412860 h 2493524"/>
                  <a:gd name="connsiteX1" fmla="*/ 384152 w 2376293"/>
                  <a:gd name="connsiteY1" fmla="*/ 158027 h 2493524"/>
                  <a:gd name="connsiteX2" fmla="*/ 818867 w 2376293"/>
                  <a:gd name="connsiteY2" fmla="*/ 23116 h 2493524"/>
                  <a:gd name="connsiteX3" fmla="*/ 1215576 w 2376293"/>
                  <a:gd name="connsiteY3" fmla="*/ 23116 h 2493524"/>
                  <a:gd name="connsiteX4" fmla="*/ 1658316 w 2376293"/>
                  <a:gd name="connsiteY4" fmla="*/ 352899 h 2493524"/>
                  <a:gd name="connsiteX5" fmla="*/ 2164106 w 2376293"/>
                  <a:gd name="connsiteY5" fmla="*/ 1261567 h 2493524"/>
                  <a:gd name="connsiteX6" fmla="*/ 2376293 w 2376293"/>
                  <a:gd name="connsiteY6" fmla="*/ 1823919 h 2493524"/>
                  <a:gd name="connsiteX7" fmla="*/ 1958120 w 2376293"/>
                  <a:gd name="connsiteY7" fmla="*/ 2241660 h 2493524"/>
                  <a:gd name="connsiteX8" fmla="*/ 1233810 w 2376293"/>
                  <a:gd name="connsiteY8" fmla="*/ 2489990 h 2493524"/>
                  <a:gd name="connsiteX9" fmla="*/ 788887 w 2376293"/>
                  <a:gd name="connsiteY9" fmla="*/ 2398064 h 2493524"/>
                  <a:gd name="connsiteX10" fmla="*/ 461429 w 2376293"/>
                  <a:gd name="connsiteY10" fmla="*/ 1411909 h 2493524"/>
                  <a:gd name="connsiteX11" fmla="*/ 243715 w 2376293"/>
                  <a:gd name="connsiteY11" fmla="*/ 927929 h 2493524"/>
                  <a:gd name="connsiteX12" fmla="*/ 107 w 2376293"/>
                  <a:gd name="connsiteY12" fmla="*/ 527323 h 2493524"/>
                  <a:gd name="connsiteX13" fmla="*/ 84349 w 2376293"/>
                  <a:gd name="connsiteY13" fmla="*/ 412860 h 2493524"/>
                  <a:gd name="connsiteX0" fmla="*/ 84349 w 2376293"/>
                  <a:gd name="connsiteY0" fmla="*/ 412860 h 2493524"/>
                  <a:gd name="connsiteX1" fmla="*/ 384152 w 2376293"/>
                  <a:gd name="connsiteY1" fmla="*/ 158027 h 2493524"/>
                  <a:gd name="connsiteX2" fmla="*/ 818867 w 2376293"/>
                  <a:gd name="connsiteY2" fmla="*/ 23116 h 2493524"/>
                  <a:gd name="connsiteX3" fmla="*/ 1215576 w 2376293"/>
                  <a:gd name="connsiteY3" fmla="*/ 23116 h 2493524"/>
                  <a:gd name="connsiteX4" fmla="*/ 1658316 w 2376293"/>
                  <a:gd name="connsiteY4" fmla="*/ 352899 h 2493524"/>
                  <a:gd name="connsiteX5" fmla="*/ 2164106 w 2376293"/>
                  <a:gd name="connsiteY5" fmla="*/ 1261567 h 2493524"/>
                  <a:gd name="connsiteX6" fmla="*/ 2376293 w 2376293"/>
                  <a:gd name="connsiteY6" fmla="*/ 1823919 h 2493524"/>
                  <a:gd name="connsiteX7" fmla="*/ 1958120 w 2376293"/>
                  <a:gd name="connsiteY7" fmla="*/ 2241660 h 2493524"/>
                  <a:gd name="connsiteX8" fmla="*/ 1233810 w 2376293"/>
                  <a:gd name="connsiteY8" fmla="*/ 2489990 h 2493524"/>
                  <a:gd name="connsiteX9" fmla="*/ 788887 w 2376293"/>
                  <a:gd name="connsiteY9" fmla="*/ 2398064 h 2493524"/>
                  <a:gd name="connsiteX10" fmla="*/ 461429 w 2376293"/>
                  <a:gd name="connsiteY10" fmla="*/ 1411909 h 2493524"/>
                  <a:gd name="connsiteX11" fmla="*/ 243715 w 2376293"/>
                  <a:gd name="connsiteY11" fmla="*/ 927929 h 2493524"/>
                  <a:gd name="connsiteX12" fmla="*/ 107 w 2376293"/>
                  <a:gd name="connsiteY12" fmla="*/ 527323 h 2493524"/>
                  <a:gd name="connsiteX13" fmla="*/ 84349 w 2376293"/>
                  <a:gd name="connsiteY13" fmla="*/ 412860 h 2493524"/>
                  <a:gd name="connsiteX0" fmla="*/ 84349 w 2376293"/>
                  <a:gd name="connsiteY0" fmla="*/ 412860 h 2493524"/>
                  <a:gd name="connsiteX1" fmla="*/ 384152 w 2376293"/>
                  <a:gd name="connsiteY1" fmla="*/ 158027 h 2493524"/>
                  <a:gd name="connsiteX2" fmla="*/ 818867 w 2376293"/>
                  <a:gd name="connsiteY2" fmla="*/ 23116 h 2493524"/>
                  <a:gd name="connsiteX3" fmla="*/ 1215576 w 2376293"/>
                  <a:gd name="connsiteY3" fmla="*/ 23116 h 2493524"/>
                  <a:gd name="connsiteX4" fmla="*/ 1658316 w 2376293"/>
                  <a:gd name="connsiteY4" fmla="*/ 352899 h 2493524"/>
                  <a:gd name="connsiteX5" fmla="*/ 2164106 w 2376293"/>
                  <a:gd name="connsiteY5" fmla="*/ 1261567 h 2493524"/>
                  <a:gd name="connsiteX6" fmla="*/ 2376293 w 2376293"/>
                  <a:gd name="connsiteY6" fmla="*/ 1823919 h 2493524"/>
                  <a:gd name="connsiteX7" fmla="*/ 1958120 w 2376293"/>
                  <a:gd name="connsiteY7" fmla="*/ 2241660 h 2493524"/>
                  <a:gd name="connsiteX8" fmla="*/ 1233810 w 2376293"/>
                  <a:gd name="connsiteY8" fmla="*/ 2489990 h 2493524"/>
                  <a:gd name="connsiteX9" fmla="*/ 788887 w 2376293"/>
                  <a:gd name="connsiteY9" fmla="*/ 2398064 h 2493524"/>
                  <a:gd name="connsiteX10" fmla="*/ 461429 w 2376293"/>
                  <a:gd name="connsiteY10" fmla="*/ 1411909 h 2493524"/>
                  <a:gd name="connsiteX11" fmla="*/ 243715 w 2376293"/>
                  <a:gd name="connsiteY11" fmla="*/ 927929 h 2493524"/>
                  <a:gd name="connsiteX12" fmla="*/ 107 w 2376293"/>
                  <a:gd name="connsiteY12" fmla="*/ 527323 h 2493524"/>
                  <a:gd name="connsiteX13" fmla="*/ 84349 w 2376293"/>
                  <a:gd name="connsiteY13" fmla="*/ 412860 h 2493524"/>
                  <a:gd name="connsiteX0" fmla="*/ 84349 w 2376293"/>
                  <a:gd name="connsiteY0" fmla="*/ 412860 h 2493524"/>
                  <a:gd name="connsiteX1" fmla="*/ 384152 w 2376293"/>
                  <a:gd name="connsiteY1" fmla="*/ 158027 h 2493524"/>
                  <a:gd name="connsiteX2" fmla="*/ 818867 w 2376293"/>
                  <a:gd name="connsiteY2" fmla="*/ 23116 h 2493524"/>
                  <a:gd name="connsiteX3" fmla="*/ 1215576 w 2376293"/>
                  <a:gd name="connsiteY3" fmla="*/ 23116 h 2493524"/>
                  <a:gd name="connsiteX4" fmla="*/ 1658316 w 2376293"/>
                  <a:gd name="connsiteY4" fmla="*/ 352899 h 2493524"/>
                  <a:gd name="connsiteX5" fmla="*/ 2164106 w 2376293"/>
                  <a:gd name="connsiteY5" fmla="*/ 1261567 h 2493524"/>
                  <a:gd name="connsiteX6" fmla="*/ 2376293 w 2376293"/>
                  <a:gd name="connsiteY6" fmla="*/ 1823919 h 2493524"/>
                  <a:gd name="connsiteX7" fmla="*/ 1958120 w 2376293"/>
                  <a:gd name="connsiteY7" fmla="*/ 2241660 h 2493524"/>
                  <a:gd name="connsiteX8" fmla="*/ 1233810 w 2376293"/>
                  <a:gd name="connsiteY8" fmla="*/ 2489990 h 2493524"/>
                  <a:gd name="connsiteX9" fmla="*/ 788887 w 2376293"/>
                  <a:gd name="connsiteY9" fmla="*/ 2398064 h 2493524"/>
                  <a:gd name="connsiteX10" fmla="*/ 461429 w 2376293"/>
                  <a:gd name="connsiteY10" fmla="*/ 1411909 h 2493524"/>
                  <a:gd name="connsiteX11" fmla="*/ 243715 w 2376293"/>
                  <a:gd name="connsiteY11" fmla="*/ 927929 h 2493524"/>
                  <a:gd name="connsiteX12" fmla="*/ 107 w 2376293"/>
                  <a:gd name="connsiteY12" fmla="*/ 527323 h 2493524"/>
                  <a:gd name="connsiteX13" fmla="*/ 84349 w 2376293"/>
                  <a:gd name="connsiteY13" fmla="*/ 412860 h 2493524"/>
                  <a:gd name="connsiteX0" fmla="*/ 84349 w 2376293"/>
                  <a:gd name="connsiteY0" fmla="*/ 412860 h 2493524"/>
                  <a:gd name="connsiteX1" fmla="*/ 384152 w 2376293"/>
                  <a:gd name="connsiteY1" fmla="*/ 158027 h 2493524"/>
                  <a:gd name="connsiteX2" fmla="*/ 818867 w 2376293"/>
                  <a:gd name="connsiteY2" fmla="*/ 23116 h 2493524"/>
                  <a:gd name="connsiteX3" fmla="*/ 1215576 w 2376293"/>
                  <a:gd name="connsiteY3" fmla="*/ 23116 h 2493524"/>
                  <a:gd name="connsiteX4" fmla="*/ 1658316 w 2376293"/>
                  <a:gd name="connsiteY4" fmla="*/ 352899 h 2493524"/>
                  <a:gd name="connsiteX5" fmla="*/ 2164106 w 2376293"/>
                  <a:gd name="connsiteY5" fmla="*/ 1261567 h 2493524"/>
                  <a:gd name="connsiteX6" fmla="*/ 2376293 w 2376293"/>
                  <a:gd name="connsiteY6" fmla="*/ 1823919 h 2493524"/>
                  <a:gd name="connsiteX7" fmla="*/ 1958120 w 2376293"/>
                  <a:gd name="connsiteY7" fmla="*/ 2241660 h 2493524"/>
                  <a:gd name="connsiteX8" fmla="*/ 1233810 w 2376293"/>
                  <a:gd name="connsiteY8" fmla="*/ 2489990 h 2493524"/>
                  <a:gd name="connsiteX9" fmla="*/ 788887 w 2376293"/>
                  <a:gd name="connsiteY9" fmla="*/ 2398064 h 2493524"/>
                  <a:gd name="connsiteX10" fmla="*/ 461429 w 2376293"/>
                  <a:gd name="connsiteY10" fmla="*/ 1411909 h 2493524"/>
                  <a:gd name="connsiteX11" fmla="*/ 243715 w 2376293"/>
                  <a:gd name="connsiteY11" fmla="*/ 927929 h 2493524"/>
                  <a:gd name="connsiteX12" fmla="*/ 107 w 2376293"/>
                  <a:gd name="connsiteY12" fmla="*/ 527323 h 2493524"/>
                  <a:gd name="connsiteX13" fmla="*/ 84349 w 2376293"/>
                  <a:gd name="connsiteY13" fmla="*/ 412860 h 2493524"/>
                  <a:gd name="connsiteX0" fmla="*/ 84349 w 2368828"/>
                  <a:gd name="connsiteY0" fmla="*/ 412860 h 2493524"/>
                  <a:gd name="connsiteX1" fmla="*/ 384152 w 2368828"/>
                  <a:gd name="connsiteY1" fmla="*/ 158027 h 2493524"/>
                  <a:gd name="connsiteX2" fmla="*/ 818867 w 2368828"/>
                  <a:gd name="connsiteY2" fmla="*/ 23116 h 2493524"/>
                  <a:gd name="connsiteX3" fmla="*/ 1215576 w 2368828"/>
                  <a:gd name="connsiteY3" fmla="*/ 23116 h 2493524"/>
                  <a:gd name="connsiteX4" fmla="*/ 1658316 w 2368828"/>
                  <a:gd name="connsiteY4" fmla="*/ 352899 h 2493524"/>
                  <a:gd name="connsiteX5" fmla="*/ 2164106 w 2368828"/>
                  <a:gd name="connsiteY5" fmla="*/ 1261567 h 2493524"/>
                  <a:gd name="connsiteX6" fmla="*/ 2368828 w 2368828"/>
                  <a:gd name="connsiteY6" fmla="*/ 1783213 h 2493524"/>
                  <a:gd name="connsiteX7" fmla="*/ 1958120 w 2368828"/>
                  <a:gd name="connsiteY7" fmla="*/ 2241660 h 2493524"/>
                  <a:gd name="connsiteX8" fmla="*/ 1233810 w 2368828"/>
                  <a:gd name="connsiteY8" fmla="*/ 2489990 h 2493524"/>
                  <a:gd name="connsiteX9" fmla="*/ 788887 w 2368828"/>
                  <a:gd name="connsiteY9" fmla="*/ 2398064 h 2493524"/>
                  <a:gd name="connsiteX10" fmla="*/ 461429 w 2368828"/>
                  <a:gd name="connsiteY10" fmla="*/ 1411909 h 2493524"/>
                  <a:gd name="connsiteX11" fmla="*/ 243715 w 2368828"/>
                  <a:gd name="connsiteY11" fmla="*/ 927929 h 2493524"/>
                  <a:gd name="connsiteX12" fmla="*/ 107 w 2368828"/>
                  <a:gd name="connsiteY12" fmla="*/ 527323 h 2493524"/>
                  <a:gd name="connsiteX13" fmla="*/ 84349 w 2368828"/>
                  <a:gd name="connsiteY13" fmla="*/ 412860 h 2493524"/>
                  <a:gd name="connsiteX0" fmla="*/ 84349 w 2368828"/>
                  <a:gd name="connsiteY0" fmla="*/ 412860 h 2493524"/>
                  <a:gd name="connsiteX1" fmla="*/ 384152 w 2368828"/>
                  <a:gd name="connsiteY1" fmla="*/ 158027 h 2493524"/>
                  <a:gd name="connsiteX2" fmla="*/ 818867 w 2368828"/>
                  <a:gd name="connsiteY2" fmla="*/ 23116 h 2493524"/>
                  <a:gd name="connsiteX3" fmla="*/ 1215576 w 2368828"/>
                  <a:gd name="connsiteY3" fmla="*/ 23116 h 2493524"/>
                  <a:gd name="connsiteX4" fmla="*/ 1658316 w 2368828"/>
                  <a:gd name="connsiteY4" fmla="*/ 352899 h 2493524"/>
                  <a:gd name="connsiteX5" fmla="*/ 2164106 w 2368828"/>
                  <a:gd name="connsiteY5" fmla="*/ 1261567 h 2493524"/>
                  <a:gd name="connsiteX6" fmla="*/ 2368828 w 2368828"/>
                  <a:gd name="connsiteY6" fmla="*/ 1783213 h 2493524"/>
                  <a:gd name="connsiteX7" fmla="*/ 1958120 w 2368828"/>
                  <a:gd name="connsiteY7" fmla="*/ 2241660 h 2493524"/>
                  <a:gd name="connsiteX8" fmla="*/ 1233810 w 2368828"/>
                  <a:gd name="connsiteY8" fmla="*/ 2489990 h 2493524"/>
                  <a:gd name="connsiteX9" fmla="*/ 788887 w 2368828"/>
                  <a:gd name="connsiteY9" fmla="*/ 2398064 h 2493524"/>
                  <a:gd name="connsiteX10" fmla="*/ 461429 w 2368828"/>
                  <a:gd name="connsiteY10" fmla="*/ 1411909 h 2493524"/>
                  <a:gd name="connsiteX11" fmla="*/ 243715 w 2368828"/>
                  <a:gd name="connsiteY11" fmla="*/ 927929 h 2493524"/>
                  <a:gd name="connsiteX12" fmla="*/ 107 w 2368828"/>
                  <a:gd name="connsiteY12" fmla="*/ 527323 h 2493524"/>
                  <a:gd name="connsiteX13" fmla="*/ 84349 w 2368828"/>
                  <a:gd name="connsiteY13" fmla="*/ 412860 h 2493524"/>
                  <a:gd name="connsiteX0" fmla="*/ 84349 w 2368828"/>
                  <a:gd name="connsiteY0" fmla="*/ 412860 h 2493524"/>
                  <a:gd name="connsiteX1" fmla="*/ 384152 w 2368828"/>
                  <a:gd name="connsiteY1" fmla="*/ 158027 h 2493524"/>
                  <a:gd name="connsiteX2" fmla="*/ 818867 w 2368828"/>
                  <a:gd name="connsiteY2" fmla="*/ 23116 h 2493524"/>
                  <a:gd name="connsiteX3" fmla="*/ 1215576 w 2368828"/>
                  <a:gd name="connsiteY3" fmla="*/ 23116 h 2493524"/>
                  <a:gd name="connsiteX4" fmla="*/ 1658316 w 2368828"/>
                  <a:gd name="connsiteY4" fmla="*/ 352899 h 2493524"/>
                  <a:gd name="connsiteX5" fmla="*/ 2063336 w 2368828"/>
                  <a:gd name="connsiteY5" fmla="*/ 1064823 h 2493524"/>
                  <a:gd name="connsiteX6" fmla="*/ 2368828 w 2368828"/>
                  <a:gd name="connsiteY6" fmla="*/ 1783213 h 2493524"/>
                  <a:gd name="connsiteX7" fmla="*/ 1958120 w 2368828"/>
                  <a:gd name="connsiteY7" fmla="*/ 2241660 h 2493524"/>
                  <a:gd name="connsiteX8" fmla="*/ 1233810 w 2368828"/>
                  <a:gd name="connsiteY8" fmla="*/ 2489990 h 2493524"/>
                  <a:gd name="connsiteX9" fmla="*/ 788887 w 2368828"/>
                  <a:gd name="connsiteY9" fmla="*/ 2398064 h 2493524"/>
                  <a:gd name="connsiteX10" fmla="*/ 461429 w 2368828"/>
                  <a:gd name="connsiteY10" fmla="*/ 1411909 h 2493524"/>
                  <a:gd name="connsiteX11" fmla="*/ 243715 w 2368828"/>
                  <a:gd name="connsiteY11" fmla="*/ 927929 h 2493524"/>
                  <a:gd name="connsiteX12" fmla="*/ 107 w 2368828"/>
                  <a:gd name="connsiteY12" fmla="*/ 527323 h 2493524"/>
                  <a:gd name="connsiteX13" fmla="*/ 84349 w 2368828"/>
                  <a:gd name="connsiteY13" fmla="*/ 412860 h 2493524"/>
                  <a:gd name="connsiteX0" fmla="*/ 84349 w 2368828"/>
                  <a:gd name="connsiteY0" fmla="*/ 412860 h 2506411"/>
                  <a:gd name="connsiteX1" fmla="*/ 384152 w 2368828"/>
                  <a:gd name="connsiteY1" fmla="*/ 158027 h 2506411"/>
                  <a:gd name="connsiteX2" fmla="*/ 818867 w 2368828"/>
                  <a:gd name="connsiteY2" fmla="*/ 23116 h 2506411"/>
                  <a:gd name="connsiteX3" fmla="*/ 1215576 w 2368828"/>
                  <a:gd name="connsiteY3" fmla="*/ 23116 h 2506411"/>
                  <a:gd name="connsiteX4" fmla="*/ 1658316 w 2368828"/>
                  <a:gd name="connsiteY4" fmla="*/ 352899 h 2506411"/>
                  <a:gd name="connsiteX5" fmla="*/ 2063336 w 2368828"/>
                  <a:gd name="connsiteY5" fmla="*/ 1064823 h 2506411"/>
                  <a:gd name="connsiteX6" fmla="*/ 2368828 w 2368828"/>
                  <a:gd name="connsiteY6" fmla="*/ 1783213 h 2506411"/>
                  <a:gd name="connsiteX7" fmla="*/ 2099946 w 2368828"/>
                  <a:gd name="connsiteY7" fmla="*/ 2160249 h 2506411"/>
                  <a:gd name="connsiteX8" fmla="*/ 1233810 w 2368828"/>
                  <a:gd name="connsiteY8" fmla="*/ 2489990 h 2506411"/>
                  <a:gd name="connsiteX9" fmla="*/ 788887 w 2368828"/>
                  <a:gd name="connsiteY9" fmla="*/ 2398064 h 2506411"/>
                  <a:gd name="connsiteX10" fmla="*/ 461429 w 2368828"/>
                  <a:gd name="connsiteY10" fmla="*/ 1411909 h 2506411"/>
                  <a:gd name="connsiteX11" fmla="*/ 243715 w 2368828"/>
                  <a:gd name="connsiteY11" fmla="*/ 927929 h 2506411"/>
                  <a:gd name="connsiteX12" fmla="*/ 107 w 2368828"/>
                  <a:gd name="connsiteY12" fmla="*/ 527323 h 2506411"/>
                  <a:gd name="connsiteX13" fmla="*/ 84349 w 2368828"/>
                  <a:gd name="connsiteY13" fmla="*/ 412860 h 2506411"/>
                  <a:gd name="connsiteX0" fmla="*/ 84349 w 2368828"/>
                  <a:gd name="connsiteY0" fmla="*/ 412860 h 2506411"/>
                  <a:gd name="connsiteX1" fmla="*/ 384152 w 2368828"/>
                  <a:gd name="connsiteY1" fmla="*/ 158027 h 2506411"/>
                  <a:gd name="connsiteX2" fmla="*/ 818867 w 2368828"/>
                  <a:gd name="connsiteY2" fmla="*/ 23116 h 2506411"/>
                  <a:gd name="connsiteX3" fmla="*/ 1215576 w 2368828"/>
                  <a:gd name="connsiteY3" fmla="*/ 23116 h 2506411"/>
                  <a:gd name="connsiteX4" fmla="*/ 1658316 w 2368828"/>
                  <a:gd name="connsiteY4" fmla="*/ 352899 h 2506411"/>
                  <a:gd name="connsiteX5" fmla="*/ 2063336 w 2368828"/>
                  <a:gd name="connsiteY5" fmla="*/ 1064823 h 2506411"/>
                  <a:gd name="connsiteX6" fmla="*/ 2368828 w 2368828"/>
                  <a:gd name="connsiteY6" fmla="*/ 1783213 h 2506411"/>
                  <a:gd name="connsiteX7" fmla="*/ 2099946 w 2368828"/>
                  <a:gd name="connsiteY7" fmla="*/ 2160249 h 2506411"/>
                  <a:gd name="connsiteX8" fmla="*/ 1233810 w 2368828"/>
                  <a:gd name="connsiteY8" fmla="*/ 2489990 h 2506411"/>
                  <a:gd name="connsiteX9" fmla="*/ 788887 w 2368828"/>
                  <a:gd name="connsiteY9" fmla="*/ 2398064 h 2506411"/>
                  <a:gd name="connsiteX10" fmla="*/ 461429 w 2368828"/>
                  <a:gd name="connsiteY10" fmla="*/ 1411909 h 2506411"/>
                  <a:gd name="connsiteX11" fmla="*/ 243715 w 2368828"/>
                  <a:gd name="connsiteY11" fmla="*/ 927929 h 2506411"/>
                  <a:gd name="connsiteX12" fmla="*/ 107 w 2368828"/>
                  <a:gd name="connsiteY12" fmla="*/ 527323 h 2506411"/>
                  <a:gd name="connsiteX13" fmla="*/ 84349 w 2368828"/>
                  <a:gd name="connsiteY13" fmla="*/ 412860 h 2506411"/>
                  <a:gd name="connsiteX0" fmla="*/ 84349 w 2368828"/>
                  <a:gd name="connsiteY0" fmla="*/ 412860 h 2506127"/>
                  <a:gd name="connsiteX1" fmla="*/ 384152 w 2368828"/>
                  <a:gd name="connsiteY1" fmla="*/ 158027 h 2506127"/>
                  <a:gd name="connsiteX2" fmla="*/ 818867 w 2368828"/>
                  <a:gd name="connsiteY2" fmla="*/ 23116 h 2506127"/>
                  <a:gd name="connsiteX3" fmla="*/ 1215576 w 2368828"/>
                  <a:gd name="connsiteY3" fmla="*/ 23116 h 2506127"/>
                  <a:gd name="connsiteX4" fmla="*/ 1658316 w 2368828"/>
                  <a:gd name="connsiteY4" fmla="*/ 352899 h 2506127"/>
                  <a:gd name="connsiteX5" fmla="*/ 2063336 w 2368828"/>
                  <a:gd name="connsiteY5" fmla="*/ 1064823 h 2506127"/>
                  <a:gd name="connsiteX6" fmla="*/ 2368828 w 2368828"/>
                  <a:gd name="connsiteY6" fmla="*/ 1783213 h 2506127"/>
                  <a:gd name="connsiteX7" fmla="*/ 2099946 w 2368828"/>
                  <a:gd name="connsiteY7" fmla="*/ 2160249 h 2506127"/>
                  <a:gd name="connsiteX8" fmla="*/ 2105173 w 2368828"/>
                  <a:gd name="connsiteY8" fmla="*/ 2164166 h 2506127"/>
                  <a:gd name="connsiteX9" fmla="*/ 1233810 w 2368828"/>
                  <a:gd name="connsiteY9" fmla="*/ 2489990 h 2506127"/>
                  <a:gd name="connsiteX10" fmla="*/ 788887 w 2368828"/>
                  <a:gd name="connsiteY10" fmla="*/ 2398064 h 2506127"/>
                  <a:gd name="connsiteX11" fmla="*/ 461429 w 2368828"/>
                  <a:gd name="connsiteY11" fmla="*/ 1411909 h 2506127"/>
                  <a:gd name="connsiteX12" fmla="*/ 243715 w 2368828"/>
                  <a:gd name="connsiteY12" fmla="*/ 927929 h 2506127"/>
                  <a:gd name="connsiteX13" fmla="*/ 107 w 2368828"/>
                  <a:gd name="connsiteY13" fmla="*/ 527323 h 2506127"/>
                  <a:gd name="connsiteX14" fmla="*/ 84349 w 2368828"/>
                  <a:gd name="connsiteY14" fmla="*/ 412860 h 2506127"/>
                  <a:gd name="connsiteX0" fmla="*/ 84349 w 2368828"/>
                  <a:gd name="connsiteY0" fmla="*/ 412860 h 2494799"/>
                  <a:gd name="connsiteX1" fmla="*/ 384152 w 2368828"/>
                  <a:gd name="connsiteY1" fmla="*/ 158027 h 2494799"/>
                  <a:gd name="connsiteX2" fmla="*/ 818867 w 2368828"/>
                  <a:gd name="connsiteY2" fmla="*/ 23116 h 2494799"/>
                  <a:gd name="connsiteX3" fmla="*/ 1215576 w 2368828"/>
                  <a:gd name="connsiteY3" fmla="*/ 23116 h 2494799"/>
                  <a:gd name="connsiteX4" fmla="*/ 1658316 w 2368828"/>
                  <a:gd name="connsiteY4" fmla="*/ 352899 h 2494799"/>
                  <a:gd name="connsiteX5" fmla="*/ 2063336 w 2368828"/>
                  <a:gd name="connsiteY5" fmla="*/ 1064823 h 2494799"/>
                  <a:gd name="connsiteX6" fmla="*/ 2368828 w 2368828"/>
                  <a:gd name="connsiteY6" fmla="*/ 1783213 h 2494799"/>
                  <a:gd name="connsiteX7" fmla="*/ 2099946 w 2368828"/>
                  <a:gd name="connsiteY7" fmla="*/ 2160249 h 2494799"/>
                  <a:gd name="connsiteX8" fmla="*/ 1787932 w 2368828"/>
                  <a:gd name="connsiteY8" fmla="*/ 2323597 h 2494799"/>
                  <a:gd name="connsiteX9" fmla="*/ 1233810 w 2368828"/>
                  <a:gd name="connsiteY9" fmla="*/ 2489990 h 2494799"/>
                  <a:gd name="connsiteX10" fmla="*/ 788887 w 2368828"/>
                  <a:gd name="connsiteY10" fmla="*/ 2398064 h 2494799"/>
                  <a:gd name="connsiteX11" fmla="*/ 461429 w 2368828"/>
                  <a:gd name="connsiteY11" fmla="*/ 1411909 h 2494799"/>
                  <a:gd name="connsiteX12" fmla="*/ 243715 w 2368828"/>
                  <a:gd name="connsiteY12" fmla="*/ 927929 h 2494799"/>
                  <a:gd name="connsiteX13" fmla="*/ 107 w 2368828"/>
                  <a:gd name="connsiteY13" fmla="*/ 527323 h 2494799"/>
                  <a:gd name="connsiteX14" fmla="*/ 84349 w 2368828"/>
                  <a:gd name="connsiteY14" fmla="*/ 412860 h 2494799"/>
                  <a:gd name="connsiteX0" fmla="*/ 84349 w 2368828"/>
                  <a:gd name="connsiteY0" fmla="*/ 412860 h 2494799"/>
                  <a:gd name="connsiteX1" fmla="*/ 384152 w 2368828"/>
                  <a:gd name="connsiteY1" fmla="*/ 158027 h 2494799"/>
                  <a:gd name="connsiteX2" fmla="*/ 818867 w 2368828"/>
                  <a:gd name="connsiteY2" fmla="*/ 23116 h 2494799"/>
                  <a:gd name="connsiteX3" fmla="*/ 1215576 w 2368828"/>
                  <a:gd name="connsiteY3" fmla="*/ 23116 h 2494799"/>
                  <a:gd name="connsiteX4" fmla="*/ 1658316 w 2368828"/>
                  <a:gd name="connsiteY4" fmla="*/ 352899 h 2494799"/>
                  <a:gd name="connsiteX5" fmla="*/ 2063336 w 2368828"/>
                  <a:gd name="connsiteY5" fmla="*/ 1064823 h 2494799"/>
                  <a:gd name="connsiteX6" fmla="*/ 2368828 w 2368828"/>
                  <a:gd name="connsiteY6" fmla="*/ 1783213 h 2494799"/>
                  <a:gd name="connsiteX7" fmla="*/ 2219378 w 2368828"/>
                  <a:gd name="connsiteY7" fmla="*/ 2058486 h 2494799"/>
                  <a:gd name="connsiteX8" fmla="*/ 1787932 w 2368828"/>
                  <a:gd name="connsiteY8" fmla="*/ 2323597 h 2494799"/>
                  <a:gd name="connsiteX9" fmla="*/ 1233810 w 2368828"/>
                  <a:gd name="connsiteY9" fmla="*/ 2489990 h 2494799"/>
                  <a:gd name="connsiteX10" fmla="*/ 788887 w 2368828"/>
                  <a:gd name="connsiteY10" fmla="*/ 2398064 h 2494799"/>
                  <a:gd name="connsiteX11" fmla="*/ 461429 w 2368828"/>
                  <a:gd name="connsiteY11" fmla="*/ 1411909 h 2494799"/>
                  <a:gd name="connsiteX12" fmla="*/ 243715 w 2368828"/>
                  <a:gd name="connsiteY12" fmla="*/ 927929 h 2494799"/>
                  <a:gd name="connsiteX13" fmla="*/ 107 w 2368828"/>
                  <a:gd name="connsiteY13" fmla="*/ 527323 h 2494799"/>
                  <a:gd name="connsiteX14" fmla="*/ 84349 w 2368828"/>
                  <a:gd name="connsiteY14" fmla="*/ 412860 h 2494799"/>
                  <a:gd name="connsiteX0" fmla="*/ 84349 w 2368828"/>
                  <a:gd name="connsiteY0" fmla="*/ 412860 h 2494799"/>
                  <a:gd name="connsiteX1" fmla="*/ 384152 w 2368828"/>
                  <a:gd name="connsiteY1" fmla="*/ 158027 h 2494799"/>
                  <a:gd name="connsiteX2" fmla="*/ 818867 w 2368828"/>
                  <a:gd name="connsiteY2" fmla="*/ 23116 h 2494799"/>
                  <a:gd name="connsiteX3" fmla="*/ 1215576 w 2368828"/>
                  <a:gd name="connsiteY3" fmla="*/ 23116 h 2494799"/>
                  <a:gd name="connsiteX4" fmla="*/ 1658316 w 2368828"/>
                  <a:gd name="connsiteY4" fmla="*/ 352899 h 2494799"/>
                  <a:gd name="connsiteX5" fmla="*/ 2063336 w 2368828"/>
                  <a:gd name="connsiteY5" fmla="*/ 1064823 h 2494799"/>
                  <a:gd name="connsiteX6" fmla="*/ 2368828 w 2368828"/>
                  <a:gd name="connsiteY6" fmla="*/ 1783213 h 2494799"/>
                  <a:gd name="connsiteX7" fmla="*/ 2219378 w 2368828"/>
                  <a:gd name="connsiteY7" fmla="*/ 2058486 h 2494799"/>
                  <a:gd name="connsiteX8" fmla="*/ 1787932 w 2368828"/>
                  <a:gd name="connsiteY8" fmla="*/ 2323597 h 2494799"/>
                  <a:gd name="connsiteX9" fmla="*/ 1233810 w 2368828"/>
                  <a:gd name="connsiteY9" fmla="*/ 2489990 h 2494799"/>
                  <a:gd name="connsiteX10" fmla="*/ 788887 w 2368828"/>
                  <a:gd name="connsiteY10" fmla="*/ 2398064 h 2494799"/>
                  <a:gd name="connsiteX11" fmla="*/ 461429 w 2368828"/>
                  <a:gd name="connsiteY11" fmla="*/ 1411909 h 2494799"/>
                  <a:gd name="connsiteX12" fmla="*/ 243715 w 2368828"/>
                  <a:gd name="connsiteY12" fmla="*/ 927929 h 2494799"/>
                  <a:gd name="connsiteX13" fmla="*/ 107 w 2368828"/>
                  <a:gd name="connsiteY13" fmla="*/ 527323 h 2494799"/>
                  <a:gd name="connsiteX14" fmla="*/ 84349 w 2368828"/>
                  <a:gd name="connsiteY14" fmla="*/ 412860 h 2494799"/>
                  <a:gd name="connsiteX0" fmla="*/ 84349 w 2368828"/>
                  <a:gd name="connsiteY0" fmla="*/ 412860 h 2494799"/>
                  <a:gd name="connsiteX1" fmla="*/ 384152 w 2368828"/>
                  <a:gd name="connsiteY1" fmla="*/ 158027 h 2494799"/>
                  <a:gd name="connsiteX2" fmla="*/ 818867 w 2368828"/>
                  <a:gd name="connsiteY2" fmla="*/ 23116 h 2494799"/>
                  <a:gd name="connsiteX3" fmla="*/ 1215576 w 2368828"/>
                  <a:gd name="connsiteY3" fmla="*/ 23116 h 2494799"/>
                  <a:gd name="connsiteX4" fmla="*/ 1658316 w 2368828"/>
                  <a:gd name="connsiteY4" fmla="*/ 352899 h 2494799"/>
                  <a:gd name="connsiteX5" fmla="*/ 2063336 w 2368828"/>
                  <a:gd name="connsiteY5" fmla="*/ 1064823 h 2494799"/>
                  <a:gd name="connsiteX6" fmla="*/ 2368828 w 2368828"/>
                  <a:gd name="connsiteY6" fmla="*/ 1783213 h 2494799"/>
                  <a:gd name="connsiteX7" fmla="*/ 2297756 w 2368828"/>
                  <a:gd name="connsiteY7" fmla="*/ 1980467 h 2494799"/>
                  <a:gd name="connsiteX8" fmla="*/ 1787932 w 2368828"/>
                  <a:gd name="connsiteY8" fmla="*/ 2323597 h 2494799"/>
                  <a:gd name="connsiteX9" fmla="*/ 1233810 w 2368828"/>
                  <a:gd name="connsiteY9" fmla="*/ 2489990 h 2494799"/>
                  <a:gd name="connsiteX10" fmla="*/ 788887 w 2368828"/>
                  <a:gd name="connsiteY10" fmla="*/ 2398064 h 2494799"/>
                  <a:gd name="connsiteX11" fmla="*/ 461429 w 2368828"/>
                  <a:gd name="connsiteY11" fmla="*/ 1411909 h 2494799"/>
                  <a:gd name="connsiteX12" fmla="*/ 243715 w 2368828"/>
                  <a:gd name="connsiteY12" fmla="*/ 927929 h 2494799"/>
                  <a:gd name="connsiteX13" fmla="*/ 107 w 2368828"/>
                  <a:gd name="connsiteY13" fmla="*/ 527323 h 2494799"/>
                  <a:gd name="connsiteX14" fmla="*/ 84349 w 2368828"/>
                  <a:gd name="connsiteY14" fmla="*/ 412860 h 2494799"/>
                  <a:gd name="connsiteX0" fmla="*/ 84349 w 2368828"/>
                  <a:gd name="connsiteY0" fmla="*/ 412860 h 2494799"/>
                  <a:gd name="connsiteX1" fmla="*/ 384152 w 2368828"/>
                  <a:gd name="connsiteY1" fmla="*/ 158027 h 2494799"/>
                  <a:gd name="connsiteX2" fmla="*/ 818867 w 2368828"/>
                  <a:gd name="connsiteY2" fmla="*/ 23116 h 2494799"/>
                  <a:gd name="connsiteX3" fmla="*/ 1215576 w 2368828"/>
                  <a:gd name="connsiteY3" fmla="*/ 23116 h 2494799"/>
                  <a:gd name="connsiteX4" fmla="*/ 1658316 w 2368828"/>
                  <a:gd name="connsiteY4" fmla="*/ 352899 h 2494799"/>
                  <a:gd name="connsiteX5" fmla="*/ 2063336 w 2368828"/>
                  <a:gd name="connsiteY5" fmla="*/ 1064823 h 2494799"/>
                  <a:gd name="connsiteX6" fmla="*/ 2368828 w 2368828"/>
                  <a:gd name="connsiteY6" fmla="*/ 1783213 h 2494799"/>
                  <a:gd name="connsiteX7" fmla="*/ 2297756 w 2368828"/>
                  <a:gd name="connsiteY7" fmla="*/ 1980467 h 2494799"/>
                  <a:gd name="connsiteX8" fmla="*/ 1787932 w 2368828"/>
                  <a:gd name="connsiteY8" fmla="*/ 2323597 h 2494799"/>
                  <a:gd name="connsiteX9" fmla="*/ 1233810 w 2368828"/>
                  <a:gd name="connsiteY9" fmla="*/ 2489990 h 2494799"/>
                  <a:gd name="connsiteX10" fmla="*/ 788887 w 2368828"/>
                  <a:gd name="connsiteY10" fmla="*/ 2398064 h 2494799"/>
                  <a:gd name="connsiteX11" fmla="*/ 461429 w 2368828"/>
                  <a:gd name="connsiteY11" fmla="*/ 1411909 h 2494799"/>
                  <a:gd name="connsiteX12" fmla="*/ 243715 w 2368828"/>
                  <a:gd name="connsiteY12" fmla="*/ 927929 h 2494799"/>
                  <a:gd name="connsiteX13" fmla="*/ 107 w 2368828"/>
                  <a:gd name="connsiteY13" fmla="*/ 527323 h 2494799"/>
                  <a:gd name="connsiteX14" fmla="*/ 84349 w 2368828"/>
                  <a:gd name="connsiteY14" fmla="*/ 412860 h 2494799"/>
                  <a:gd name="connsiteX0" fmla="*/ 84349 w 2368828"/>
                  <a:gd name="connsiteY0" fmla="*/ 412860 h 2494799"/>
                  <a:gd name="connsiteX1" fmla="*/ 384152 w 2368828"/>
                  <a:gd name="connsiteY1" fmla="*/ 158027 h 2494799"/>
                  <a:gd name="connsiteX2" fmla="*/ 818867 w 2368828"/>
                  <a:gd name="connsiteY2" fmla="*/ 23116 h 2494799"/>
                  <a:gd name="connsiteX3" fmla="*/ 1215576 w 2368828"/>
                  <a:gd name="connsiteY3" fmla="*/ 23116 h 2494799"/>
                  <a:gd name="connsiteX4" fmla="*/ 1658316 w 2368828"/>
                  <a:gd name="connsiteY4" fmla="*/ 352899 h 2494799"/>
                  <a:gd name="connsiteX5" fmla="*/ 2063336 w 2368828"/>
                  <a:gd name="connsiteY5" fmla="*/ 1064823 h 2494799"/>
                  <a:gd name="connsiteX6" fmla="*/ 2368828 w 2368828"/>
                  <a:gd name="connsiteY6" fmla="*/ 1783213 h 2494799"/>
                  <a:gd name="connsiteX7" fmla="*/ 2297756 w 2368828"/>
                  <a:gd name="connsiteY7" fmla="*/ 1980467 h 2494799"/>
                  <a:gd name="connsiteX8" fmla="*/ 1787932 w 2368828"/>
                  <a:gd name="connsiteY8" fmla="*/ 2323597 h 2494799"/>
                  <a:gd name="connsiteX9" fmla="*/ 1233810 w 2368828"/>
                  <a:gd name="connsiteY9" fmla="*/ 2489990 h 2494799"/>
                  <a:gd name="connsiteX10" fmla="*/ 788887 w 2368828"/>
                  <a:gd name="connsiteY10" fmla="*/ 2398064 h 2494799"/>
                  <a:gd name="connsiteX11" fmla="*/ 461429 w 2368828"/>
                  <a:gd name="connsiteY11" fmla="*/ 1411909 h 2494799"/>
                  <a:gd name="connsiteX12" fmla="*/ 243715 w 2368828"/>
                  <a:gd name="connsiteY12" fmla="*/ 927929 h 2494799"/>
                  <a:gd name="connsiteX13" fmla="*/ 107 w 2368828"/>
                  <a:gd name="connsiteY13" fmla="*/ 527323 h 2494799"/>
                  <a:gd name="connsiteX14" fmla="*/ 84349 w 2368828"/>
                  <a:gd name="connsiteY14" fmla="*/ 412860 h 2494799"/>
                  <a:gd name="connsiteX0" fmla="*/ 84349 w 2368828"/>
                  <a:gd name="connsiteY0" fmla="*/ 412860 h 2494799"/>
                  <a:gd name="connsiteX1" fmla="*/ 384152 w 2368828"/>
                  <a:gd name="connsiteY1" fmla="*/ 158027 h 2494799"/>
                  <a:gd name="connsiteX2" fmla="*/ 818867 w 2368828"/>
                  <a:gd name="connsiteY2" fmla="*/ 23116 h 2494799"/>
                  <a:gd name="connsiteX3" fmla="*/ 1215576 w 2368828"/>
                  <a:gd name="connsiteY3" fmla="*/ 23116 h 2494799"/>
                  <a:gd name="connsiteX4" fmla="*/ 1658316 w 2368828"/>
                  <a:gd name="connsiteY4" fmla="*/ 352899 h 2494799"/>
                  <a:gd name="connsiteX5" fmla="*/ 2063336 w 2368828"/>
                  <a:gd name="connsiteY5" fmla="*/ 1064823 h 2494799"/>
                  <a:gd name="connsiteX6" fmla="*/ 2368828 w 2368828"/>
                  <a:gd name="connsiteY6" fmla="*/ 1783213 h 2494799"/>
                  <a:gd name="connsiteX7" fmla="*/ 2297756 w 2368828"/>
                  <a:gd name="connsiteY7" fmla="*/ 1980467 h 2494799"/>
                  <a:gd name="connsiteX8" fmla="*/ 1787932 w 2368828"/>
                  <a:gd name="connsiteY8" fmla="*/ 2323597 h 2494799"/>
                  <a:gd name="connsiteX9" fmla="*/ 1233810 w 2368828"/>
                  <a:gd name="connsiteY9" fmla="*/ 2489990 h 2494799"/>
                  <a:gd name="connsiteX10" fmla="*/ 788887 w 2368828"/>
                  <a:gd name="connsiteY10" fmla="*/ 2398064 h 2494799"/>
                  <a:gd name="connsiteX11" fmla="*/ 461429 w 2368828"/>
                  <a:gd name="connsiteY11" fmla="*/ 1411909 h 2494799"/>
                  <a:gd name="connsiteX12" fmla="*/ 243715 w 2368828"/>
                  <a:gd name="connsiteY12" fmla="*/ 927929 h 2494799"/>
                  <a:gd name="connsiteX13" fmla="*/ 107 w 2368828"/>
                  <a:gd name="connsiteY13" fmla="*/ 527323 h 2494799"/>
                  <a:gd name="connsiteX14" fmla="*/ 84349 w 2368828"/>
                  <a:gd name="connsiteY14" fmla="*/ 412860 h 2494799"/>
                  <a:gd name="connsiteX0" fmla="*/ 84349 w 2368828"/>
                  <a:gd name="connsiteY0" fmla="*/ 412860 h 2494799"/>
                  <a:gd name="connsiteX1" fmla="*/ 384152 w 2368828"/>
                  <a:gd name="connsiteY1" fmla="*/ 158027 h 2494799"/>
                  <a:gd name="connsiteX2" fmla="*/ 818867 w 2368828"/>
                  <a:gd name="connsiteY2" fmla="*/ 23116 h 2494799"/>
                  <a:gd name="connsiteX3" fmla="*/ 1215576 w 2368828"/>
                  <a:gd name="connsiteY3" fmla="*/ 23116 h 2494799"/>
                  <a:gd name="connsiteX4" fmla="*/ 1658316 w 2368828"/>
                  <a:gd name="connsiteY4" fmla="*/ 352899 h 2494799"/>
                  <a:gd name="connsiteX5" fmla="*/ 2063336 w 2368828"/>
                  <a:gd name="connsiteY5" fmla="*/ 1064823 h 2494799"/>
                  <a:gd name="connsiteX6" fmla="*/ 2368828 w 2368828"/>
                  <a:gd name="connsiteY6" fmla="*/ 1783213 h 2494799"/>
                  <a:gd name="connsiteX7" fmla="*/ 2297756 w 2368828"/>
                  <a:gd name="connsiteY7" fmla="*/ 1980467 h 2494799"/>
                  <a:gd name="connsiteX8" fmla="*/ 1787932 w 2368828"/>
                  <a:gd name="connsiteY8" fmla="*/ 2323597 h 2494799"/>
                  <a:gd name="connsiteX9" fmla="*/ 1233810 w 2368828"/>
                  <a:gd name="connsiteY9" fmla="*/ 2489990 h 2494799"/>
                  <a:gd name="connsiteX10" fmla="*/ 788887 w 2368828"/>
                  <a:gd name="connsiteY10" fmla="*/ 2398064 h 2494799"/>
                  <a:gd name="connsiteX11" fmla="*/ 461429 w 2368828"/>
                  <a:gd name="connsiteY11" fmla="*/ 1411909 h 2494799"/>
                  <a:gd name="connsiteX12" fmla="*/ 243715 w 2368828"/>
                  <a:gd name="connsiteY12" fmla="*/ 927929 h 2494799"/>
                  <a:gd name="connsiteX13" fmla="*/ 107 w 2368828"/>
                  <a:gd name="connsiteY13" fmla="*/ 527323 h 2494799"/>
                  <a:gd name="connsiteX14" fmla="*/ 84349 w 2368828"/>
                  <a:gd name="connsiteY14" fmla="*/ 412860 h 2494799"/>
                  <a:gd name="connsiteX0" fmla="*/ 84349 w 2368828"/>
                  <a:gd name="connsiteY0" fmla="*/ 412860 h 2494799"/>
                  <a:gd name="connsiteX1" fmla="*/ 384152 w 2368828"/>
                  <a:gd name="connsiteY1" fmla="*/ 158027 h 2494799"/>
                  <a:gd name="connsiteX2" fmla="*/ 818867 w 2368828"/>
                  <a:gd name="connsiteY2" fmla="*/ 23116 h 2494799"/>
                  <a:gd name="connsiteX3" fmla="*/ 1215576 w 2368828"/>
                  <a:gd name="connsiteY3" fmla="*/ 23116 h 2494799"/>
                  <a:gd name="connsiteX4" fmla="*/ 1658316 w 2368828"/>
                  <a:gd name="connsiteY4" fmla="*/ 352899 h 2494799"/>
                  <a:gd name="connsiteX5" fmla="*/ 2063336 w 2368828"/>
                  <a:gd name="connsiteY5" fmla="*/ 1064823 h 2494799"/>
                  <a:gd name="connsiteX6" fmla="*/ 2368828 w 2368828"/>
                  <a:gd name="connsiteY6" fmla="*/ 1783213 h 2494799"/>
                  <a:gd name="connsiteX7" fmla="*/ 2297756 w 2368828"/>
                  <a:gd name="connsiteY7" fmla="*/ 1980467 h 2494799"/>
                  <a:gd name="connsiteX8" fmla="*/ 1787932 w 2368828"/>
                  <a:gd name="connsiteY8" fmla="*/ 2323597 h 2494799"/>
                  <a:gd name="connsiteX9" fmla="*/ 1233810 w 2368828"/>
                  <a:gd name="connsiteY9" fmla="*/ 2489990 h 2494799"/>
                  <a:gd name="connsiteX10" fmla="*/ 788887 w 2368828"/>
                  <a:gd name="connsiteY10" fmla="*/ 2398064 h 2494799"/>
                  <a:gd name="connsiteX11" fmla="*/ 461429 w 2368828"/>
                  <a:gd name="connsiteY11" fmla="*/ 1411909 h 2494799"/>
                  <a:gd name="connsiteX12" fmla="*/ 243715 w 2368828"/>
                  <a:gd name="connsiteY12" fmla="*/ 927929 h 2494799"/>
                  <a:gd name="connsiteX13" fmla="*/ 107 w 2368828"/>
                  <a:gd name="connsiteY13" fmla="*/ 527323 h 2494799"/>
                  <a:gd name="connsiteX14" fmla="*/ 84349 w 2368828"/>
                  <a:gd name="connsiteY14" fmla="*/ 412860 h 2494799"/>
                  <a:gd name="connsiteX0" fmla="*/ 84349 w 2368828"/>
                  <a:gd name="connsiteY0" fmla="*/ 412860 h 2494799"/>
                  <a:gd name="connsiteX1" fmla="*/ 384152 w 2368828"/>
                  <a:gd name="connsiteY1" fmla="*/ 158027 h 2494799"/>
                  <a:gd name="connsiteX2" fmla="*/ 818867 w 2368828"/>
                  <a:gd name="connsiteY2" fmla="*/ 23116 h 2494799"/>
                  <a:gd name="connsiteX3" fmla="*/ 1215576 w 2368828"/>
                  <a:gd name="connsiteY3" fmla="*/ 23116 h 2494799"/>
                  <a:gd name="connsiteX4" fmla="*/ 1658316 w 2368828"/>
                  <a:gd name="connsiteY4" fmla="*/ 352899 h 2494799"/>
                  <a:gd name="connsiteX5" fmla="*/ 2063336 w 2368828"/>
                  <a:gd name="connsiteY5" fmla="*/ 1064823 h 2494799"/>
                  <a:gd name="connsiteX6" fmla="*/ 2368828 w 2368828"/>
                  <a:gd name="connsiteY6" fmla="*/ 1783213 h 2494799"/>
                  <a:gd name="connsiteX7" fmla="*/ 2297756 w 2368828"/>
                  <a:gd name="connsiteY7" fmla="*/ 1980467 h 2494799"/>
                  <a:gd name="connsiteX8" fmla="*/ 1787932 w 2368828"/>
                  <a:gd name="connsiteY8" fmla="*/ 2323597 h 2494799"/>
                  <a:gd name="connsiteX9" fmla="*/ 1233810 w 2368828"/>
                  <a:gd name="connsiteY9" fmla="*/ 2489990 h 2494799"/>
                  <a:gd name="connsiteX10" fmla="*/ 788887 w 2368828"/>
                  <a:gd name="connsiteY10" fmla="*/ 2398064 h 2494799"/>
                  <a:gd name="connsiteX11" fmla="*/ 461429 w 2368828"/>
                  <a:gd name="connsiteY11" fmla="*/ 1411909 h 2494799"/>
                  <a:gd name="connsiteX12" fmla="*/ 243715 w 2368828"/>
                  <a:gd name="connsiteY12" fmla="*/ 927929 h 2494799"/>
                  <a:gd name="connsiteX13" fmla="*/ 107 w 2368828"/>
                  <a:gd name="connsiteY13" fmla="*/ 527323 h 2494799"/>
                  <a:gd name="connsiteX14" fmla="*/ 84349 w 2368828"/>
                  <a:gd name="connsiteY14" fmla="*/ 412860 h 2494799"/>
                  <a:gd name="connsiteX0" fmla="*/ 84349 w 2368828"/>
                  <a:gd name="connsiteY0" fmla="*/ 412860 h 2492572"/>
                  <a:gd name="connsiteX1" fmla="*/ 384152 w 2368828"/>
                  <a:gd name="connsiteY1" fmla="*/ 158027 h 2492572"/>
                  <a:gd name="connsiteX2" fmla="*/ 818867 w 2368828"/>
                  <a:gd name="connsiteY2" fmla="*/ 23116 h 2492572"/>
                  <a:gd name="connsiteX3" fmla="*/ 1215576 w 2368828"/>
                  <a:gd name="connsiteY3" fmla="*/ 23116 h 2492572"/>
                  <a:gd name="connsiteX4" fmla="*/ 1658316 w 2368828"/>
                  <a:gd name="connsiteY4" fmla="*/ 352899 h 2492572"/>
                  <a:gd name="connsiteX5" fmla="*/ 2063336 w 2368828"/>
                  <a:gd name="connsiteY5" fmla="*/ 1064823 h 2492572"/>
                  <a:gd name="connsiteX6" fmla="*/ 2368828 w 2368828"/>
                  <a:gd name="connsiteY6" fmla="*/ 1783213 h 2492572"/>
                  <a:gd name="connsiteX7" fmla="*/ 2297756 w 2368828"/>
                  <a:gd name="connsiteY7" fmla="*/ 1980467 h 2492572"/>
                  <a:gd name="connsiteX8" fmla="*/ 1787932 w 2368828"/>
                  <a:gd name="connsiteY8" fmla="*/ 2323597 h 2492572"/>
                  <a:gd name="connsiteX9" fmla="*/ 1233810 w 2368828"/>
                  <a:gd name="connsiteY9" fmla="*/ 2489990 h 2492572"/>
                  <a:gd name="connsiteX10" fmla="*/ 788887 w 2368828"/>
                  <a:gd name="connsiteY10" fmla="*/ 2398064 h 2492572"/>
                  <a:gd name="connsiteX11" fmla="*/ 461429 w 2368828"/>
                  <a:gd name="connsiteY11" fmla="*/ 1411909 h 2492572"/>
                  <a:gd name="connsiteX12" fmla="*/ 243715 w 2368828"/>
                  <a:gd name="connsiteY12" fmla="*/ 927929 h 2492572"/>
                  <a:gd name="connsiteX13" fmla="*/ 107 w 2368828"/>
                  <a:gd name="connsiteY13" fmla="*/ 527323 h 2492572"/>
                  <a:gd name="connsiteX14" fmla="*/ 84349 w 2368828"/>
                  <a:gd name="connsiteY14" fmla="*/ 412860 h 2492572"/>
                  <a:gd name="connsiteX0" fmla="*/ 84349 w 2368828"/>
                  <a:gd name="connsiteY0" fmla="*/ 412860 h 2502299"/>
                  <a:gd name="connsiteX1" fmla="*/ 384152 w 2368828"/>
                  <a:gd name="connsiteY1" fmla="*/ 158027 h 2502299"/>
                  <a:gd name="connsiteX2" fmla="*/ 818867 w 2368828"/>
                  <a:gd name="connsiteY2" fmla="*/ 23116 h 2502299"/>
                  <a:gd name="connsiteX3" fmla="*/ 1215576 w 2368828"/>
                  <a:gd name="connsiteY3" fmla="*/ 23116 h 2502299"/>
                  <a:gd name="connsiteX4" fmla="*/ 1658316 w 2368828"/>
                  <a:gd name="connsiteY4" fmla="*/ 352899 h 2502299"/>
                  <a:gd name="connsiteX5" fmla="*/ 2063336 w 2368828"/>
                  <a:gd name="connsiteY5" fmla="*/ 1064823 h 2502299"/>
                  <a:gd name="connsiteX6" fmla="*/ 2368828 w 2368828"/>
                  <a:gd name="connsiteY6" fmla="*/ 1783213 h 2502299"/>
                  <a:gd name="connsiteX7" fmla="*/ 2297756 w 2368828"/>
                  <a:gd name="connsiteY7" fmla="*/ 1980467 h 2502299"/>
                  <a:gd name="connsiteX8" fmla="*/ 1787932 w 2368828"/>
                  <a:gd name="connsiteY8" fmla="*/ 2323597 h 2502299"/>
                  <a:gd name="connsiteX9" fmla="*/ 1207685 w 2368828"/>
                  <a:gd name="connsiteY9" fmla="*/ 2500167 h 2502299"/>
                  <a:gd name="connsiteX10" fmla="*/ 788887 w 2368828"/>
                  <a:gd name="connsiteY10" fmla="*/ 2398064 h 2502299"/>
                  <a:gd name="connsiteX11" fmla="*/ 461429 w 2368828"/>
                  <a:gd name="connsiteY11" fmla="*/ 1411909 h 2502299"/>
                  <a:gd name="connsiteX12" fmla="*/ 243715 w 2368828"/>
                  <a:gd name="connsiteY12" fmla="*/ 927929 h 2502299"/>
                  <a:gd name="connsiteX13" fmla="*/ 107 w 2368828"/>
                  <a:gd name="connsiteY13" fmla="*/ 527323 h 2502299"/>
                  <a:gd name="connsiteX14" fmla="*/ 84349 w 2368828"/>
                  <a:gd name="connsiteY14" fmla="*/ 412860 h 2502299"/>
                  <a:gd name="connsiteX0" fmla="*/ 84349 w 2368828"/>
                  <a:gd name="connsiteY0" fmla="*/ 412860 h 2506805"/>
                  <a:gd name="connsiteX1" fmla="*/ 384152 w 2368828"/>
                  <a:gd name="connsiteY1" fmla="*/ 158027 h 2506805"/>
                  <a:gd name="connsiteX2" fmla="*/ 818867 w 2368828"/>
                  <a:gd name="connsiteY2" fmla="*/ 23116 h 2506805"/>
                  <a:gd name="connsiteX3" fmla="*/ 1215576 w 2368828"/>
                  <a:gd name="connsiteY3" fmla="*/ 23116 h 2506805"/>
                  <a:gd name="connsiteX4" fmla="*/ 1658316 w 2368828"/>
                  <a:gd name="connsiteY4" fmla="*/ 352899 h 2506805"/>
                  <a:gd name="connsiteX5" fmla="*/ 2063336 w 2368828"/>
                  <a:gd name="connsiteY5" fmla="*/ 1064823 h 2506805"/>
                  <a:gd name="connsiteX6" fmla="*/ 2368828 w 2368828"/>
                  <a:gd name="connsiteY6" fmla="*/ 1783213 h 2506805"/>
                  <a:gd name="connsiteX7" fmla="*/ 2297756 w 2368828"/>
                  <a:gd name="connsiteY7" fmla="*/ 1980467 h 2506805"/>
                  <a:gd name="connsiteX8" fmla="*/ 1787932 w 2368828"/>
                  <a:gd name="connsiteY8" fmla="*/ 2323597 h 2506805"/>
                  <a:gd name="connsiteX9" fmla="*/ 1207685 w 2368828"/>
                  <a:gd name="connsiteY9" fmla="*/ 2500167 h 2506805"/>
                  <a:gd name="connsiteX10" fmla="*/ 788887 w 2368828"/>
                  <a:gd name="connsiteY10" fmla="*/ 2398064 h 2506805"/>
                  <a:gd name="connsiteX11" fmla="*/ 461429 w 2368828"/>
                  <a:gd name="connsiteY11" fmla="*/ 1411909 h 2506805"/>
                  <a:gd name="connsiteX12" fmla="*/ 243715 w 2368828"/>
                  <a:gd name="connsiteY12" fmla="*/ 927929 h 2506805"/>
                  <a:gd name="connsiteX13" fmla="*/ 107 w 2368828"/>
                  <a:gd name="connsiteY13" fmla="*/ 527323 h 2506805"/>
                  <a:gd name="connsiteX14" fmla="*/ 84349 w 2368828"/>
                  <a:gd name="connsiteY14" fmla="*/ 412860 h 2506805"/>
                  <a:gd name="connsiteX0" fmla="*/ 84349 w 2368828"/>
                  <a:gd name="connsiteY0" fmla="*/ 412860 h 2505740"/>
                  <a:gd name="connsiteX1" fmla="*/ 384152 w 2368828"/>
                  <a:gd name="connsiteY1" fmla="*/ 158027 h 2505740"/>
                  <a:gd name="connsiteX2" fmla="*/ 818867 w 2368828"/>
                  <a:gd name="connsiteY2" fmla="*/ 23116 h 2505740"/>
                  <a:gd name="connsiteX3" fmla="*/ 1215576 w 2368828"/>
                  <a:gd name="connsiteY3" fmla="*/ 23116 h 2505740"/>
                  <a:gd name="connsiteX4" fmla="*/ 1658316 w 2368828"/>
                  <a:gd name="connsiteY4" fmla="*/ 352899 h 2505740"/>
                  <a:gd name="connsiteX5" fmla="*/ 2063336 w 2368828"/>
                  <a:gd name="connsiteY5" fmla="*/ 1064823 h 2505740"/>
                  <a:gd name="connsiteX6" fmla="*/ 2368828 w 2368828"/>
                  <a:gd name="connsiteY6" fmla="*/ 1783213 h 2505740"/>
                  <a:gd name="connsiteX7" fmla="*/ 2297756 w 2368828"/>
                  <a:gd name="connsiteY7" fmla="*/ 1980467 h 2505740"/>
                  <a:gd name="connsiteX8" fmla="*/ 1787932 w 2368828"/>
                  <a:gd name="connsiteY8" fmla="*/ 2323597 h 2505740"/>
                  <a:gd name="connsiteX9" fmla="*/ 1207685 w 2368828"/>
                  <a:gd name="connsiteY9" fmla="*/ 2500167 h 2505740"/>
                  <a:gd name="connsiteX10" fmla="*/ 788887 w 2368828"/>
                  <a:gd name="connsiteY10" fmla="*/ 2398064 h 2505740"/>
                  <a:gd name="connsiteX11" fmla="*/ 461429 w 2368828"/>
                  <a:gd name="connsiteY11" fmla="*/ 1411909 h 2505740"/>
                  <a:gd name="connsiteX12" fmla="*/ 243715 w 2368828"/>
                  <a:gd name="connsiteY12" fmla="*/ 927929 h 2505740"/>
                  <a:gd name="connsiteX13" fmla="*/ 107 w 2368828"/>
                  <a:gd name="connsiteY13" fmla="*/ 527323 h 2505740"/>
                  <a:gd name="connsiteX14" fmla="*/ 84349 w 2368828"/>
                  <a:gd name="connsiteY14" fmla="*/ 412860 h 250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68828" h="2505740">
                    <a:moveTo>
                      <a:pt x="84349" y="412860"/>
                    </a:moveTo>
                    <a:cubicBezTo>
                      <a:pt x="173040" y="317922"/>
                      <a:pt x="261732" y="222984"/>
                      <a:pt x="384152" y="158027"/>
                    </a:cubicBezTo>
                    <a:cubicBezTo>
                      <a:pt x="506572" y="93070"/>
                      <a:pt x="680296" y="45601"/>
                      <a:pt x="818867" y="23116"/>
                    </a:cubicBezTo>
                    <a:cubicBezTo>
                      <a:pt x="957438" y="631"/>
                      <a:pt x="1015632" y="-15058"/>
                      <a:pt x="1215576" y="23116"/>
                    </a:cubicBezTo>
                    <a:cubicBezTo>
                      <a:pt x="1443230" y="145238"/>
                      <a:pt x="1517023" y="179281"/>
                      <a:pt x="1658316" y="352899"/>
                    </a:cubicBezTo>
                    <a:cubicBezTo>
                      <a:pt x="1799609" y="526517"/>
                      <a:pt x="1944917" y="826437"/>
                      <a:pt x="2063336" y="1064823"/>
                    </a:cubicBezTo>
                    <a:cubicBezTo>
                      <a:pt x="2181755" y="1303209"/>
                      <a:pt x="2276081" y="1533404"/>
                      <a:pt x="2368828" y="1783213"/>
                    </a:cubicBezTo>
                    <a:cubicBezTo>
                      <a:pt x="2362414" y="1892775"/>
                      <a:pt x="2353517" y="1893795"/>
                      <a:pt x="2297756" y="1980467"/>
                    </a:cubicBezTo>
                    <a:cubicBezTo>
                      <a:pt x="2159885" y="2131588"/>
                      <a:pt x="1932288" y="2268640"/>
                      <a:pt x="1787932" y="2323597"/>
                    </a:cubicBezTo>
                    <a:cubicBezTo>
                      <a:pt x="1643576" y="2378554"/>
                      <a:pt x="1400318" y="2487757"/>
                      <a:pt x="1207685" y="2500167"/>
                    </a:cubicBezTo>
                    <a:cubicBezTo>
                      <a:pt x="1015052" y="2512577"/>
                      <a:pt x="975392" y="2513905"/>
                      <a:pt x="788887" y="2398064"/>
                    </a:cubicBezTo>
                    <a:cubicBezTo>
                      <a:pt x="683209" y="2071949"/>
                      <a:pt x="552291" y="1656932"/>
                      <a:pt x="461429" y="1411909"/>
                    </a:cubicBezTo>
                    <a:cubicBezTo>
                      <a:pt x="370567" y="1166887"/>
                      <a:pt x="320602" y="1075360"/>
                      <a:pt x="243715" y="927929"/>
                    </a:cubicBezTo>
                    <a:cubicBezTo>
                      <a:pt x="166828" y="780498"/>
                      <a:pt x="-4890" y="569795"/>
                      <a:pt x="107" y="527323"/>
                    </a:cubicBezTo>
                    <a:lnTo>
                      <a:pt x="84349" y="412860"/>
                    </a:lnTo>
                    <a:close/>
                  </a:path>
                </a:pathLst>
              </a:custGeom>
              <a:solidFill>
                <a:schemeClr val="bg2">
                  <a:lumMod val="90000"/>
                  <a:alpha val="58824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929"/>
              </a:p>
            </p:txBody>
          </p:sp>
        </p:grp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F882714-9F71-D2D1-C5BA-826367258B92}"/>
              </a:ext>
            </a:extLst>
          </p:cNvPr>
          <p:cNvGrpSpPr/>
          <p:nvPr/>
        </p:nvGrpSpPr>
        <p:grpSpPr>
          <a:xfrm>
            <a:off x="9168882" y="1295400"/>
            <a:ext cx="1006719" cy="657398"/>
            <a:chOff x="9168882" y="1295400"/>
            <a:chExt cx="1006719" cy="657398"/>
          </a:xfrm>
        </p:grpSpPr>
        <p:sp>
          <p:nvSpPr>
            <p:cNvPr id="3" name="Flèche vers la droite 2">
              <a:extLst>
                <a:ext uri="{FF2B5EF4-FFF2-40B4-BE49-F238E27FC236}">
                  <a16:creationId xmlns:a16="http://schemas.microsoft.com/office/drawing/2014/main" id="{5A1DAD1B-B427-0065-1988-AAA82019E3AC}"/>
                </a:ext>
              </a:extLst>
            </p:cNvPr>
            <p:cNvSpPr/>
            <p:nvPr/>
          </p:nvSpPr>
          <p:spPr>
            <a:xfrm>
              <a:off x="9168882" y="1650838"/>
              <a:ext cx="560782" cy="30196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>
                <a:rot lat="21542634" lon="12119949" rev="12552790"/>
              </a:camera>
              <a:lightRig rig="contrasting" dir="t"/>
            </a:scene3d>
            <a:sp3d extrusionH="203200" contourW="12700">
              <a:extrusionClr>
                <a:schemeClr val="bg2"/>
              </a:extrusionClr>
              <a:contourClr>
                <a:schemeClr val="bg2">
                  <a:lumMod val="1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  <p:grpSp>
          <p:nvGrpSpPr>
            <p:cNvPr id="159" name="Groupe 158">
              <a:extLst>
                <a:ext uri="{FF2B5EF4-FFF2-40B4-BE49-F238E27FC236}">
                  <a16:creationId xmlns:a16="http://schemas.microsoft.com/office/drawing/2014/main" id="{882A79D9-D9E6-7126-1347-CAD56A81E45E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9855200" y="1295400"/>
              <a:ext cx="320401" cy="320400"/>
              <a:chOff x="12098423" y="2862275"/>
              <a:chExt cx="317769" cy="323780"/>
            </a:xfrm>
          </p:grpSpPr>
          <p:sp>
            <p:nvSpPr>
              <p:cNvPr id="154" name="Forme libre 153">
                <a:extLst>
                  <a:ext uri="{FF2B5EF4-FFF2-40B4-BE49-F238E27FC236}">
                    <a16:creationId xmlns:a16="http://schemas.microsoft.com/office/drawing/2014/main" id="{914153B4-097C-2037-9BD0-630839023420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12207453" y="2862275"/>
                <a:ext cx="31049" cy="30759"/>
              </a:xfrm>
              <a:custGeom>
                <a:avLst/>
                <a:gdLst>
                  <a:gd name="connsiteX0" fmla="*/ 31130 w 31049"/>
                  <a:gd name="connsiteY0" fmla="*/ 15440 h 30759"/>
                  <a:gd name="connsiteX1" fmla="*/ 15750 w 31049"/>
                  <a:gd name="connsiteY1" fmla="*/ 60 h 30759"/>
                  <a:gd name="connsiteX2" fmla="*/ 80 w 31049"/>
                  <a:gd name="connsiteY2" fmla="*/ 15440 h 30759"/>
                  <a:gd name="connsiteX3" fmla="*/ 15460 w 31049"/>
                  <a:gd name="connsiteY3" fmla="*/ 30820 h 30759"/>
                  <a:gd name="connsiteX4" fmla="*/ 31130 w 31049"/>
                  <a:gd name="connsiteY4" fmla="*/ 15440 h 3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49" h="30759">
                    <a:moveTo>
                      <a:pt x="31130" y="15440"/>
                    </a:moveTo>
                    <a:cubicBezTo>
                      <a:pt x="31130" y="7605"/>
                      <a:pt x="24456" y="60"/>
                      <a:pt x="15750" y="60"/>
                    </a:cubicBezTo>
                    <a:cubicBezTo>
                      <a:pt x="5884" y="60"/>
                      <a:pt x="80" y="8185"/>
                      <a:pt x="80" y="15440"/>
                    </a:cubicBezTo>
                    <a:cubicBezTo>
                      <a:pt x="80" y="23275"/>
                      <a:pt x="6754" y="30820"/>
                      <a:pt x="15460" y="30820"/>
                    </a:cubicBezTo>
                    <a:cubicBezTo>
                      <a:pt x="25326" y="30820"/>
                      <a:pt x="31130" y="22695"/>
                      <a:pt x="31130" y="15440"/>
                    </a:cubicBezTo>
                    <a:close/>
                  </a:path>
                </a:pathLst>
              </a:custGeom>
              <a:solidFill>
                <a:srgbClr val="0000FF"/>
              </a:soli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5" name="Forme libre 154">
                <a:extLst>
                  <a:ext uri="{FF2B5EF4-FFF2-40B4-BE49-F238E27FC236}">
                    <a16:creationId xmlns:a16="http://schemas.microsoft.com/office/drawing/2014/main" id="{30456666-5D53-55A3-D5BD-AF719DA261F4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12098423" y="2925180"/>
                <a:ext cx="200517" cy="260875"/>
              </a:xfrm>
              <a:custGeom>
                <a:avLst/>
                <a:gdLst>
                  <a:gd name="connsiteX0" fmla="*/ 112959 w 200517"/>
                  <a:gd name="connsiteY0" fmla="*/ 202902 h 260875"/>
                  <a:gd name="connsiteX1" fmla="*/ 200595 w 200517"/>
                  <a:gd name="connsiteY1" fmla="*/ 78122 h 260875"/>
                  <a:gd name="connsiteX2" fmla="*/ 126597 w 200517"/>
                  <a:gd name="connsiteY2" fmla="*/ 63 h 260875"/>
                  <a:gd name="connsiteX3" fmla="*/ 77 w 200517"/>
                  <a:gd name="connsiteY3" fmla="*/ 133548 h 260875"/>
                  <a:gd name="connsiteX4" fmla="*/ 74364 w 200517"/>
                  <a:gd name="connsiteY4" fmla="*/ 211027 h 260875"/>
                  <a:gd name="connsiteX5" fmla="*/ 102802 w 200517"/>
                  <a:gd name="connsiteY5" fmla="*/ 206674 h 260875"/>
                  <a:gd name="connsiteX6" fmla="*/ 101642 w 200517"/>
                  <a:gd name="connsiteY6" fmla="*/ 229018 h 260875"/>
                  <a:gd name="connsiteX7" fmla="*/ 125727 w 200517"/>
                  <a:gd name="connsiteY7" fmla="*/ 260939 h 260875"/>
                  <a:gd name="connsiteX8" fmla="*/ 174188 w 200517"/>
                  <a:gd name="connsiteY8" fmla="*/ 204643 h 260875"/>
                  <a:gd name="connsiteX9" fmla="*/ 170996 w 200517"/>
                  <a:gd name="connsiteY9" fmla="*/ 201741 h 260875"/>
                  <a:gd name="connsiteX10" fmla="*/ 167514 w 200517"/>
                  <a:gd name="connsiteY10" fmla="*/ 204933 h 260875"/>
                  <a:gd name="connsiteX11" fmla="*/ 133562 w 200517"/>
                  <a:gd name="connsiteY11" fmla="*/ 232791 h 260875"/>
                  <a:gd name="connsiteX12" fmla="*/ 112959 w 200517"/>
                  <a:gd name="connsiteY12" fmla="*/ 202902 h 260875"/>
                  <a:gd name="connsiteX13" fmla="*/ 58114 w 200517"/>
                  <a:gd name="connsiteY13" fmla="*/ 200580 h 260875"/>
                  <a:gd name="connsiteX14" fmla="*/ 25613 w 200517"/>
                  <a:gd name="connsiteY14" fmla="*/ 142834 h 260875"/>
                  <a:gd name="connsiteX15" fmla="*/ 55212 w 200517"/>
                  <a:gd name="connsiteY15" fmla="*/ 50265 h 260875"/>
                  <a:gd name="connsiteX16" fmla="*/ 124856 w 200517"/>
                  <a:gd name="connsiteY16" fmla="*/ 7317 h 260875"/>
                  <a:gd name="connsiteX17" fmla="*/ 175058 w 200517"/>
                  <a:gd name="connsiteY17" fmla="*/ 68836 h 260875"/>
                  <a:gd name="connsiteX18" fmla="*/ 111508 w 200517"/>
                  <a:gd name="connsiteY18" fmla="*/ 193035 h 260875"/>
                  <a:gd name="connsiteX19" fmla="*/ 85972 w 200517"/>
                  <a:gd name="connsiteY19" fmla="*/ 161696 h 260875"/>
                  <a:gd name="connsiteX20" fmla="*/ 56373 w 200517"/>
                  <a:gd name="connsiteY20" fmla="*/ 191294 h 260875"/>
                  <a:gd name="connsiteX21" fmla="*/ 58114 w 200517"/>
                  <a:gd name="connsiteY21" fmla="*/ 200580 h 260875"/>
                  <a:gd name="connsiteX22" fmla="*/ 76105 w 200517"/>
                  <a:gd name="connsiteY22" fmla="*/ 203772 h 260875"/>
                  <a:gd name="connsiteX23" fmla="*/ 62757 w 200517"/>
                  <a:gd name="connsiteY23" fmla="*/ 191294 h 260875"/>
                  <a:gd name="connsiteX24" fmla="*/ 85972 w 200517"/>
                  <a:gd name="connsiteY24" fmla="*/ 168080 h 260875"/>
                  <a:gd name="connsiteX25" fmla="*/ 103673 w 200517"/>
                  <a:gd name="connsiteY25" fmla="*/ 192745 h 260875"/>
                  <a:gd name="connsiteX26" fmla="*/ 100481 w 200517"/>
                  <a:gd name="connsiteY26" fmla="*/ 198549 h 260875"/>
                  <a:gd name="connsiteX27" fmla="*/ 76105 w 200517"/>
                  <a:gd name="connsiteY27" fmla="*/ 203772 h 26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0517" h="260875">
                    <a:moveTo>
                      <a:pt x="112959" y="202902"/>
                    </a:moveTo>
                    <a:cubicBezTo>
                      <a:pt x="157937" y="185781"/>
                      <a:pt x="200595" y="134128"/>
                      <a:pt x="200595" y="78122"/>
                    </a:cubicBezTo>
                    <a:cubicBezTo>
                      <a:pt x="200595" y="31403"/>
                      <a:pt x="169835" y="63"/>
                      <a:pt x="126597" y="63"/>
                    </a:cubicBezTo>
                    <a:cubicBezTo>
                      <a:pt x="63917" y="63"/>
                      <a:pt x="77" y="65935"/>
                      <a:pt x="77" y="133548"/>
                    </a:cubicBezTo>
                    <a:cubicBezTo>
                      <a:pt x="77" y="181718"/>
                      <a:pt x="32577" y="211027"/>
                      <a:pt x="74364" y="211027"/>
                    </a:cubicBezTo>
                    <a:cubicBezTo>
                      <a:pt x="81619" y="211027"/>
                      <a:pt x="91485" y="209866"/>
                      <a:pt x="102802" y="206674"/>
                    </a:cubicBezTo>
                    <a:cubicBezTo>
                      <a:pt x="101642" y="224666"/>
                      <a:pt x="101642" y="225246"/>
                      <a:pt x="101642" y="229018"/>
                    </a:cubicBezTo>
                    <a:cubicBezTo>
                      <a:pt x="101642" y="238304"/>
                      <a:pt x="101642" y="260939"/>
                      <a:pt x="125727" y="260939"/>
                    </a:cubicBezTo>
                    <a:cubicBezTo>
                      <a:pt x="160259" y="260939"/>
                      <a:pt x="174188" y="207835"/>
                      <a:pt x="174188" y="204643"/>
                    </a:cubicBezTo>
                    <a:cubicBezTo>
                      <a:pt x="174188" y="202612"/>
                      <a:pt x="172157" y="201741"/>
                      <a:pt x="170996" y="201741"/>
                    </a:cubicBezTo>
                    <a:cubicBezTo>
                      <a:pt x="168674" y="201741"/>
                      <a:pt x="168094" y="203192"/>
                      <a:pt x="167514" y="204933"/>
                    </a:cubicBezTo>
                    <a:cubicBezTo>
                      <a:pt x="160549" y="225536"/>
                      <a:pt x="143718" y="232791"/>
                      <a:pt x="133562" y="232791"/>
                    </a:cubicBezTo>
                    <a:cubicBezTo>
                      <a:pt x="120213" y="232791"/>
                      <a:pt x="115861" y="224956"/>
                      <a:pt x="112959" y="202902"/>
                    </a:cubicBezTo>
                    <a:close/>
                    <a:moveTo>
                      <a:pt x="58114" y="200580"/>
                    </a:moveTo>
                    <a:cubicBezTo>
                      <a:pt x="35479" y="191585"/>
                      <a:pt x="25613" y="168950"/>
                      <a:pt x="25613" y="142834"/>
                    </a:cubicBezTo>
                    <a:cubicBezTo>
                      <a:pt x="25613" y="122811"/>
                      <a:pt x="33158" y="81605"/>
                      <a:pt x="55212" y="50265"/>
                    </a:cubicBezTo>
                    <a:cubicBezTo>
                      <a:pt x="76395" y="20666"/>
                      <a:pt x="103673" y="7317"/>
                      <a:pt x="124856" y="7317"/>
                    </a:cubicBezTo>
                    <a:cubicBezTo>
                      <a:pt x="153875" y="7317"/>
                      <a:pt x="175058" y="29952"/>
                      <a:pt x="175058" y="68836"/>
                    </a:cubicBezTo>
                    <a:cubicBezTo>
                      <a:pt x="175058" y="97855"/>
                      <a:pt x="160259" y="165758"/>
                      <a:pt x="111508" y="193035"/>
                    </a:cubicBezTo>
                    <a:cubicBezTo>
                      <a:pt x="110057" y="182879"/>
                      <a:pt x="107155" y="161696"/>
                      <a:pt x="85972" y="161696"/>
                    </a:cubicBezTo>
                    <a:cubicBezTo>
                      <a:pt x="70592" y="161696"/>
                      <a:pt x="56373" y="176205"/>
                      <a:pt x="56373" y="191294"/>
                    </a:cubicBezTo>
                    <a:cubicBezTo>
                      <a:pt x="56373" y="197098"/>
                      <a:pt x="58114" y="200290"/>
                      <a:pt x="58114" y="200580"/>
                    </a:cubicBezTo>
                    <a:close/>
                    <a:moveTo>
                      <a:pt x="76105" y="203772"/>
                    </a:moveTo>
                    <a:cubicBezTo>
                      <a:pt x="72043" y="203772"/>
                      <a:pt x="62757" y="203772"/>
                      <a:pt x="62757" y="191294"/>
                    </a:cubicBezTo>
                    <a:cubicBezTo>
                      <a:pt x="62757" y="179687"/>
                      <a:pt x="73784" y="168080"/>
                      <a:pt x="85972" y="168080"/>
                    </a:cubicBezTo>
                    <a:cubicBezTo>
                      <a:pt x="98159" y="168080"/>
                      <a:pt x="103673" y="175044"/>
                      <a:pt x="103673" y="192745"/>
                    </a:cubicBezTo>
                    <a:cubicBezTo>
                      <a:pt x="103673" y="197098"/>
                      <a:pt x="103383" y="197388"/>
                      <a:pt x="100481" y="198549"/>
                    </a:cubicBezTo>
                    <a:cubicBezTo>
                      <a:pt x="92936" y="201741"/>
                      <a:pt x="84230" y="203772"/>
                      <a:pt x="76105" y="203772"/>
                    </a:cubicBezTo>
                    <a:close/>
                  </a:path>
                </a:pathLst>
              </a:custGeom>
              <a:solidFill>
                <a:srgbClr val="0000FF"/>
              </a:soli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7" name="Forme libre 156">
                <a:extLst>
                  <a:ext uri="{FF2B5EF4-FFF2-40B4-BE49-F238E27FC236}">
                    <a16:creationId xmlns:a16="http://schemas.microsoft.com/office/drawing/2014/main" id="{418E3265-E27E-9ABC-BCED-500532A05BE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12326409" y="3038410"/>
                <a:ext cx="89783" cy="134877"/>
              </a:xfrm>
              <a:custGeom>
                <a:avLst/>
                <a:gdLst>
                  <a:gd name="connsiteX0" fmla="*/ 89868 w 89783"/>
                  <a:gd name="connsiteY0" fmla="*/ 97973 h 134877"/>
                  <a:gd name="connsiteX1" fmla="*/ 82961 w 89783"/>
                  <a:gd name="connsiteY1" fmla="*/ 97973 h 134877"/>
                  <a:gd name="connsiteX2" fmla="*/ 77680 w 89783"/>
                  <a:gd name="connsiteY2" fmla="*/ 116457 h 134877"/>
                  <a:gd name="connsiteX3" fmla="*/ 57570 w 89783"/>
                  <a:gd name="connsiteY3" fmla="*/ 117676 h 134877"/>
                  <a:gd name="connsiteX4" fmla="*/ 20194 w 89783"/>
                  <a:gd name="connsiteY4" fmla="*/ 117676 h 134877"/>
                  <a:gd name="connsiteX5" fmla="*/ 60820 w 89783"/>
                  <a:gd name="connsiteY5" fmla="*/ 83550 h 134877"/>
                  <a:gd name="connsiteX6" fmla="*/ 89868 w 89783"/>
                  <a:gd name="connsiteY6" fmla="*/ 39674 h 134877"/>
                  <a:gd name="connsiteX7" fmla="*/ 42336 w 89783"/>
                  <a:gd name="connsiteY7" fmla="*/ 64 h 134877"/>
                  <a:gd name="connsiteX8" fmla="*/ 85 w 89783"/>
                  <a:gd name="connsiteY8" fmla="*/ 36424 h 134877"/>
                  <a:gd name="connsiteX9" fmla="*/ 10850 w 89783"/>
                  <a:gd name="connsiteY9" fmla="*/ 47800 h 134877"/>
                  <a:gd name="connsiteX10" fmla="*/ 21616 w 89783"/>
                  <a:gd name="connsiteY10" fmla="*/ 37034 h 134877"/>
                  <a:gd name="connsiteX11" fmla="*/ 9632 w 89783"/>
                  <a:gd name="connsiteY11" fmla="*/ 26268 h 134877"/>
                  <a:gd name="connsiteX12" fmla="*/ 39289 w 89783"/>
                  <a:gd name="connsiteY12" fmla="*/ 7377 h 134877"/>
                  <a:gd name="connsiteX13" fmla="*/ 70164 w 89783"/>
                  <a:gd name="connsiteY13" fmla="*/ 39674 h 134877"/>
                  <a:gd name="connsiteX14" fmla="*/ 51070 w 89783"/>
                  <a:gd name="connsiteY14" fmla="*/ 78675 h 134877"/>
                  <a:gd name="connsiteX15" fmla="*/ 2116 w 89783"/>
                  <a:gd name="connsiteY15" fmla="*/ 127020 h 134877"/>
                  <a:gd name="connsiteX16" fmla="*/ 85 w 89783"/>
                  <a:gd name="connsiteY16" fmla="*/ 134942 h 134877"/>
                  <a:gd name="connsiteX17" fmla="*/ 83774 w 89783"/>
                  <a:gd name="connsiteY17" fmla="*/ 134942 h 134877"/>
                  <a:gd name="connsiteX18" fmla="*/ 89868 w 89783"/>
                  <a:gd name="connsiteY18" fmla="*/ 97973 h 13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9783" h="134877">
                    <a:moveTo>
                      <a:pt x="89868" y="97973"/>
                    </a:moveTo>
                    <a:lnTo>
                      <a:pt x="82961" y="97973"/>
                    </a:lnTo>
                    <a:cubicBezTo>
                      <a:pt x="82352" y="102441"/>
                      <a:pt x="80321" y="114426"/>
                      <a:pt x="77680" y="116457"/>
                    </a:cubicBezTo>
                    <a:cubicBezTo>
                      <a:pt x="76055" y="117676"/>
                      <a:pt x="60414" y="117676"/>
                      <a:pt x="57570" y="117676"/>
                    </a:cubicBezTo>
                    <a:lnTo>
                      <a:pt x="20194" y="117676"/>
                    </a:lnTo>
                    <a:cubicBezTo>
                      <a:pt x="41523" y="98785"/>
                      <a:pt x="48633" y="93097"/>
                      <a:pt x="60820" y="83550"/>
                    </a:cubicBezTo>
                    <a:cubicBezTo>
                      <a:pt x="75852" y="71566"/>
                      <a:pt x="89868" y="58972"/>
                      <a:pt x="89868" y="39674"/>
                    </a:cubicBezTo>
                    <a:cubicBezTo>
                      <a:pt x="89868" y="15096"/>
                      <a:pt x="68336" y="64"/>
                      <a:pt x="42336" y="64"/>
                    </a:cubicBezTo>
                    <a:cubicBezTo>
                      <a:pt x="17147" y="64"/>
                      <a:pt x="85" y="17736"/>
                      <a:pt x="85" y="36424"/>
                    </a:cubicBezTo>
                    <a:cubicBezTo>
                      <a:pt x="85" y="46784"/>
                      <a:pt x="8819" y="47800"/>
                      <a:pt x="10850" y="47800"/>
                    </a:cubicBezTo>
                    <a:cubicBezTo>
                      <a:pt x="15726" y="47800"/>
                      <a:pt x="21616" y="44346"/>
                      <a:pt x="21616" y="37034"/>
                    </a:cubicBezTo>
                    <a:cubicBezTo>
                      <a:pt x="21616" y="33377"/>
                      <a:pt x="20194" y="26268"/>
                      <a:pt x="9632" y="26268"/>
                    </a:cubicBezTo>
                    <a:cubicBezTo>
                      <a:pt x="15929" y="11846"/>
                      <a:pt x="29742" y="7377"/>
                      <a:pt x="39289" y="7377"/>
                    </a:cubicBezTo>
                    <a:cubicBezTo>
                      <a:pt x="59602" y="7377"/>
                      <a:pt x="70164" y="23221"/>
                      <a:pt x="70164" y="39674"/>
                    </a:cubicBezTo>
                    <a:cubicBezTo>
                      <a:pt x="70164" y="57347"/>
                      <a:pt x="57570" y="71363"/>
                      <a:pt x="51070" y="78675"/>
                    </a:cubicBezTo>
                    <a:lnTo>
                      <a:pt x="2116" y="127020"/>
                    </a:lnTo>
                    <a:cubicBezTo>
                      <a:pt x="85" y="128848"/>
                      <a:pt x="85" y="129254"/>
                      <a:pt x="85" y="134942"/>
                    </a:cubicBezTo>
                    <a:lnTo>
                      <a:pt x="83774" y="134942"/>
                    </a:lnTo>
                    <a:lnTo>
                      <a:pt x="89868" y="97973"/>
                    </a:lnTo>
                    <a:close/>
                  </a:path>
                </a:pathLst>
              </a:custGeom>
              <a:solidFill>
                <a:srgbClr val="0000FF"/>
              </a:soli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582D9803-C8C7-FB19-C94E-FCC13A1C030D}"/>
              </a:ext>
            </a:extLst>
          </p:cNvPr>
          <p:cNvGrpSpPr/>
          <p:nvPr/>
        </p:nvGrpSpPr>
        <p:grpSpPr>
          <a:xfrm>
            <a:off x="5828286" y="2002893"/>
            <a:ext cx="698283" cy="1450603"/>
            <a:chOff x="5828286" y="2002893"/>
            <a:chExt cx="698283" cy="1450603"/>
          </a:xfrm>
        </p:grpSpPr>
        <p:sp>
          <p:nvSpPr>
            <p:cNvPr id="14" name="Parallélogramme 13">
              <a:extLst>
                <a:ext uri="{FF2B5EF4-FFF2-40B4-BE49-F238E27FC236}">
                  <a16:creationId xmlns:a16="http://schemas.microsoft.com/office/drawing/2014/main" id="{6A8A682E-2B77-3BA8-FEAD-A9E77D8FA24D}"/>
                </a:ext>
              </a:extLst>
            </p:cNvPr>
            <p:cNvSpPr/>
            <p:nvPr/>
          </p:nvSpPr>
          <p:spPr>
            <a:xfrm rot="16200000">
              <a:off x="5452126" y="2379053"/>
              <a:ext cx="1450603" cy="698283"/>
            </a:xfrm>
            <a:prstGeom prst="parallelogram">
              <a:avLst/>
            </a:prstGeom>
            <a:solidFill>
              <a:srgbClr val="FFA6A8">
                <a:alpha val="43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  <p:grpSp>
          <p:nvGrpSpPr>
            <p:cNvPr id="114" name="Groupe 113">
              <a:extLst>
                <a:ext uri="{FF2B5EF4-FFF2-40B4-BE49-F238E27FC236}">
                  <a16:creationId xmlns:a16="http://schemas.microsoft.com/office/drawing/2014/main" id="{EAED7A27-822A-9987-18A9-1200B9C52FB7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 rot="780150">
              <a:off x="6248400" y="3136899"/>
              <a:ext cx="262820" cy="262820"/>
              <a:chOff x="8273856" y="4771835"/>
              <a:chExt cx="233422" cy="240599"/>
            </a:xfrm>
          </p:grpSpPr>
          <p:sp>
            <p:nvSpPr>
              <p:cNvPr id="105" name="Forme libre 104">
                <a:extLst>
                  <a:ext uri="{FF2B5EF4-FFF2-40B4-BE49-F238E27FC236}">
                    <a16:creationId xmlns:a16="http://schemas.microsoft.com/office/drawing/2014/main" id="{DE376B07-5410-263C-4149-A0122F5A2084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8273856" y="4771835"/>
                <a:ext cx="178049" cy="196960"/>
              </a:xfrm>
              <a:custGeom>
                <a:avLst/>
                <a:gdLst>
                  <a:gd name="connsiteX0" fmla="*/ 105597 w 178049"/>
                  <a:gd name="connsiteY0" fmla="*/ 20428 h 196960"/>
                  <a:gd name="connsiteX1" fmla="*/ 111620 w 178049"/>
                  <a:gd name="connsiteY1" fmla="*/ 9664 h 196960"/>
                  <a:gd name="connsiteX2" fmla="*/ 128116 w 178049"/>
                  <a:gd name="connsiteY2" fmla="*/ 9082 h 196960"/>
                  <a:gd name="connsiteX3" fmla="*/ 166344 w 178049"/>
                  <a:gd name="connsiteY3" fmla="*/ 32938 h 196960"/>
                  <a:gd name="connsiteX4" fmla="*/ 164249 w 178049"/>
                  <a:gd name="connsiteY4" fmla="*/ 56213 h 196960"/>
                  <a:gd name="connsiteX5" fmla="*/ 163464 w 178049"/>
                  <a:gd name="connsiteY5" fmla="*/ 61740 h 196960"/>
                  <a:gd name="connsiteX6" fmla="*/ 166606 w 178049"/>
                  <a:gd name="connsiteY6" fmla="*/ 65522 h 196960"/>
                  <a:gd name="connsiteX7" fmla="*/ 170533 w 178049"/>
                  <a:gd name="connsiteY7" fmla="*/ 58831 h 196960"/>
                  <a:gd name="connsiteX8" fmla="*/ 177603 w 178049"/>
                  <a:gd name="connsiteY8" fmla="*/ 8209 h 196960"/>
                  <a:gd name="connsiteX9" fmla="*/ 178127 w 178049"/>
                  <a:gd name="connsiteY9" fmla="*/ 3263 h 196960"/>
                  <a:gd name="connsiteX10" fmla="*/ 171057 w 178049"/>
                  <a:gd name="connsiteY10" fmla="*/ 63 h 196960"/>
                  <a:gd name="connsiteX11" fmla="*/ 25737 w 178049"/>
                  <a:gd name="connsiteY11" fmla="*/ 63 h 196960"/>
                  <a:gd name="connsiteX12" fmla="*/ 17358 w 178049"/>
                  <a:gd name="connsiteY12" fmla="*/ 5881 h 196960"/>
                  <a:gd name="connsiteX13" fmla="*/ 1648 w 178049"/>
                  <a:gd name="connsiteY13" fmla="*/ 57085 h 196960"/>
                  <a:gd name="connsiteX14" fmla="*/ 77 w 178049"/>
                  <a:gd name="connsiteY14" fmla="*/ 62322 h 196960"/>
                  <a:gd name="connsiteX15" fmla="*/ 3219 w 178049"/>
                  <a:gd name="connsiteY15" fmla="*/ 65522 h 196960"/>
                  <a:gd name="connsiteX16" fmla="*/ 7670 w 178049"/>
                  <a:gd name="connsiteY16" fmla="*/ 59413 h 196960"/>
                  <a:gd name="connsiteX17" fmla="*/ 67369 w 178049"/>
                  <a:gd name="connsiteY17" fmla="*/ 9082 h 196960"/>
                  <a:gd name="connsiteX18" fmla="*/ 77581 w 178049"/>
                  <a:gd name="connsiteY18" fmla="*/ 9082 h 196960"/>
                  <a:gd name="connsiteX19" fmla="*/ 84912 w 178049"/>
                  <a:gd name="connsiteY19" fmla="*/ 12573 h 196960"/>
                  <a:gd name="connsiteX20" fmla="*/ 83865 w 178049"/>
                  <a:gd name="connsiteY20" fmla="*/ 18682 h 196960"/>
                  <a:gd name="connsiteX21" fmla="*/ 48779 w 178049"/>
                  <a:gd name="connsiteY21" fmla="*/ 174040 h 196960"/>
                  <a:gd name="connsiteX22" fmla="*/ 17620 w 178049"/>
                  <a:gd name="connsiteY22" fmla="*/ 188005 h 196960"/>
                  <a:gd name="connsiteX23" fmla="*/ 6623 w 178049"/>
                  <a:gd name="connsiteY23" fmla="*/ 193532 h 196960"/>
                  <a:gd name="connsiteX24" fmla="*/ 11074 w 178049"/>
                  <a:gd name="connsiteY24" fmla="*/ 197023 h 196960"/>
                  <a:gd name="connsiteX25" fmla="*/ 32545 w 178049"/>
                  <a:gd name="connsiteY25" fmla="*/ 196442 h 196960"/>
                  <a:gd name="connsiteX26" fmla="*/ 54801 w 178049"/>
                  <a:gd name="connsiteY26" fmla="*/ 196151 h 196960"/>
                  <a:gd name="connsiteX27" fmla="*/ 76533 w 178049"/>
                  <a:gd name="connsiteY27" fmla="*/ 196442 h 196960"/>
                  <a:gd name="connsiteX28" fmla="*/ 99313 w 178049"/>
                  <a:gd name="connsiteY28" fmla="*/ 197023 h 196960"/>
                  <a:gd name="connsiteX29" fmla="*/ 105074 w 178049"/>
                  <a:gd name="connsiteY29" fmla="*/ 191205 h 196960"/>
                  <a:gd name="connsiteX30" fmla="*/ 96171 w 178049"/>
                  <a:gd name="connsiteY30" fmla="*/ 188005 h 196960"/>
                  <a:gd name="connsiteX31" fmla="*/ 79414 w 178049"/>
                  <a:gd name="connsiteY31" fmla="*/ 187423 h 196960"/>
                  <a:gd name="connsiteX32" fmla="*/ 69726 w 178049"/>
                  <a:gd name="connsiteY32" fmla="*/ 181022 h 196960"/>
                  <a:gd name="connsiteX33" fmla="*/ 70773 w 178049"/>
                  <a:gd name="connsiteY33" fmla="*/ 174913 h 196960"/>
                  <a:gd name="connsiteX34" fmla="*/ 105597 w 178049"/>
                  <a:gd name="connsiteY34" fmla="*/ 20428 h 196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8049" h="196960">
                    <a:moveTo>
                      <a:pt x="105597" y="20428"/>
                    </a:moveTo>
                    <a:cubicBezTo>
                      <a:pt x="107430" y="12282"/>
                      <a:pt x="108478" y="10536"/>
                      <a:pt x="111620" y="9664"/>
                    </a:cubicBezTo>
                    <a:cubicBezTo>
                      <a:pt x="113976" y="9082"/>
                      <a:pt x="122617" y="9082"/>
                      <a:pt x="128116" y="9082"/>
                    </a:cubicBezTo>
                    <a:cubicBezTo>
                      <a:pt x="154561" y="9082"/>
                      <a:pt x="166344" y="10245"/>
                      <a:pt x="166344" y="32938"/>
                    </a:cubicBezTo>
                    <a:cubicBezTo>
                      <a:pt x="166344" y="37302"/>
                      <a:pt x="165297" y="48648"/>
                      <a:pt x="164249" y="56213"/>
                    </a:cubicBezTo>
                    <a:cubicBezTo>
                      <a:pt x="163987" y="57376"/>
                      <a:pt x="163464" y="60867"/>
                      <a:pt x="163464" y="61740"/>
                    </a:cubicBezTo>
                    <a:cubicBezTo>
                      <a:pt x="163464" y="63486"/>
                      <a:pt x="164249" y="65522"/>
                      <a:pt x="166606" y="65522"/>
                    </a:cubicBezTo>
                    <a:cubicBezTo>
                      <a:pt x="169486" y="65522"/>
                      <a:pt x="170010" y="63195"/>
                      <a:pt x="170533" y="58831"/>
                    </a:cubicBezTo>
                    <a:lnTo>
                      <a:pt x="177603" y="8209"/>
                    </a:lnTo>
                    <a:cubicBezTo>
                      <a:pt x="177865" y="7045"/>
                      <a:pt x="178127" y="4136"/>
                      <a:pt x="178127" y="3263"/>
                    </a:cubicBezTo>
                    <a:cubicBezTo>
                      <a:pt x="178127" y="63"/>
                      <a:pt x="175508" y="63"/>
                      <a:pt x="171057" y="63"/>
                    </a:cubicBezTo>
                    <a:lnTo>
                      <a:pt x="25737" y="63"/>
                    </a:lnTo>
                    <a:cubicBezTo>
                      <a:pt x="19453" y="63"/>
                      <a:pt x="19191" y="354"/>
                      <a:pt x="17358" y="5881"/>
                    </a:cubicBezTo>
                    <a:lnTo>
                      <a:pt x="1648" y="57085"/>
                    </a:lnTo>
                    <a:cubicBezTo>
                      <a:pt x="1386" y="57667"/>
                      <a:pt x="77" y="61740"/>
                      <a:pt x="77" y="62322"/>
                    </a:cubicBezTo>
                    <a:cubicBezTo>
                      <a:pt x="77" y="64068"/>
                      <a:pt x="1386" y="65522"/>
                      <a:pt x="3219" y="65522"/>
                    </a:cubicBezTo>
                    <a:cubicBezTo>
                      <a:pt x="5837" y="65522"/>
                      <a:pt x="6099" y="64068"/>
                      <a:pt x="7670" y="59413"/>
                    </a:cubicBezTo>
                    <a:cubicBezTo>
                      <a:pt x="21809" y="14318"/>
                      <a:pt x="28617" y="9082"/>
                      <a:pt x="67369" y="9082"/>
                    </a:cubicBezTo>
                    <a:lnTo>
                      <a:pt x="77581" y="9082"/>
                    </a:lnTo>
                    <a:cubicBezTo>
                      <a:pt x="84912" y="9082"/>
                      <a:pt x="84912" y="10245"/>
                      <a:pt x="84912" y="12573"/>
                    </a:cubicBezTo>
                    <a:cubicBezTo>
                      <a:pt x="84912" y="14318"/>
                      <a:pt x="84127" y="17810"/>
                      <a:pt x="83865" y="18682"/>
                    </a:cubicBezTo>
                    <a:lnTo>
                      <a:pt x="48779" y="174040"/>
                    </a:lnTo>
                    <a:cubicBezTo>
                      <a:pt x="46422" y="184804"/>
                      <a:pt x="45637" y="188005"/>
                      <a:pt x="17620" y="188005"/>
                    </a:cubicBezTo>
                    <a:cubicBezTo>
                      <a:pt x="8194" y="188005"/>
                      <a:pt x="6623" y="188005"/>
                      <a:pt x="6623" y="193532"/>
                    </a:cubicBezTo>
                    <a:cubicBezTo>
                      <a:pt x="6623" y="197023"/>
                      <a:pt x="9503" y="197023"/>
                      <a:pt x="11074" y="197023"/>
                    </a:cubicBezTo>
                    <a:cubicBezTo>
                      <a:pt x="18144" y="197023"/>
                      <a:pt x="25475" y="196442"/>
                      <a:pt x="32545" y="196442"/>
                    </a:cubicBezTo>
                    <a:cubicBezTo>
                      <a:pt x="39876" y="196442"/>
                      <a:pt x="47469" y="196151"/>
                      <a:pt x="54801" y="196151"/>
                    </a:cubicBezTo>
                    <a:cubicBezTo>
                      <a:pt x="62132" y="196151"/>
                      <a:pt x="69464" y="196442"/>
                      <a:pt x="76533" y="196442"/>
                    </a:cubicBezTo>
                    <a:cubicBezTo>
                      <a:pt x="84127" y="196442"/>
                      <a:pt x="91982" y="197023"/>
                      <a:pt x="99313" y="197023"/>
                    </a:cubicBezTo>
                    <a:cubicBezTo>
                      <a:pt x="101932" y="197023"/>
                      <a:pt x="105074" y="197023"/>
                      <a:pt x="105074" y="191205"/>
                    </a:cubicBezTo>
                    <a:cubicBezTo>
                      <a:pt x="105074" y="188005"/>
                      <a:pt x="102979" y="188005"/>
                      <a:pt x="96171" y="188005"/>
                    </a:cubicBezTo>
                    <a:cubicBezTo>
                      <a:pt x="89625" y="188005"/>
                      <a:pt x="86221" y="188005"/>
                      <a:pt x="79414" y="187423"/>
                    </a:cubicBezTo>
                    <a:cubicBezTo>
                      <a:pt x="71820" y="186550"/>
                      <a:pt x="69726" y="185677"/>
                      <a:pt x="69726" y="181022"/>
                    </a:cubicBezTo>
                    <a:cubicBezTo>
                      <a:pt x="69726" y="180731"/>
                      <a:pt x="69726" y="179277"/>
                      <a:pt x="70773" y="174913"/>
                    </a:cubicBezTo>
                    <a:lnTo>
                      <a:pt x="105597" y="20428"/>
                    </a:lnTo>
                    <a:close/>
                  </a:path>
                </a:pathLst>
              </a:custGeom>
              <a:solidFill>
                <a:srgbClr val="FF0000"/>
              </a:solidFill>
              <a:ln w="25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2" name="Forme libre 111">
                <a:extLst>
                  <a:ext uri="{FF2B5EF4-FFF2-40B4-BE49-F238E27FC236}">
                    <a16:creationId xmlns:a16="http://schemas.microsoft.com/office/drawing/2014/main" id="{E1627633-51C5-2E43-9924-BED1E72CA1D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8440562" y="4877210"/>
                <a:ext cx="66716" cy="135224"/>
              </a:xfrm>
              <a:custGeom>
                <a:avLst/>
                <a:gdLst>
                  <a:gd name="connsiteX0" fmla="*/ 41505 w 66716"/>
                  <a:gd name="connsiteY0" fmla="*/ 5767 h 135224"/>
                  <a:gd name="connsiteX1" fmla="*/ 36007 w 66716"/>
                  <a:gd name="connsiteY1" fmla="*/ 64 h 135224"/>
                  <a:gd name="connsiteX2" fmla="*/ 83 w 66716"/>
                  <a:gd name="connsiteY2" fmla="*/ 13098 h 135224"/>
                  <a:gd name="connsiteX3" fmla="*/ 83 w 66716"/>
                  <a:gd name="connsiteY3" fmla="*/ 20429 h 135224"/>
                  <a:gd name="connsiteX4" fmla="*/ 26659 w 66716"/>
                  <a:gd name="connsiteY4" fmla="*/ 14727 h 135224"/>
                  <a:gd name="connsiteX5" fmla="*/ 26659 w 66716"/>
                  <a:gd name="connsiteY5" fmla="*/ 118590 h 135224"/>
                  <a:gd name="connsiteX6" fmla="*/ 8330 w 66716"/>
                  <a:gd name="connsiteY6" fmla="*/ 127958 h 135224"/>
                  <a:gd name="connsiteX7" fmla="*/ 1366 w 66716"/>
                  <a:gd name="connsiteY7" fmla="*/ 127958 h 135224"/>
                  <a:gd name="connsiteX8" fmla="*/ 1366 w 66716"/>
                  <a:gd name="connsiteY8" fmla="*/ 135289 h 135224"/>
                  <a:gd name="connsiteX9" fmla="*/ 33991 w 66716"/>
                  <a:gd name="connsiteY9" fmla="*/ 134475 h 135224"/>
                  <a:gd name="connsiteX10" fmla="*/ 66799 w 66716"/>
                  <a:gd name="connsiteY10" fmla="*/ 135289 h 135224"/>
                  <a:gd name="connsiteX11" fmla="*/ 66799 w 66716"/>
                  <a:gd name="connsiteY11" fmla="*/ 127958 h 135224"/>
                  <a:gd name="connsiteX12" fmla="*/ 59834 w 66716"/>
                  <a:gd name="connsiteY12" fmla="*/ 127958 h 135224"/>
                  <a:gd name="connsiteX13" fmla="*/ 41505 w 66716"/>
                  <a:gd name="connsiteY13" fmla="*/ 118590 h 135224"/>
                  <a:gd name="connsiteX14" fmla="*/ 41505 w 66716"/>
                  <a:gd name="connsiteY14" fmla="*/ 5767 h 13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716" h="135224">
                    <a:moveTo>
                      <a:pt x="41505" y="5767"/>
                    </a:moveTo>
                    <a:cubicBezTo>
                      <a:pt x="41505" y="268"/>
                      <a:pt x="41139" y="64"/>
                      <a:pt x="36007" y="64"/>
                    </a:cubicBezTo>
                    <a:cubicBezTo>
                      <a:pt x="24276" y="12894"/>
                      <a:pt x="7597" y="13098"/>
                      <a:pt x="83" y="13098"/>
                    </a:cubicBezTo>
                    <a:lnTo>
                      <a:pt x="83" y="20429"/>
                    </a:lnTo>
                    <a:cubicBezTo>
                      <a:pt x="4481" y="20429"/>
                      <a:pt x="16578" y="20429"/>
                      <a:pt x="26659" y="14727"/>
                    </a:cubicBezTo>
                    <a:lnTo>
                      <a:pt x="26659" y="118590"/>
                    </a:lnTo>
                    <a:cubicBezTo>
                      <a:pt x="26659" y="125310"/>
                      <a:pt x="26659" y="127958"/>
                      <a:pt x="8330" y="127958"/>
                    </a:cubicBezTo>
                    <a:lnTo>
                      <a:pt x="1366" y="127958"/>
                    </a:lnTo>
                    <a:lnTo>
                      <a:pt x="1366" y="135289"/>
                    </a:lnTo>
                    <a:cubicBezTo>
                      <a:pt x="4665" y="135086"/>
                      <a:pt x="27209" y="134475"/>
                      <a:pt x="33991" y="134475"/>
                    </a:cubicBezTo>
                    <a:cubicBezTo>
                      <a:pt x="39672" y="134475"/>
                      <a:pt x="62767" y="135086"/>
                      <a:pt x="66799" y="135289"/>
                    </a:cubicBezTo>
                    <a:lnTo>
                      <a:pt x="66799" y="127958"/>
                    </a:lnTo>
                    <a:lnTo>
                      <a:pt x="59834" y="127958"/>
                    </a:lnTo>
                    <a:cubicBezTo>
                      <a:pt x="41505" y="127958"/>
                      <a:pt x="41505" y="125310"/>
                      <a:pt x="41505" y="118590"/>
                    </a:cubicBezTo>
                    <a:lnTo>
                      <a:pt x="41505" y="5767"/>
                    </a:lnTo>
                    <a:close/>
                  </a:path>
                </a:pathLst>
              </a:custGeom>
              <a:solidFill>
                <a:srgbClr val="FF0000"/>
              </a:solidFill>
              <a:ln w="25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7039286-D4B4-8A52-411A-489702604C36}"/>
              </a:ext>
            </a:extLst>
          </p:cNvPr>
          <p:cNvGrpSpPr/>
          <p:nvPr/>
        </p:nvGrpSpPr>
        <p:grpSpPr>
          <a:xfrm>
            <a:off x="8873825" y="1282155"/>
            <a:ext cx="939394" cy="1587405"/>
            <a:chOff x="8873825" y="1282155"/>
            <a:chExt cx="939394" cy="1587405"/>
          </a:xfrm>
        </p:grpSpPr>
        <p:sp>
          <p:nvSpPr>
            <p:cNvPr id="5" name="Parallélogramme 4">
              <a:extLst>
                <a:ext uri="{FF2B5EF4-FFF2-40B4-BE49-F238E27FC236}">
                  <a16:creationId xmlns:a16="http://schemas.microsoft.com/office/drawing/2014/main" id="{E562DE7E-95DB-3DC2-BF5E-46DCDB771F1F}"/>
                </a:ext>
              </a:extLst>
            </p:cNvPr>
            <p:cNvSpPr/>
            <p:nvPr/>
          </p:nvSpPr>
          <p:spPr>
            <a:xfrm rot="14517763">
              <a:off x="8453794" y="1702186"/>
              <a:ext cx="1587405" cy="747343"/>
            </a:xfrm>
            <a:prstGeom prst="parallelogram">
              <a:avLst/>
            </a:prstGeom>
            <a:solidFill>
              <a:srgbClr val="0070C0">
                <a:alpha val="36743"/>
              </a:srgb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DB130D53-B07D-17EB-2728-1C668D0DB301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 rot="20593286">
              <a:off x="9550399" y="2362199"/>
              <a:ext cx="262820" cy="262820"/>
              <a:chOff x="11572648" y="3998720"/>
              <a:chExt cx="239287" cy="240599"/>
            </a:xfrm>
          </p:grpSpPr>
          <p:sp>
            <p:nvSpPr>
              <p:cNvPr id="95" name="Forme libre 94">
                <a:extLst>
                  <a:ext uri="{FF2B5EF4-FFF2-40B4-BE49-F238E27FC236}">
                    <a16:creationId xmlns:a16="http://schemas.microsoft.com/office/drawing/2014/main" id="{CFC67294-CEB3-8989-A0A2-E7DB2E06FF86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11572648" y="3998720"/>
                <a:ext cx="178049" cy="196960"/>
              </a:xfrm>
              <a:custGeom>
                <a:avLst/>
                <a:gdLst>
                  <a:gd name="connsiteX0" fmla="*/ 105597 w 178049"/>
                  <a:gd name="connsiteY0" fmla="*/ 20428 h 196960"/>
                  <a:gd name="connsiteX1" fmla="*/ 111620 w 178049"/>
                  <a:gd name="connsiteY1" fmla="*/ 9664 h 196960"/>
                  <a:gd name="connsiteX2" fmla="*/ 128116 w 178049"/>
                  <a:gd name="connsiteY2" fmla="*/ 9082 h 196960"/>
                  <a:gd name="connsiteX3" fmla="*/ 166344 w 178049"/>
                  <a:gd name="connsiteY3" fmla="*/ 32938 h 196960"/>
                  <a:gd name="connsiteX4" fmla="*/ 164249 w 178049"/>
                  <a:gd name="connsiteY4" fmla="*/ 56213 h 196960"/>
                  <a:gd name="connsiteX5" fmla="*/ 163464 w 178049"/>
                  <a:gd name="connsiteY5" fmla="*/ 61740 h 196960"/>
                  <a:gd name="connsiteX6" fmla="*/ 166606 w 178049"/>
                  <a:gd name="connsiteY6" fmla="*/ 65522 h 196960"/>
                  <a:gd name="connsiteX7" fmla="*/ 170533 w 178049"/>
                  <a:gd name="connsiteY7" fmla="*/ 58831 h 196960"/>
                  <a:gd name="connsiteX8" fmla="*/ 177603 w 178049"/>
                  <a:gd name="connsiteY8" fmla="*/ 8209 h 196960"/>
                  <a:gd name="connsiteX9" fmla="*/ 178127 w 178049"/>
                  <a:gd name="connsiteY9" fmla="*/ 3263 h 196960"/>
                  <a:gd name="connsiteX10" fmla="*/ 171057 w 178049"/>
                  <a:gd name="connsiteY10" fmla="*/ 63 h 196960"/>
                  <a:gd name="connsiteX11" fmla="*/ 25737 w 178049"/>
                  <a:gd name="connsiteY11" fmla="*/ 63 h 196960"/>
                  <a:gd name="connsiteX12" fmla="*/ 17358 w 178049"/>
                  <a:gd name="connsiteY12" fmla="*/ 5881 h 196960"/>
                  <a:gd name="connsiteX13" fmla="*/ 1648 w 178049"/>
                  <a:gd name="connsiteY13" fmla="*/ 57085 h 196960"/>
                  <a:gd name="connsiteX14" fmla="*/ 77 w 178049"/>
                  <a:gd name="connsiteY14" fmla="*/ 62322 h 196960"/>
                  <a:gd name="connsiteX15" fmla="*/ 3219 w 178049"/>
                  <a:gd name="connsiteY15" fmla="*/ 65522 h 196960"/>
                  <a:gd name="connsiteX16" fmla="*/ 7670 w 178049"/>
                  <a:gd name="connsiteY16" fmla="*/ 59413 h 196960"/>
                  <a:gd name="connsiteX17" fmla="*/ 67369 w 178049"/>
                  <a:gd name="connsiteY17" fmla="*/ 9082 h 196960"/>
                  <a:gd name="connsiteX18" fmla="*/ 77581 w 178049"/>
                  <a:gd name="connsiteY18" fmla="*/ 9082 h 196960"/>
                  <a:gd name="connsiteX19" fmla="*/ 84912 w 178049"/>
                  <a:gd name="connsiteY19" fmla="*/ 12573 h 196960"/>
                  <a:gd name="connsiteX20" fmla="*/ 83865 w 178049"/>
                  <a:gd name="connsiteY20" fmla="*/ 18682 h 196960"/>
                  <a:gd name="connsiteX21" fmla="*/ 48779 w 178049"/>
                  <a:gd name="connsiteY21" fmla="*/ 174040 h 196960"/>
                  <a:gd name="connsiteX22" fmla="*/ 17620 w 178049"/>
                  <a:gd name="connsiteY22" fmla="*/ 188005 h 196960"/>
                  <a:gd name="connsiteX23" fmla="*/ 6623 w 178049"/>
                  <a:gd name="connsiteY23" fmla="*/ 193532 h 196960"/>
                  <a:gd name="connsiteX24" fmla="*/ 11074 w 178049"/>
                  <a:gd name="connsiteY24" fmla="*/ 197023 h 196960"/>
                  <a:gd name="connsiteX25" fmla="*/ 32545 w 178049"/>
                  <a:gd name="connsiteY25" fmla="*/ 196442 h 196960"/>
                  <a:gd name="connsiteX26" fmla="*/ 54801 w 178049"/>
                  <a:gd name="connsiteY26" fmla="*/ 196151 h 196960"/>
                  <a:gd name="connsiteX27" fmla="*/ 76533 w 178049"/>
                  <a:gd name="connsiteY27" fmla="*/ 196442 h 196960"/>
                  <a:gd name="connsiteX28" fmla="*/ 99313 w 178049"/>
                  <a:gd name="connsiteY28" fmla="*/ 197023 h 196960"/>
                  <a:gd name="connsiteX29" fmla="*/ 105074 w 178049"/>
                  <a:gd name="connsiteY29" fmla="*/ 191205 h 196960"/>
                  <a:gd name="connsiteX30" fmla="*/ 96171 w 178049"/>
                  <a:gd name="connsiteY30" fmla="*/ 188005 h 196960"/>
                  <a:gd name="connsiteX31" fmla="*/ 79414 w 178049"/>
                  <a:gd name="connsiteY31" fmla="*/ 187423 h 196960"/>
                  <a:gd name="connsiteX32" fmla="*/ 69726 w 178049"/>
                  <a:gd name="connsiteY32" fmla="*/ 181022 h 196960"/>
                  <a:gd name="connsiteX33" fmla="*/ 70773 w 178049"/>
                  <a:gd name="connsiteY33" fmla="*/ 174913 h 196960"/>
                  <a:gd name="connsiteX34" fmla="*/ 105597 w 178049"/>
                  <a:gd name="connsiteY34" fmla="*/ 20428 h 196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8049" h="196960">
                    <a:moveTo>
                      <a:pt x="105597" y="20428"/>
                    </a:moveTo>
                    <a:cubicBezTo>
                      <a:pt x="107430" y="12282"/>
                      <a:pt x="108478" y="10536"/>
                      <a:pt x="111620" y="9664"/>
                    </a:cubicBezTo>
                    <a:cubicBezTo>
                      <a:pt x="113976" y="9082"/>
                      <a:pt x="122617" y="9082"/>
                      <a:pt x="128116" y="9082"/>
                    </a:cubicBezTo>
                    <a:cubicBezTo>
                      <a:pt x="154561" y="9082"/>
                      <a:pt x="166344" y="10245"/>
                      <a:pt x="166344" y="32938"/>
                    </a:cubicBezTo>
                    <a:cubicBezTo>
                      <a:pt x="166344" y="37302"/>
                      <a:pt x="165297" y="48648"/>
                      <a:pt x="164249" y="56213"/>
                    </a:cubicBezTo>
                    <a:cubicBezTo>
                      <a:pt x="163987" y="57376"/>
                      <a:pt x="163464" y="60867"/>
                      <a:pt x="163464" y="61740"/>
                    </a:cubicBezTo>
                    <a:cubicBezTo>
                      <a:pt x="163464" y="63486"/>
                      <a:pt x="164249" y="65522"/>
                      <a:pt x="166606" y="65522"/>
                    </a:cubicBezTo>
                    <a:cubicBezTo>
                      <a:pt x="169486" y="65522"/>
                      <a:pt x="170010" y="63195"/>
                      <a:pt x="170533" y="58831"/>
                    </a:cubicBezTo>
                    <a:lnTo>
                      <a:pt x="177603" y="8209"/>
                    </a:lnTo>
                    <a:cubicBezTo>
                      <a:pt x="177865" y="7045"/>
                      <a:pt x="178127" y="4136"/>
                      <a:pt x="178127" y="3263"/>
                    </a:cubicBezTo>
                    <a:cubicBezTo>
                      <a:pt x="178127" y="63"/>
                      <a:pt x="175508" y="63"/>
                      <a:pt x="171057" y="63"/>
                    </a:cubicBezTo>
                    <a:lnTo>
                      <a:pt x="25737" y="63"/>
                    </a:lnTo>
                    <a:cubicBezTo>
                      <a:pt x="19453" y="63"/>
                      <a:pt x="19191" y="354"/>
                      <a:pt x="17358" y="5881"/>
                    </a:cubicBezTo>
                    <a:lnTo>
                      <a:pt x="1648" y="57085"/>
                    </a:lnTo>
                    <a:cubicBezTo>
                      <a:pt x="1386" y="57667"/>
                      <a:pt x="77" y="61740"/>
                      <a:pt x="77" y="62322"/>
                    </a:cubicBezTo>
                    <a:cubicBezTo>
                      <a:pt x="77" y="64068"/>
                      <a:pt x="1386" y="65522"/>
                      <a:pt x="3219" y="65522"/>
                    </a:cubicBezTo>
                    <a:cubicBezTo>
                      <a:pt x="5837" y="65522"/>
                      <a:pt x="6099" y="64068"/>
                      <a:pt x="7670" y="59413"/>
                    </a:cubicBezTo>
                    <a:cubicBezTo>
                      <a:pt x="21809" y="14318"/>
                      <a:pt x="28617" y="9082"/>
                      <a:pt x="67369" y="9082"/>
                    </a:cubicBezTo>
                    <a:lnTo>
                      <a:pt x="77581" y="9082"/>
                    </a:lnTo>
                    <a:cubicBezTo>
                      <a:pt x="84912" y="9082"/>
                      <a:pt x="84912" y="10245"/>
                      <a:pt x="84912" y="12573"/>
                    </a:cubicBezTo>
                    <a:cubicBezTo>
                      <a:pt x="84912" y="14318"/>
                      <a:pt x="84127" y="17810"/>
                      <a:pt x="83865" y="18682"/>
                    </a:cubicBezTo>
                    <a:lnTo>
                      <a:pt x="48779" y="174040"/>
                    </a:lnTo>
                    <a:cubicBezTo>
                      <a:pt x="46422" y="184804"/>
                      <a:pt x="45637" y="188005"/>
                      <a:pt x="17620" y="188005"/>
                    </a:cubicBezTo>
                    <a:cubicBezTo>
                      <a:pt x="8194" y="188005"/>
                      <a:pt x="6623" y="188005"/>
                      <a:pt x="6623" y="193532"/>
                    </a:cubicBezTo>
                    <a:cubicBezTo>
                      <a:pt x="6623" y="197023"/>
                      <a:pt x="9503" y="197023"/>
                      <a:pt x="11074" y="197023"/>
                    </a:cubicBezTo>
                    <a:cubicBezTo>
                      <a:pt x="18144" y="197023"/>
                      <a:pt x="25475" y="196442"/>
                      <a:pt x="32545" y="196442"/>
                    </a:cubicBezTo>
                    <a:cubicBezTo>
                      <a:pt x="39876" y="196442"/>
                      <a:pt x="47469" y="196151"/>
                      <a:pt x="54801" y="196151"/>
                    </a:cubicBezTo>
                    <a:cubicBezTo>
                      <a:pt x="62132" y="196151"/>
                      <a:pt x="69464" y="196442"/>
                      <a:pt x="76533" y="196442"/>
                    </a:cubicBezTo>
                    <a:cubicBezTo>
                      <a:pt x="84127" y="196442"/>
                      <a:pt x="91982" y="197023"/>
                      <a:pt x="99313" y="197023"/>
                    </a:cubicBezTo>
                    <a:cubicBezTo>
                      <a:pt x="101932" y="197023"/>
                      <a:pt x="105074" y="197023"/>
                      <a:pt x="105074" y="191205"/>
                    </a:cubicBezTo>
                    <a:cubicBezTo>
                      <a:pt x="105074" y="188005"/>
                      <a:pt x="102979" y="188005"/>
                      <a:pt x="96171" y="188005"/>
                    </a:cubicBezTo>
                    <a:cubicBezTo>
                      <a:pt x="89625" y="188005"/>
                      <a:pt x="86221" y="188005"/>
                      <a:pt x="79414" y="187423"/>
                    </a:cubicBezTo>
                    <a:cubicBezTo>
                      <a:pt x="71820" y="186550"/>
                      <a:pt x="69726" y="185677"/>
                      <a:pt x="69726" y="181022"/>
                    </a:cubicBezTo>
                    <a:cubicBezTo>
                      <a:pt x="69726" y="180731"/>
                      <a:pt x="69726" y="179277"/>
                      <a:pt x="70773" y="174913"/>
                    </a:cubicBezTo>
                    <a:lnTo>
                      <a:pt x="105597" y="20428"/>
                    </a:lnTo>
                    <a:close/>
                  </a:path>
                </a:pathLst>
              </a:custGeom>
              <a:solidFill>
                <a:srgbClr val="0000FF"/>
              </a:solidFill>
              <a:ln w="25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 95">
                <a:extLst>
                  <a:ext uri="{FF2B5EF4-FFF2-40B4-BE49-F238E27FC236}">
                    <a16:creationId xmlns:a16="http://schemas.microsoft.com/office/drawing/2014/main" id="{06784469-F925-FB8B-CBA2-6D2591D74741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11730923" y="4104095"/>
                <a:ext cx="81012" cy="135224"/>
              </a:xfrm>
              <a:custGeom>
                <a:avLst/>
                <a:gdLst>
                  <a:gd name="connsiteX0" fmla="*/ 81095 w 81012"/>
                  <a:gd name="connsiteY0" fmla="*/ 98225 h 135224"/>
                  <a:gd name="connsiteX1" fmla="*/ 74864 w 81012"/>
                  <a:gd name="connsiteY1" fmla="*/ 98225 h 135224"/>
                  <a:gd name="connsiteX2" fmla="*/ 70098 w 81012"/>
                  <a:gd name="connsiteY2" fmla="*/ 116757 h 135224"/>
                  <a:gd name="connsiteX3" fmla="*/ 51953 w 81012"/>
                  <a:gd name="connsiteY3" fmla="*/ 117979 h 135224"/>
                  <a:gd name="connsiteX4" fmla="*/ 18228 w 81012"/>
                  <a:gd name="connsiteY4" fmla="*/ 117979 h 135224"/>
                  <a:gd name="connsiteX5" fmla="*/ 54885 w 81012"/>
                  <a:gd name="connsiteY5" fmla="*/ 83765 h 135224"/>
                  <a:gd name="connsiteX6" fmla="*/ 81095 w 81012"/>
                  <a:gd name="connsiteY6" fmla="*/ 39776 h 135224"/>
                  <a:gd name="connsiteX7" fmla="*/ 38206 w 81012"/>
                  <a:gd name="connsiteY7" fmla="*/ 64 h 135224"/>
                  <a:gd name="connsiteX8" fmla="*/ 83 w 81012"/>
                  <a:gd name="connsiteY8" fmla="*/ 36518 h 135224"/>
                  <a:gd name="connsiteX9" fmla="*/ 9797 w 81012"/>
                  <a:gd name="connsiteY9" fmla="*/ 47922 h 135224"/>
                  <a:gd name="connsiteX10" fmla="*/ 19511 w 81012"/>
                  <a:gd name="connsiteY10" fmla="*/ 37129 h 135224"/>
                  <a:gd name="connsiteX11" fmla="*/ 8697 w 81012"/>
                  <a:gd name="connsiteY11" fmla="*/ 26335 h 135224"/>
                  <a:gd name="connsiteX12" fmla="*/ 35457 w 81012"/>
                  <a:gd name="connsiteY12" fmla="*/ 7396 h 135224"/>
                  <a:gd name="connsiteX13" fmla="*/ 63316 w 81012"/>
                  <a:gd name="connsiteY13" fmla="*/ 39776 h 135224"/>
                  <a:gd name="connsiteX14" fmla="*/ 46087 w 81012"/>
                  <a:gd name="connsiteY14" fmla="*/ 78878 h 135224"/>
                  <a:gd name="connsiteX15" fmla="*/ 1915 w 81012"/>
                  <a:gd name="connsiteY15" fmla="*/ 127347 h 135224"/>
                  <a:gd name="connsiteX16" fmla="*/ 83 w 81012"/>
                  <a:gd name="connsiteY16" fmla="*/ 135289 h 135224"/>
                  <a:gd name="connsiteX17" fmla="*/ 75597 w 81012"/>
                  <a:gd name="connsiteY17" fmla="*/ 135289 h 135224"/>
                  <a:gd name="connsiteX18" fmla="*/ 81095 w 81012"/>
                  <a:gd name="connsiteY18" fmla="*/ 98225 h 13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012" h="135224">
                    <a:moveTo>
                      <a:pt x="81095" y="98225"/>
                    </a:moveTo>
                    <a:lnTo>
                      <a:pt x="74864" y="98225"/>
                    </a:lnTo>
                    <a:cubicBezTo>
                      <a:pt x="74314" y="102705"/>
                      <a:pt x="72481" y="114720"/>
                      <a:pt x="70098" y="116757"/>
                    </a:cubicBezTo>
                    <a:cubicBezTo>
                      <a:pt x="68632" y="117979"/>
                      <a:pt x="54519" y="117979"/>
                      <a:pt x="51953" y="117979"/>
                    </a:cubicBezTo>
                    <a:lnTo>
                      <a:pt x="18228" y="117979"/>
                    </a:lnTo>
                    <a:cubicBezTo>
                      <a:pt x="37473" y="99039"/>
                      <a:pt x="43888" y="93337"/>
                      <a:pt x="54885" y="83765"/>
                    </a:cubicBezTo>
                    <a:cubicBezTo>
                      <a:pt x="68448" y="71750"/>
                      <a:pt x="81095" y="59123"/>
                      <a:pt x="81095" y="39776"/>
                    </a:cubicBezTo>
                    <a:cubicBezTo>
                      <a:pt x="81095" y="15135"/>
                      <a:pt x="61667" y="64"/>
                      <a:pt x="38206" y="64"/>
                    </a:cubicBezTo>
                    <a:cubicBezTo>
                      <a:pt x="15479" y="64"/>
                      <a:pt x="83" y="17782"/>
                      <a:pt x="83" y="36518"/>
                    </a:cubicBezTo>
                    <a:cubicBezTo>
                      <a:pt x="83" y="46904"/>
                      <a:pt x="7964" y="47922"/>
                      <a:pt x="9797" y="47922"/>
                    </a:cubicBezTo>
                    <a:cubicBezTo>
                      <a:pt x="14196" y="47922"/>
                      <a:pt x="19511" y="44460"/>
                      <a:pt x="19511" y="37129"/>
                    </a:cubicBezTo>
                    <a:cubicBezTo>
                      <a:pt x="19511" y="33463"/>
                      <a:pt x="18228" y="26335"/>
                      <a:pt x="8697" y="26335"/>
                    </a:cubicBezTo>
                    <a:cubicBezTo>
                      <a:pt x="14379" y="11876"/>
                      <a:pt x="26842" y="7396"/>
                      <a:pt x="35457" y="7396"/>
                    </a:cubicBezTo>
                    <a:cubicBezTo>
                      <a:pt x="53786" y="7396"/>
                      <a:pt x="63316" y="23281"/>
                      <a:pt x="63316" y="39776"/>
                    </a:cubicBezTo>
                    <a:cubicBezTo>
                      <a:pt x="63316" y="57494"/>
                      <a:pt x="51953" y="71546"/>
                      <a:pt x="46087" y="78878"/>
                    </a:cubicBezTo>
                    <a:lnTo>
                      <a:pt x="1915" y="127347"/>
                    </a:lnTo>
                    <a:cubicBezTo>
                      <a:pt x="83" y="129180"/>
                      <a:pt x="83" y="129587"/>
                      <a:pt x="83" y="135289"/>
                    </a:cubicBezTo>
                    <a:lnTo>
                      <a:pt x="75597" y="135289"/>
                    </a:lnTo>
                    <a:lnTo>
                      <a:pt x="81095" y="98225"/>
                    </a:lnTo>
                    <a:close/>
                  </a:path>
                </a:pathLst>
              </a:custGeom>
              <a:solidFill>
                <a:srgbClr val="0000FF"/>
              </a:solidFill>
              <a:ln w="25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190" name="ZoneTexte 189">
            <a:extLst>
              <a:ext uri="{FF2B5EF4-FFF2-40B4-BE49-F238E27FC236}">
                <a16:creationId xmlns:a16="http://schemas.microsoft.com/office/drawing/2014/main" id="{C2C2D153-48EC-F37A-43E8-F944DD588977}"/>
              </a:ext>
            </a:extLst>
          </p:cNvPr>
          <p:cNvSpPr txBox="1"/>
          <p:nvPr/>
        </p:nvSpPr>
        <p:spPr>
          <a:xfrm>
            <a:off x="5882486" y="1302180"/>
            <a:ext cx="2030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Le flux sortant est différent du flux entrant</a:t>
            </a:r>
          </a:p>
        </p:txBody>
      </p:sp>
      <p:sp>
        <p:nvSpPr>
          <p:cNvPr id="191" name="ZoneTexte 190">
            <a:extLst>
              <a:ext uri="{FF2B5EF4-FFF2-40B4-BE49-F238E27FC236}">
                <a16:creationId xmlns:a16="http://schemas.microsoft.com/office/drawing/2014/main" id="{00A8C5DB-43ED-F0AF-954D-68AA9AE902F4}"/>
              </a:ext>
            </a:extLst>
          </p:cNvPr>
          <p:cNvSpPr txBox="1"/>
          <p:nvPr/>
        </p:nvSpPr>
        <p:spPr>
          <a:xfrm>
            <a:off x="908640" y="1287262"/>
            <a:ext cx="2030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Le flux sortant est égal au flux entrant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C865CF0-8FAB-74B4-BCE1-83003C347402}"/>
              </a:ext>
            </a:extLst>
          </p:cNvPr>
          <p:cNvGrpSpPr/>
          <p:nvPr/>
        </p:nvGrpSpPr>
        <p:grpSpPr>
          <a:xfrm>
            <a:off x="5384800" y="2650096"/>
            <a:ext cx="858442" cy="616704"/>
            <a:chOff x="5384800" y="2650096"/>
            <a:chExt cx="858442" cy="616704"/>
          </a:xfrm>
        </p:grpSpPr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138F2037-E4B8-F08B-4C5F-3E40A0187E60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5384800" y="2946400"/>
              <a:ext cx="320401" cy="320400"/>
              <a:chOff x="7631096" y="4509919"/>
              <a:chExt cx="311269" cy="323780"/>
            </a:xfrm>
          </p:grpSpPr>
          <p:sp>
            <p:nvSpPr>
              <p:cNvPr id="142" name="Forme libre 141">
                <a:extLst>
                  <a:ext uri="{FF2B5EF4-FFF2-40B4-BE49-F238E27FC236}">
                    <a16:creationId xmlns:a16="http://schemas.microsoft.com/office/drawing/2014/main" id="{35798275-20EB-F443-6E0D-91B8C27B7BA3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740126" y="4509919"/>
                <a:ext cx="31049" cy="30759"/>
              </a:xfrm>
              <a:custGeom>
                <a:avLst/>
                <a:gdLst>
                  <a:gd name="connsiteX0" fmla="*/ 31130 w 31049"/>
                  <a:gd name="connsiteY0" fmla="*/ 15440 h 30759"/>
                  <a:gd name="connsiteX1" fmla="*/ 15750 w 31049"/>
                  <a:gd name="connsiteY1" fmla="*/ 60 h 30759"/>
                  <a:gd name="connsiteX2" fmla="*/ 80 w 31049"/>
                  <a:gd name="connsiteY2" fmla="*/ 15440 h 30759"/>
                  <a:gd name="connsiteX3" fmla="*/ 15460 w 31049"/>
                  <a:gd name="connsiteY3" fmla="*/ 30820 h 30759"/>
                  <a:gd name="connsiteX4" fmla="*/ 31130 w 31049"/>
                  <a:gd name="connsiteY4" fmla="*/ 15440 h 3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49" h="30759">
                    <a:moveTo>
                      <a:pt x="31130" y="15440"/>
                    </a:moveTo>
                    <a:cubicBezTo>
                      <a:pt x="31130" y="7605"/>
                      <a:pt x="24456" y="60"/>
                      <a:pt x="15750" y="60"/>
                    </a:cubicBezTo>
                    <a:cubicBezTo>
                      <a:pt x="5884" y="60"/>
                      <a:pt x="80" y="8185"/>
                      <a:pt x="80" y="15440"/>
                    </a:cubicBezTo>
                    <a:cubicBezTo>
                      <a:pt x="80" y="23275"/>
                      <a:pt x="6754" y="30820"/>
                      <a:pt x="15460" y="30820"/>
                    </a:cubicBezTo>
                    <a:cubicBezTo>
                      <a:pt x="25326" y="30820"/>
                      <a:pt x="31130" y="22695"/>
                      <a:pt x="31130" y="1544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3" name="Forme libre 142">
                <a:extLst>
                  <a:ext uri="{FF2B5EF4-FFF2-40B4-BE49-F238E27FC236}">
                    <a16:creationId xmlns:a16="http://schemas.microsoft.com/office/drawing/2014/main" id="{E2840E0F-BF7F-6D32-D8B2-072D7A5AFE4E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31096" y="4572824"/>
                <a:ext cx="200517" cy="260875"/>
              </a:xfrm>
              <a:custGeom>
                <a:avLst/>
                <a:gdLst>
                  <a:gd name="connsiteX0" fmla="*/ 112959 w 200517"/>
                  <a:gd name="connsiteY0" fmla="*/ 202902 h 260875"/>
                  <a:gd name="connsiteX1" fmla="*/ 200595 w 200517"/>
                  <a:gd name="connsiteY1" fmla="*/ 78122 h 260875"/>
                  <a:gd name="connsiteX2" fmla="*/ 126597 w 200517"/>
                  <a:gd name="connsiteY2" fmla="*/ 63 h 260875"/>
                  <a:gd name="connsiteX3" fmla="*/ 77 w 200517"/>
                  <a:gd name="connsiteY3" fmla="*/ 133548 h 260875"/>
                  <a:gd name="connsiteX4" fmla="*/ 74364 w 200517"/>
                  <a:gd name="connsiteY4" fmla="*/ 211027 h 260875"/>
                  <a:gd name="connsiteX5" fmla="*/ 102802 w 200517"/>
                  <a:gd name="connsiteY5" fmla="*/ 206674 h 260875"/>
                  <a:gd name="connsiteX6" fmla="*/ 101642 w 200517"/>
                  <a:gd name="connsiteY6" fmla="*/ 229018 h 260875"/>
                  <a:gd name="connsiteX7" fmla="*/ 125727 w 200517"/>
                  <a:gd name="connsiteY7" fmla="*/ 260939 h 260875"/>
                  <a:gd name="connsiteX8" fmla="*/ 174188 w 200517"/>
                  <a:gd name="connsiteY8" fmla="*/ 204643 h 260875"/>
                  <a:gd name="connsiteX9" fmla="*/ 170996 w 200517"/>
                  <a:gd name="connsiteY9" fmla="*/ 201741 h 260875"/>
                  <a:gd name="connsiteX10" fmla="*/ 167514 w 200517"/>
                  <a:gd name="connsiteY10" fmla="*/ 204933 h 260875"/>
                  <a:gd name="connsiteX11" fmla="*/ 133562 w 200517"/>
                  <a:gd name="connsiteY11" fmla="*/ 232791 h 260875"/>
                  <a:gd name="connsiteX12" fmla="*/ 112959 w 200517"/>
                  <a:gd name="connsiteY12" fmla="*/ 202902 h 260875"/>
                  <a:gd name="connsiteX13" fmla="*/ 58114 w 200517"/>
                  <a:gd name="connsiteY13" fmla="*/ 200580 h 260875"/>
                  <a:gd name="connsiteX14" fmla="*/ 25613 w 200517"/>
                  <a:gd name="connsiteY14" fmla="*/ 142834 h 260875"/>
                  <a:gd name="connsiteX15" fmla="*/ 55212 w 200517"/>
                  <a:gd name="connsiteY15" fmla="*/ 50265 h 260875"/>
                  <a:gd name="connsiteX16" fmla="*/ 124856 w 200517"/>
                  <a:gd name="connsiteY16" fmla="*/ 7317 h 260875"/>
                  <a:gd name="connsiteX17" fmla="*/ 175058 w 200517"/>
                  <a:gd name="connsiteY17" fmla="*/ 68836 h 260875"/>
                  <a:gd name="connsiteX18" fmla="*/ 111508 w 200517"/>
                  <a:gd name="connsiteY18" fmla="*/ 193035 h 260875"/>
                  <a:gd name="connsiteX19" fmla="*/ 85972 w 200517"/>
                  <a:gd name="connsiteY19" fmla="*/ 161696 h 260875"/>
                  <a:gd name="connsiteX20" fmla="*/ 56373 w 200517"/>
                  <a:gd name="connsiteY20" fmla="*/ 191294 h 260875"/>
                  <a:gd name="connsiteX21" fmla="*/ 58114 w 200517"/>
                  <a:gd name="connsiteY21" fmla="*/ 200580 h 260875"/>
                  <a:gd name="connsiteX22" fmla="*/ 76105 w 200517"/>
                  <a:gd name="connsiteY22" fmla="*/ 203772 h 260875"/>
                  <a:gd name="connsiteX23" fmla="*/ 62757 w 200517"/>
                  <a:gd name="connsiteY23" fmla="*/ 191294 h 260875"/>
                  <a:gd name="connsiteX24" fmla="*/ 85972 w 200517"/>
                  <a:gd name="connsiteY24" fmla="*/ 168080 h 260875"/>
                  <a:gd name="connsiteX25" fmla="*/ 103673 w 200517"/>
                  <a:gd name="connsiteY25" fmla="*/ 192745 h 260875"/>
                  <a:gd name="connsiteX26" fmla="*/ 100481 w 200517"/>
                  <a:gd name="connsiteY26" fmla="*/ 198549 h 260875"/>
                  <a:gd name="connsiteX27" fmla="*/ 76105 w 200517"/>
                  <a:gd name="connsiteY27" fmla="*/ 203772 h 26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0517" h="260875">
                    <a:moveTo>
                      <a:pt x="112959" y="202902"/>
                    </a:moveTo>
                    <a:cubicBezTo>
                      <a:pt x="157937" y="185781"/>
                      <a:pt x="200595" y="134128"/>
                      <a:pt x="200595" y="78122"/>
                    </a:cubicBezTo>
                    <a:cubicBezTo>
                      <a:pt x="200595" y="31403"/>
                      <a:pt x="169835" y="63"/>
                      <a:pt x="126597" y="63"/>
                    </a:cubicBezTo>
                    <a:cubicBezTo>
                      <a:pt x="63917" y="63"/>
                      <a:pt x="77" y="65935"/>
                      <a:pt x="77" y="133548"/>
                    </a:cubicBezTo>
                    <a:cubicBezTo>
                      <a:pt x="77" y="181718"/>
                      <a:pt x="32577" y="211027"/>
                      <a:pt x="74364" y="211027"/>
                    </a:cubicBezTo>
                    <a:cubicBezTo>
                      <a:pt x="81619" y="211027"/>
                      <a:pt x="91485" y="209866"/>
                      <a:pt x="102802" y="206674"/>
                    </a:cubicBezTo>
                    <a:cubicBezTo>
                      <a:pt x="101642" y="224666"/>
                      <a:pt x="101642" y="225246"/>
                      <a:pt x="101642" y="229018"/>
                    </a:cubicBezTo>
                    <a:cubicBezTo>
                      <a:pt x="101642" y="238304"/>
                      <a:pt x="101642" y="260939"/>
                      <a:pt x="125727" y="260939"/>
                    </a:cubicBezTo>
                    <a:cubicBezTo>
                      <a:pt x="160259" y="260939"/>
                      <a:pt x="174188" y="207835"/>
                      <a:pt x="174188" y="204643"/>
                    </a:cubicBezTo>
                    <a:cubicBezTo>
                      <a:pt x="174188" y="202612"/>
                      <a:pt x="172157" y="201741"/>
                      <a:pt x="170996" y="201741"/>
                    </a:cubicBezTo>
                    <a:cubicBezTo>
                      <a:pt x="168674" y="201741"/>
                      <a:pt x="168094" y="203192"/>
                      <a:pt x="167514" y="204933"/>
                    </a:cubicBezTo>
                    <a:cubicBezTo>
                      <a:pt x="160549" y="225536"/>
                      <a:pt x="143718" y="232791"/>
                      <a:pt x="133562" y="232791"/>
                    </a:cubicBezTo>
                    <a:cubicBezTo>
                      <a:pt x="120213" y="232791"/>
                      <a:pt x="115861" y="224956"/>
                      <a:pt x="112959" y="202902"/>
                    </a:cubicBezTo>
                    <a:close/>
                    <a:moveTo>
                      <a:pt x="58114" y="200580"/>
                    </a:moveTo>
                    <a:cubicBezTo>
                      <a:pt x="35479" y="191585"/>
                      <a:pt x="25613" y="168950"/>
                      <a:pt x="25613" y="142834"/>
                    </a:cubicBezTo>
                    <a:cubicBezTo>
                      <a:pt x="25613" y="122811"/>
                      <a:pt x="33158" y="81605"/>
                      <a:pt x="55212" y="50265"/>
                    </a:cubicBezTo>
                    <a:cubicBezTo>
                      <a:pt x="76395" y="20666"/>
                      <a:pt x="103673" y="7317"/>
                      <a:pt x="124856" y="7317"/>
                    </a:cubicBezTo>
                    <a:cubicBezTo>
                      <a:pt x="153875" y="7317"/>
                      <a:pt x="175058" y="29952"/>
                      <a:pt x="175058" y="68836"/>
                    </a:cubicBezTo>
                    <a:cubicBezTo>
                      <a:pt x="175058" y="97855"/>
                      <a:pt x="160259" y="165758"/>
                      <a:pt x="111508" y="193035"/>
                    </a:cubicBezTo>
                    <a:cubicBezTo>
                      <a:pt x="110057" y="182879"/>
                      <a:pt x="107155" y="161696"/>
                      <a:pt x="85972" y="161696"/>
                    </a:cubicBezTo>
                    <a:cubicBezTo>
                      <a:pt x="70592" y="161696"/>
                      <a:pt x="56373" y="176205"/>
                      <a:pt x="56373" y="191294"/>
                    </a:cubicBezTo>
                    <a:cubicBezTo>
                      <a:pt x="56373" y="197098"/>
                      <a:pt x="58114" y="200290"/>
                      <a:pt x="58114" y="200580"/>
                    </a:cubicBezTo>
                    <a:close/>
                    <a:moveTo>
                      <a:pt x="76105" y="203772"/>
                    </a:moveTo>
                    <a:cubicBezTo>
                      <a:pt x="72043" y="203772"/>
                      <a:pt x="62757" y="203772"/>
                      <a:pt x="62757" y="191294"/>
                    </a:cubicBezTo>
                    <a:cubicBezTo>
                      <a:pt x="62757" y="179687"/>
                      <a:pt x="73784" y="168080"/>
                      <a:pt x="85972" y="168080"/>
                    </a:cubicBezTo>
                    <a:cubicBezTo>
                      <a:pt x="98159" y="168080"/>
                      <a:pt x="103673" y="175044"/>
                      <a:pt x="103673" y="192745"/>
                    </a:cubicBezTo>
                    <a:cubicBezTo>
                      <a:pt x="103673" y="197098"/>
                      <a:pt x="103383" y="197388"/>
                      <a:pt x="100481" y="198549"/>
                    </a:cubicBezTo>
                    <a:cubicBezTo>
                      <a:pt x="92936" y="201741"/>
                      <a:pt x="84230" y="203772"/>
                      <a:pt x="76105" y="2037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4" name="Forme libre 143">
                <a:extLst>
                  <a:ext uri="{FF2B5EF4-FFF2-40B4-BE49-F238E27FC236}">
                    <a16:creationId xmlns:a16="http://schemas.microsoft.com/office/drawing/2014/main" id="{9DDDD6EC-0908-639B-3EC3-4880EA4CFC9C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868426" y="4686054"/>
                <a:ext cx="73939" cy="134877"/>
              </a:xfrm>
              <a:custGeom>
                <a:avLst/>
                <a:gdLst>
                  <a:gd name="connsiteX0" fmla="*/ 45992 w 73939"/>
                  <a:gd name="connsiteY0" fmla="*/ 5752 h 134877"/>
                  <a:gd name="connsiteX1" fmla="*/ 39898 w 73939"/>
                  <a:gd name="connsiteY1" fmla="*/ 64 h 134877"/>
                  <a:gd name="connsiteX2" fmla="*/ 85 w 73939"/>
                  <a:gd name="connsiteY2" fmla="*/ 13065 h 134877"/>
                  <a:gd name="connsiteX3" fmla="*/ 85 w 73939"/>
                  <a:gd name="connsiteY3" fmla="*/ 20377 h 134877"/>
                  <a:gd name="connsiteX4" fmla="*/ 29538 w 73939"/>
                  <a:gd name="connsiteY4" fmla="*/ 14690 h 134877"/>
                  <a:gd name="connsiteX5" fmla="*/ 29538 w 73939"/>
                  <a:gd name="connsiteY5" fmla="*/ 118285 h 134877"/>
                  <a:gd name="connsiteX6" fmla="*/ 9225 w 73939"/>
                  <a:gd name="connsiteY6" fmla="*/ 127629 h 134877"/>
                  <a:gd name="connsiteX7" fmla="*/ 1506 w 73939"/>
                  <a:gd name="connsiteY7" fmla="*/ 127629 h 134877"/>
                  <a:gd name="connsiteX8" fmla="*/ 1506 w 73939"/>
                  <a:gd name="connsiteY8" fmla="*/ 134942 h 134877"/>
                  <a:gd name="connsiteX9" fmla="*/ 37664 w 73939"/>
                  <a:gd name="connsiteY9" fmla="*/ 134130 h 134877"/>
                  <a:gd name="connsiteX10" fmla="*/ 74024 w 73939"/>
                  <a:gd name="connsiteY10" fmla="*/ 134942 h 134877"/>
                  <a:gd name="connsiteX11" fmla="*/ 74024 w 73939"/>
                  <a:gd name="connsiteY11" fmla="*/ 127629 h 134877"/>
                  <a:gd name="connsiteX12" fmla="*/ 66305 w 73939"/>
                  <a:gd name="connsiteY12" fmla="*/ 127629 h 134877"/>
                  <a:gd name="connsiteX13" fmla="*/ 45992 w 73939"/>
                  <a:gd name="connsiteY13" fmla="*/ 118285 h 134877"/>
                  <a:gd name="connsiteX14" fmla="*/ 45992 w 73939"/>
                  <a:gd name="connsiteY14" fmla="*/ 5752 h 13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939" h="134877">
                    <a:moveTo>
                      <a:pt x="45992" y="5752"/>
                    </a:moveTo>
                    <a:cubicBezTo>
                      <a:pt x="45992" y="267"/>
                      <a:pt x="45586" y="64"/>
                      <a:pt x="39898" y="64"/>
                    </a:cubicBezTo>
                    <a:cubicBezTo>
                      <a:pt x="26898" y="12861"/>
                      <a:pt x="8413" y="13065"/>
                      <a:pt x="85" y="13065"/>
                    </a:cubicBezTo>
                    <a:lnTo>
                      <a:pt x="85" y="20377"/>
                    </a:lnTo>
                    <a:cubicBezTo>
                      <a:pt x="4960" y="20377"/>
                      <a:pt x="18366" y="20377"/>
                      <a:pt x="29538" y="14690"/>
                    </a:cubicBezTo>
                    <a:lnTo>
                      <a:pt x="29538" y="118285"/>
                    </a:lnTo>
                    <a:cubicBezTo>
                      <a:pt x="29538" y="124989"/>
                      <a:pt x="29538" y="127629"/>
                      <a:pt x="9225" y="127629"/>
                    </a:cubicBezTo>
                    <a:lnTo>
                      <a:pt x="1506" y="127629"/>
                    </a:lnTo>
                    <a:lnTo>
                      <a:pt x="1506" y="134942"/>
                    </a:lnTo>
                    <a:cubicBezTo>
                      <a:pt x="5163" y="134739"/>
                      <a:pt x="30148" y="134130"/>
                      <a:pt x="37664" y="134130"/>
                    </a:cubicBezTo>
                    <a:cubicBezTo>
                      <a:pt x="43961" y="134130"/>
                      <a:pt x="69555" y="134739"/>
                      <a:pt x="74024" y="134942"/>
                    </a:cubicBezTo>
                    <a:lnTo>
                      <a:pt x="74024" y="127629"/>
                    </a:lnTo>
                    <a:lnTo>
                      <a:pt x="66305" y="127629"/>
                    </a:lnTo>
                    <a:cubicBezTo>
                      <a:pt x="45992" y="127629"/>
                      <a:pt x="45992" y="124989"/>
                      <a:pt x="45992" y="118285"/>
                    </a:cubicBezTo>
                    <a:lnTo>
                      <a:pt x="45992" y="5752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6" name="Flèche vers la droite 15">
              <a:extLst>
                <a:ext uri="{FF2B5EF4-FFF2-40B4-BE49-F238E27FC236}">
                  <a16:creationId xmlns:a16="http://schemas.microsoft.com/office/drawing/2014/main" id="{93572285-4071-8A21-1664-ADCC2FD83449}"/>
                </a:ext>
              </a:extLst>
            </p:cNvPr>
            <p:cNvSpPr/>
            <p:nvPr/>
          </p:nvSpPr>
          <p:spPr>
            <a:xfrm>
              <a:off x="5682460" y="2650096"/>
              <a:ext cx="560782" cy="30196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>
                <a:rot lat="0" lon="20099966" rev="0"/>
              </a:camera>
              <a:lightRig rig="contrasting" dir="t"/>
            </a:scene3d>
            <a:sp3d extrusionH="203200" contourW="12700">
              <a:extrusionClr>
                <a:schemeClr val="bg2"/>
              </a:extrusionClr>
              <a:contourClr>
                <a:schemeClr val="bg2">
                  <a:lumMod val="1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9335BB0A-9D65-B2C3-B7A2-00152912F9D5}"/>
              </a:ext>
            </a:extLst>
          </p:cNvPr>
          <p:cNvGrpSpPr/>
          <p:nvPr/>
        </p:nvGrpSpPr>
        <p:grpSpPr>
          <a:xfrm>
            <a:off x="8112397" y="3139432"/>
            <a:ext cx="1485985" cy="414512"/>
            <a:chOff x="8112397" y="3139432"/>
            <a:chExt cx="1485985" cy="414512"/>
          </a:xfrm>
        </p:grpSpPr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9004DE7A-2714-396B-7DD4-BCC7A6F969A4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8547100" y="3200400"/>
              <a:ext cx="1051282" cy="321225"/>
              <a:chOff x="10799031" y="4765137"/>
              <a:chExt cx="1034680" cy="324615"/>
            </a:xfrm>
          </p:grpSpPr>
          <p:sp>
            <p:nvSpPr>
              <p:cNvPr id="123" name="Forme libre 122">
                <a:extLst>
                  <a:ext uri="{FF2B5EF4-FFF2-40B4-BE49-F238E27FC236}">
                    <a16:creationId xmlns:a16="http://schemas.microsoft.com/office/drawing/2014/main" id="{C3793CC9-216D-B9A7-77BA-DADA237CFD06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10908341" y="4765137"/>
                <a:ext cx="31129" cy="30838"/>
              </a:xfrm>
              <a:custGeom>
                <a:avLst/>
                <a:gdLst>
                  <a:gd name="connsiteX0" fmla="*/ 31210 w 31129"/>
                  <a:gd name="connsiteY0" fmla="*/ 15480 h 30838"/>
                  <a:gd name="connsiteX1" fmla="*/ 15790 w 31129"/>
                  <a:gd name="connsiteY1" fmla="*/ 60 h 30838"/>
                  <a:gd name="connsiteX2" fmla="*/ 80 w 31129"/>
                  <a:gd name="connsiteY2" fmla="*/ 15480 h 30838"/>
                  <a:gd name="connsiteX3" fmla="*/ 15499 w 31129"/>
                  <a:gd name="connsiteY3" fmla="*/ 30899 h 30838"/>
                  <a:gd name="connsiteX4" fmla="*/ 31210 w 31129"/>
                  <a:gd name="connsiteY4" fmla="*/ 15480 h 3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29" h="30838">
                    <a:moveTo>
                      <a:pt x="31210" y="15480"/>
                    </a:moveTo>
                    <a:cubicBezTo>
                      <a:pt x="31210" y="7624"/>
                      <a:pt x="24518" y="60"/>
                      <a:pt x="15790" y="60"/>
                    </a:cubicBezTo>
                    <a:cubicBezTo>
                      <a:pt x="5899" y="60"/>
                      <a:pt x="80" y="8206"/>
                      <a:pt x="80" y="15480"/>
                    </a:cubicBezTo>
                    <a:cubicBezTo>
                      <a:pt x="80" y="23335"/>
                      <a:pt x="6772" y="30899"/>
                      <a:pt x="15499" y="30899"/>
                    </a:cubicBezTo>
                    <a:cubicBezTo>
                      <a:pt x="25391" y="30899"/>
                      <a:pt x="31210" y="22753"/>
                      <a:pt x="31210" y="154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4" name="Forme libre 123">
                <a:extLst>
                  <a:ext uri="{FF2B5EF4-FFF2-40B4-BE49-F238E27FC236}">
                    <a16:creationId xmlns:a16="http://schemas.microsoft.com/office/drawing/2014/main" id="{834D22A2-73D9-4A30-718F-BDB9DF4D38CB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10799031" y="4828205"/>
                <a:ext cx="201033" cy="261547"/>
              </a:xfrm>
              <a:custGeom>
                <a:avLst/>
                <a:gdLst>
                  <a:gd name="connsiteX0" fmla="*/ 113249 w 201033"/>
                  <a:gd name="connsiteY0" fmla="*/ 203424 h 261547"/>
                  <a:gd name="connsiteX1" fmla="*/ 201111 w 201033"/>
                  <a:gd name="connsiteY1" fmla="*/ 78323 h 261547"/>
                  <a:gd name="connsiteX2" fmla="*/ 126923 w 201033"/>
                  <a:gd name="connsiteY2" fmla="*/ 63 h 261547"/>
                  <a:gd name="connsiteX3" fmla="*/ 77 w 201033"/>
                  <a:gd name="connsiteY3" fmla="*/ 133891 h 261547"/>
                  <a:gd name="connsiteX4" fmla="*/ 74555 w 201033"/>
                  <a:gd name="connsiteY4" fmla="*/ 211570 h 261547"/>
                  <a:gd name="connsiteX5" fmla="*/ 103067 w 201033"/>
                  <a:gd name="connsiteY5" fmla="*/ 207206 h 261547"/>
                  <a:gd name="connsiteX6" fmla="*/ 101903 w 201033"/>
                  <a:gd name="connsiteY6" fmla="*/ 229608 h 261547"/>
                  <a:gd name="connsiteX7" fmla="*/ 126050 w 201033"/>
                  <a:gd name="connsiteY7" fmla="*/ 261610 h 261547"/>
                  <a:gd name="connsiteX8" fmla="*/ 174636 w 201033"/>
                  <a:gd name="connsiteY8" fmla="*/ 205170 h 261547"/>
                  <a:gd name="connsiteX9" fmla="*/ 171436 w 201033"/>
                  <a:gd name="connsiteY9" fmla="*/ 202260 h 261547"/>
                  <a:gd name="connsiteX10" fmla="*/ 167944 w 201033"/>
                  <a:gd name="connsiteY10" fmla="*/ 205461 h 261547"/>
                  <a:gd name="connsiteX11" fmla="*/ 133905 w 201033"/>
                  <a:gd name="connsiteY11" fmla="*/ 233390 h 261547"/>
                  <a:gd name="connsiteX12" fmla="*/ 113249 w 201033"/>
                  <a:gd name="connsiteY12" fmla="*/ 203424 h 261547"/>
                  <a:gd name="connsiteX13" fmla="*/ 58263 w 201033"/>
                  <a:gd name="connsiteY13" fmla="*/ 201097 h 261547"/>
                  <a:gd name="connsiteX14" fmla="*/ 25679 w 201033"/>
                  <a:gd name="connsiteY14" fmla="*/ 143201 h 261547"/>
                  <a:gd name="connsiteX15" fmla="*/ 55354 w 201033"/>
                  <a:gd name="connsiteY15" fmla="*/ 50394 h 261547"/>
                  <a:gd name="connsiteX16" fmla="*/ 125177 w 201033"/>
                  <a:gd name="connsiteY16" fmla="*/ 7336 h 261547"/>
                  <a:gd name="connsiteX17" fmla="*/ 175509 w 201033"/>
                  <a:gd name="connsiteY17" fmla="*/ 69014 h 261547"/>
                  <a:gd name="connsiteX18" fmla="*/ 111795 w 201033"/>
                  <a:gd name="connsiteY18" fmla="*/ 193532 h 261547"/>
                  <a:gd name="connsiteX19" fmla="*/ 86193 w 201033"/>
                  <a:gd name="connsiteY19" fmla="*/ 162112 h 261547"/>
                  <a:gd name="connsiteX20" fmla="*/ 56518 w 201033"/>
                  <a:gd name="connsiteY20" fmla="*/ 191787 h 261547"/>
                  <a:gd name="connsiteX21" fmla="*/ 58263 w 201033"/>
                  <a:gd name="connsiteY21" fmla="*/ 201097 h 261547"/>
                  <a:gd name="connsiteX22" fmla="*/ 76301 w 201033"/>
                  <a:gd name="connsiteY22" fmla="*/ 204297 h 261547"/>
                  <a:gd name="connsiteX23" fmla="*/ 62918 w 201033"/>
                  <a:gd name="connsiteY23" fmla="*/ 191787 h 261547"/>
                  <a:gd name="connsiteX24" fmla="*/ 86193 w 201033"/>
                  <a:gd name="connsiteY24" fmla="*/ 168512 h 261547"/>
                  <a:gd name="connsiteX25" fmla="*/ 103939 w 201033"/>
                  <a:gd name="connsiteY25" fmla="*/ 193241 h 261547"/>
                  <a:gd name="connsiteX26" fmla="*/ 100739 w 201033"/>
                  <a:gd name="connsiteY26" fmla="*/ 199060 h 261547"/>
                  <a:gd name="connsiteX27" fmla="*/ 76301 w 201033"/>
                  <a:gd name="connsiteY27" fmla="*/ 204297 h 26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1033" h="261547">
                    <a:moveTo>
                      <a:pt x="113249" y="203424"/>
                    </a:moveTo>
                    <a:cubicBezTo>
                      <a:pt x="158344" y="186259"/>
                      <a:pt x="201111" y="134473"/>
                      <a:pt x="201111" y="78323"/>
                    </a:cubicBezTo>
                    <a:cubicBezTo>
                      <a:pt x="201111" y="31483"/>
                      <a:pt x="170272" y="63"/>
                      <a:pt x="126923" y="63"/>
                    </a:cubicBezTo>
                    <a:cubicBezTo>
                      <a:pt x="64082" y="63"/>
                      <a:pt x="77" y="66104"/>
                      <a:pt x="77" y="133891"/>
                    </a:cubicBezTo>
                    <a:cubicBezTo>
                      <a:pt x="77" y="182186"/>
                      <a:pt x="32661" y="211570"/>
                      <a:pt x="74555" y="211570"/>
                    </a:cubicBezTo>
                    <a:cubicBezTo>
                      <a:pt x="81829" y="211570"/>
                      <a:pt x="91720" y="210406"/>
                      <a:pt x="103067" y="207206"/>
                    </a:cubicBezTo>
                    <a:cubicBezTo>
                      <a:pt x="101903" y="225244"/>
                      <a:pt x="101903" y="225826"/>
                      <a:pt x="101903" y="229608"/>
                    </a:cubicBezTo>
                    <a:cubicBezTo>
                      <a:pt x="101903" y="238918"/>
                      <a:pt x="101903" y="261610"/>
                      <a:pt x="126050" y="261610"/>
                    </a:cubicBezTo>
                    <a:cubicBezTo>
                      <a:pt x="160671" y="261610"/>
                      <a:pt x="174636" y="208370"/>
                      <a:pt x="174636" y="205170"/>
                    </a:cubicBezTo>
                    <a:cubicBezTo>
                      <a:pt x="174636" y="203133"/>
                      <a:pt x="172599" y="202260"/>
                      <a:pt x="171436" y="202260"/>
                    </a:cubicBezTo>
                    <a:cubicBezTo>
                      <a:pt x="169108" y="202260"/>
                      <a:pt x="168526" y="203715"/>
                      <a:pt x="167944" y="205461"/>
                    </a:cubicBezTo>
                    <a:cubicBezTo>
                      <a:pt x="160962" y="226117"/>
                      <a:pt x="144088" y="233390"/>
                      <a:pt x="133905" y="233390"/>
                    </a:cubicBezTo>
                    <a:cubicBezTo>
                      <a:pt x="120522" y="233390"/>
                      <a:pt x="116159" y="225535"/>
                      <a:pt x="113249" y="203424"/>
                    </a:cubicBezTo>
                    <a:close/>
                    <a:moveTo>
                      <a:pt x="58263" y="201097"/>
                    </a:moveTo>
                    <a:cubicBezTo>
                      <a:pt x="35570" y="192078"/>
                      <a:pt x="25679" y="169385"/>
                      <a:pt x="25679" y="143201"/>
                    </a:cubicBezTo>
                    <a:cubicBezTo>
                      <a:pt x="25679" y="123127"/>
                      <a:pt x="33243" y="81815"/>
                      <a:pt x="55354" y="50394"/>
                    </a:cubicBezTo>
                    <a:cubicBezTo>
                      <a:pt x="76592" y="20719"/>
                      <a:pt x="103939" y="7336"/>
                      <a:pt x="125177" y="7336"/>
                    </a:cubicBezTo>
                    <a:cubicBezTo>
                      <a:pt x="154271" y="7336"/>
                      <a:pt x="175509" y="30029"/>
                      <a:pt x="175509" y="69014"/>
                    </a:cubicBezTo>
                    <a:cubicBezTo>
                      <a:pt x="175509" y="98107"/>
                      <a:pt x="160671" y="166185"/>
                      <a:pt x="111795" y="193532"/>
                    </a:cubicBezTo>
                    <a:cubicBezTo>
                      <a:pt x="110340" y="183350"/>
                      <a:pt x="107431" y="162112"/>
                      <a:pt x="86193" y="162112"/>
                    </a:cubicBezTo>
                    <a:cubicBezTo>
                      <a:pt x="70773" y="162112"/>
                      <a:pt x="56518" y="176658"/>
                      <a:pt x="56518" y="191787"/>
                    </a:cubicBezTo>
                    <a:cubicBezTo>
                      <a:pt x="56518" y="197605"/>
                      <a:pt x="58263" y="200806"/>
                      <a:pt x="58263" y="201097"/>
                    </a:cubicBezTo>
                    <a:close/>
                    <a:moveTo>
                      <a:pt x="76301" y="204297"/>
                    </a:moveTo>
                    <a:cubicBezTo>
                      <a:pt x="72228" y="204297"/>
                      <a:pt x="62918" y="204297"/>
                      <a:pt x="62918" y="191787"/>
                    </a:cubicBezTo>
                    <a:cubicBezTo>
                      <a:pt x="62918" y="180150"/>
                      <a:pt x="73973" y="168512"/>
                      <a:pt x="86193" y="168512"/>
                    </a:cubicBezTo>
                    <a:cubicBezTo>
                      <a:pt x="98412" y="168512"/>
                      <a:pt x="103939" y="175495"/>
                      <a:pt x="103939" y="193241"/>
                    </a:cubicBezTo>
                    <a:cubicBezTo>
                      <a:pt x="103939" y="197605"/>
                      <a:pt x="103648" y="197896"/>
                      <a:pt x="100739" y="199060"/>
                    </a:cubicBezTo>
                    <a:cubicBezTo>
                      <a:pt x="93175" y="202260"/>
                      <a:pt x="84447" y="204297"/>
                      <a:pt x="76301" y="2042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5" name="Forme libre 124">
                <a:extLst>
                  <a:ext uri="{FF2B5EF4-FFF2-40B4-BE49-F238E27FC236}">
                    <a16:creationId xmlns:a16="http://schemas.microsoft.com/office/drawing/2014/main" id="{F88BAD91-FC1D-AE39-9C2A-F91F2CB7DA2C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11036971" y="4941726"/>
                <a:ext cx="74129" cy="135225"/>
              </a:xfrm>
              <a:custGeom>
                <a:avLst/>
                <a:gdLst>
                  <a:gd name="connsiteX0" fmla="*/ 46110 w 74129"/>
                  <a:gd name="connsiteY0" fmla="*/ 5767 h 135225"/>
                  <a:gd name="connsiteX1" fmla="*/ 40000 w 74129"/>
                  <a:gd name="connsiteY1" fmla="*/ 64 h 135225"/>
                  <a:gd name="connsiteX2" fmla="*/ 85 w 74129"/>
                  <a:gd name="connsiteY2" fmla="*/ 13098 h 135225"/>
                  <a:gd name="connsiteX3" fmla="*/ 85 w 74129"/>
                  <a:gd name="connsiteY3" fmla="*/ 20429 h 135225"/>
                  <a:gd name="connsiteX4" fmla="*/ 29614 w 74129"/>
                  <a:gd name="connsiteY4" fmla="*/ 14727 h 135225"/>
                  <a:gd name="connsiteX5" fmla="*/ 29614 w 74129"/>
                  <a:gd name="connsiteY5" fmla="*/ 118590 h 135225"/>
                  <a:gd name="connsiteX6" fmla="*/ 9249 w 74129"/>
                  <a:gd name="connsiteY6" fmla="*/ 127958 h 135225"/>
                  <a:gd name="connsiteX7" fmla="*/ 1510 w 74129"/>
                  <a:gd name="connsiteY7" fmla="*/ 127958 h 135225"/>
                  <a:gd name="connsiteX8" fmla="*/ 1510 w 74129"/>
                  <a:gd name="connsiteY8" fmla="*/ 135289 h 135225"/>
                  <a:gd name="connsiteX9" fmla="*/ 37760 w 74129"/>
                  <a:gd name="connsiteY9" fmla="*/ 134475 h 135225"/>
                  <a:gd name="connsiteX10" fmla="*/ 74214 w 74129"/>
                  <a:gd name="connsiteY10" fmla="*/ 135289 h 135225"/>
                  <a:gd name="connsiteX11" fmla="*/ 74214 w 74129"/>
                  <a:gd name="connsiteY11" fmla="*/ 127958 h 135225"/>
                  <a:gd name="connsiteX12" fmla="*/ 66475 w 74129"/>
                  <a:gd name="connsiteY12" fmla="*/ 127958 h 135225"/>
                  <a:gd name="connsiteX13" fmla="*/ 46110 w 74129"/>
                  <a:gd name="connsiteY13" fmla="*/ 118590 h 135225"/>
                  <a:gd name="connsiteX14" fmla="*/ 46110 w 74129"/>
                  <a:gd name="connsiteY14" fmla="*/ 5767 h 135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129" h="135225">
                    <a:moveTo>
                      <a:pt x="46110" y="5767"/>
                    </a:moveTo>
                    <a:cubicBezTo>
                      <a:pt x="46110" y="268"/>
                      <a:pt x="45703" y="64"/>
                      <a:pt x="40000" y="64"/>
                    </a:cubicBezTo>
                    <a:cubicBezTo>
                      <a:pt x="26967" y="12894"/>
                      <a:pt x="8434" y="13098"/>
                      <a:pt x="85" y="13098"/>
                    </a:cubicBezTo>
                    <a:lnTo>
                      <a:pt x="85" y="20429"/>
                    </a:lnTo>
                    <a:cubicBezTo>
                      <a:pt x="4972" y="20429"/>
                      <a:pt x="18413" y="20429"/>
                      <a:pt x="29614" y="14727"/>
                    </a:cubicBezTo>
                    <a:lnTo>
                      <a:pt x="29614" y="118590"/>
                    </a:lnTo>
                    <a:cubicBezTo>
                      <a:pt x="29614" y="125310"/>
                      <a:pt x="29614" y="127958"/>
                      <a:pt x="9249" y="127958"/>
                    </a:cubicBezTo>
                    <a:lnTo>
                      <a:pt x="1510" y="127958"/>
                    </a:lnTo>
                    <a:lnTo>
                      <a:pt x="1510" y="135289"/>
                    </a:lnTo>
                    <a:cubicBezTo>
                      <a:pt x="5176" y="135086"/>
                      <a:pt x="30225" y="134475"/>
                      <a:pt x="37760" y="134475"/>
                    </a:cubicBezTo>
                    <a:cubicBezTo>
                      <a:pt x="44073" y="134475"/>
                      <a:pt x="69734" y="135086"/>
                      <a:pt x="74214" y="135289"/>
                    </a:cubicBezTo>
                    <a:lnTo>
                      <a:pt x="74214" y="127958"/>
                    </a:lnTo>
                    <a:lnTo>
                      <a:pt x="66475" y="127958"/>
                    </a:lnTo>
                    <a:cubicBezTo>
                      <a:pt x="46110" y="127958"/>
                      <a:pt x="46110" y="125310"/>
                      <a:pt x="46110" y="118590"/>
                    </a:cubicBezTo>
                    <a:lnTo>
                      <a:pt x="46110" y="5767"/>
                    </a:lnTo>
                    <a:close/>
                  </a:path>
                </a:pathLst>
              </a:custGeom>
              <a:solidFill>
                <a:srgbClr val="000000"/>
              </a:solidFill>
              <a:ln w="29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6" name="Forme libre 125">
                <a:extLst>
                  <a:ext uri="{FF2B5EF4-FFF2-40B4-BE49-F238E27FC236}">
                    <a16:creationId xmlns:a16="http://schemas.microsoft.com/office/drawing/2014/main" id="{69A23F5C-6E84-992C-9F8C-C2B6C819CD66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11234086" y="4954760"/>
                <a:ext cx="177759" cy="11637"/>
              </a:xfrm>
              <a:custGeom>
                <a:avLst/>
                <a:gdLst>
                  <a:gd name="connsiteX0" fmla="*/ 167668 w 177759"/>
                  <a:gd name="connsiteY0" fmla="*/ 11700 h 11637"/>
                  <a:gd name="connsiteX1" fmla="*/ 177851 w 177759"/>
                  <a:gd name="connsiteY1" fmla="*/ 5881 h 11637"/>
                  <a:gd name="connsiteX2" fmla="*/ 167668 w 177759"/>
                  <a:gd name="connsiteY2" fmla="*/ 63 h 11637"/>
                  <a:gd name="connsiteX3" fmla="*/ 10274 w 177759"/>
                  <a:gd name="connsiteY3" fmla="*/ 63 h 11637"/>
                  <a:gd name="connsiteX4" fmla="*/ 91 w 177759"/>
                  <a:gd name="connsiteY4" fmla="*/ 5881 h 11637"/>
                  <a:gd name="connsiteX5" fmla="*/ 10274 w 177759"/>
                  <a:gd name="connsiteY5" fmla="*/ 11700 h 11637"/>
                  <a:gd name="connsiteX6" fmla="*/ 167668 w 177759"/>
                  <a:gd name="connsiteY6" fmla="*/ 11700 h 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759" h="11637">
                    <a:moveTo>
                      <a:pt x="167668" y="11700"/>
                    </a:moveTo>
                    <a:cubicBezTo>
                      <a:pt x="172614" y="11700"/>
                      <a:pt x="177851" y="11700"/>
                      <a:pt x="177851" y="5881"/>
                    </a:cubicBezTo>
                    <a:cubicBezTo>
                      <a:pt x="177851" y="63"/>
                      <a:pt x="172614" y="63"/>
                      <a:pt x="167668" y="63"/>
                    </a:cubicBezTo>
                    <a:lnTo>
                      <a:pt x="10274" y="63"/>
                    </a:lnTo>
                    <a:cubicBezTo>
                      <a:pt x="5328" y="63"/>
                      <a:pt x="91" y="63"/>
                      <a:pt x="91" y="5881"/>
                    </a:cubicBezTo>
                    <a:cubicBezTo>
                      <a:pt x="91" y="11700"/>
                      <a:pt x="5328" y="11700"/>
                      <a:pt x="10274" y="11700"/>
                    </a:cubicBezTo>
                    <a:lnTo>
                      <a:pt x="167668" y="11700"/>
                    </a:lnTo>
                    <a:close/>
                  </a:path>
                </a:pathLst>
              </a:custGeom>
              <a:solidFill>
                <a:srgbClr val="000000"/>
              </a:solidFill>
              <a:ln w="29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7" name="Forme libre 126">
                <a:extLst>
                  <a:ext uri="{FF2B5EF4-FFF2-40B4-BE49-F238E27FC236}">
                    <a16:creationId xmlns:a16="http://schemas.microsoft.com/office/drawing/2014/main" id="{EB673009-FAA8-FBAA-0CF0-1643D3C8864A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11624435" y="4765137"/>
                <a:ext cx="31129" cy="30838"/>
              </a:xfrm>
              <a:custGeom>
                <a:avLst/>
                <a:gdLst>
                  <a:gd name="connsiteX0" fmla="*/ 31234 w 31129"/>
                  <a:gd name="connsiteY0" fmla="*/ 15480 h 30838"/>
                  <a:gd name="connsiteX1" fmla="*/ 15815 w 31129"/>
                  <a:gd name="connsiteY1" fmla="*/ 60 h 30838"/>
                  <a:gd name="connsiteX2" fmla="*/ 105 w 31129"/>
                  <a:gd name="connsiteY2" fmla="*/ 15480 h 30838"/>
                  <a:gd name="connsiteX3" fmla="*/ 15524 w 31129"/>
                  <a:gd name="connsiteY3" fmla="*/ 30899 h 30838"/>
                  <a:gd name="connsiteX4" fmla="*/ 31234 w 31129"/>
                  <a:gd name="connsiteY4" fmla="*/ 15480 h 3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29" h="30838">
                    <a:moveTo>
                      <a:pt x="31234" y="15480"/>
                    </a:moveTo>
                    <a:cubicBezTo>
                      <a:pt x="31234" y="7624"/>
                      <a:pt x="24543" y="60"/>
                      <a:pt x="15815" y="60"/>
                    </a:cubicBezTo>
                    <a:cubicBezTo>
                      <a:pt x="5923" y="60"/>
                      <a:pt x="105" y="8206"/>
                      <a:pt x="105" y="15480"/>
                    </a:cubicBezTo>
                    <a:cubicBezTo>
                      <a:pt x="105" y="23335"/>
                      <a:pt x="6796" y="30899"/>
                      <a:pt x="15524" y="30899"/>
                    </a:cubicBezTo>
                    <a:cubicBezTo>
                      <a:pt x="25416" y="30899"/>
                      <a:pt x="31234" y="22753"/>
                      <a:pt x="31234" y="154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8" name="Forme libre 127">
                <a:extLst>
                  <a:ext uri="{FF2B5EF4-FFF2-40B4-BE49-F238E27FC236}">
                    <a16:creationId xmlns:a16="http://schemas.microsoft.com/office/drawing/2014/main" id="{A1E8B9A5-3D3E-B820-0A56-36CCB682EA10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11515125" y="4828205"/>
                <a:ext cx="201033" cy="261547"/>
              </a:xfrm>
              <a:custGeom>
                <a:avLst/>
                <a:gdLst>
                  <a:gd name="connsiteX0" fmla="*/ 113274 w 201033"/>
                  <a:gd name="connsiteY0" fmla="*/ 203424 h 261547"/>
                  <a:gd name="connsiteX1" fmla="*/ 201135 w 201033"/>
                  <a:gd name="connsiteY1" fmla="*/ 78323 h 261547"/>
                  <a:gd name="connsiteX2" fmla="*/ 126947 w 201033"/>
                  <a:gd name="connsiteY2" fmla="*/ 63 h 261547"/>
                  <a:gd name="connsiteX3" fmla="*/ 101 w 201033"/>
                  <a:gd name="connsiteY3" fmla="*/ 133891 h 261547"/>
                  <a:gd name="connsiteX4" fmla="*/ 74580 w 201033"/>
                  <a:gd name="connsiteY4" fmla="*/ 211570 h 261547"/>
                  <a:gd name="connsiteX5" fmla="*/ 103091 w 201033"/>
                  <a:gd name="connsiteY5" fmla="*/ 207206 h 261547"/>
                  <a:gd name="connsiteX6" fmla="*/ 101927 w 201033"/>
                  <a:gd name="connsiteY6" fmla="*/ 229608 h 261547"/>
                  <a:gd name="connsiteX7" fmla="*/ 126075 w 201033"/>
                  <a:gd name="connsiteY7" fmla="*/ 261610 h 261547"/>
                  <a:gd name="connsiteX8" fmla="*/ 174660 w 201033"/>
                  <a:gd name="connsiteY8" fmla="*/ 205170 h 261547"/>
                  <a:gd name="connsiteX9" fmla="*/ 171460 w 201033"/>
                  <a:gd name="connsiteY9" fmla="*/ 202260 h 261547"/>
                  <a:gd name="connsiteX10" fmla="*/ 167969 w 201033"/>
                  <a:gd name="connsiteY10" fmla="*/ 205461 h 261547"/>
                  <a:gd name="connsiteX11" fmla="*/ 133930 w 201033"/>
                  <a:gd name="connsiteY11" fmla="*/ 233390 h 261547"/>
                  <a:gd name="connsiteX12" fmla="*/ 113274 w 201033"/>
                  <a:gd name="connsiteY12" fmla="*/ 203424 h 261547"/>
                  <a:gd name="connsiteX13" fmla="*/ 58288 w 201033"/>
                  <a:gd name="connsiteY13" fmla="*/ 201097 h 261547"/>
                  <a:gd name="connsiteX14" fmla="*/ 25703 w 201033"/>
                  <a:gd name="connsiteY14" fmla="*/ 143201 h 261547"/>
                  <a:gd name="connsiteX15" fmla="*/ 55378 w 201033"/>
                  <a:gd name="connsiteY15" fmla="*/ 50394 h 261547"/>
                  <a:gd name="connsiteX16" fmla="*/ 125202 w 201033"/>
                  <a:gd name="connsiteY16" fmla="*/ 7336 h 261547"/>
                  <a:gd name="connsiteX17" fmla="*/ 175533 w 201033"/>
                  <a:gd name="connsiteY17" fmla="*/ 69014 h 261547"/>
                  <a:gd name="connsiteX18" fmla="*/ 111819 w 201033"/>
                  <a:gd name="connsiteY18" fmla="*/ 193532 h 261547"/>
                  <a:gd name="connsiteX19" fmla="*/ 86217 w 201033"/>
                  <a:gd name="connsiteY19" fmla="*/ 162112 h 261547"/>
                  <a:gd name="connsiteX20" fmla="*/ 56542 w 201033"/>
                  <a:gd name="connsiteY20" fmla="*/ 191787 h 261547"/>
                  <a:gd name="connsiteX21" fmla="*/ 58288 w 201033"/>
                  <a:gd name="connsiteY21" fmla="*/ 201097 h 261547"/>
                  <a:gd name="connsiteX22" fmla="*/ 76325 w 201033"/>
                  <a:gd name="connsiteY22" fmla="*/ 204297 h 261547"/>
                  <a:gd name="connsiteX23" fmla="*/ 62943 w 201033"/>
                  <a:gd name="connsiteY23" fmla="*/ 191787 h 261547"/>
                  <a:gd name="connsiteX24" fmla="*/ 86217 w 201033"/>
                  <a:gd name="connsiteY24" fmla="*/ 168512 h 261547"/>
                  <a:gd name="connsiteX25" fmla="*/ 103964 w 201033"/>
                  <a:gd name="connsiteY25" fmla="*/ 193241 h 261547"/>
                  <a:gd name="connsiteX26" fmla="*/ 100764 w 201033"/>
                  <a:gd name="connsiteY26" fmla="*/ 199060 h 261547"/>
                  <a:gd name="connsiteX27" fmla="*/ 76325 w 201033"/>
                  <a:gd name="connsiteY27" fmla="*/ 204297 h 26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1033" h="261547">
                    <a:moveTo>
                      <a:pt x="113274" y="203424"/>
                    </a:moveTo>
                    <a:cubicBezTo>
                      <a:pt x="158368" y="186259"/>
                      <a:pt x="201135" y="134473"/>
                      <a:pt x="201135" y="78323"/>
                    </a:cubicBezTo>
                    <a:cubicBezTo>
                      <a:pt x="201135" y="31483"/>
                      <a:pt x="170296" y="63"/>
                      <a:pt x="126947" y="63"/>
                    </a:cubicBezTo>
                    <a:cubicBezTo>
                      <a:pt x="64106" y="63"/>
                      <a:pt x="101" y="66104"/>
                      <a:pt x="101" y="133891"/>
                    </a:cubicBezTo>
                    <a:cubicBezTo>
                      <a:pt x="101" y="182186"/>
                      <a:pt x="32686" y="211570"/>
                      <a:pt x="74580" y="211570"/>
                    </a:cubicBezTo>
                    <a:cubicBezTo>
                      <a:pt x="81853" y="211570"/>
                      <a:pt x="91745" y="210406"/>
                      <a:pt x="103091" y="207206"/>
                    </a:cubicBezTo>
                    <a:cubicBezTo>
                      <a:pt x="101927" y="225244"/>
                      <a:pt x="101927" y="225826"/>
                      <a:pt x="101927" y="229608"/>
                    </a:cubicBezTo>
                    <a:cubicBezTo>
                      <a:pt x="101927" y="238918"/>
                      <a:pt x="101927" y="261610"/>
                      <a:pt x="126075" y="261610"/>
                    </a:cubicBezTo>
                    <a:cubicBezTo>
                      <a:pt x="160696" y="261610"/>
                      <a:pt x="174660" y="208370"/>
                      <a:pt x="174660" y="205170"/>
                    </a:cubicBezTo>
                    <a:cubicBezTo>
                      <a:pt x="174660" y="203133"/>
                      <a:pt x="172624" y="202260"/>
                      <a:pt x="171460" y="202260"/>
                    </a:cubicBezTo>
                    <a:cubicBezTo>
                      <a:pt x="169133" y="202260"/>
                      <a:pt x="168551" y="203715"/>
                      <a:pt x="167969" y="205461"/>
                    </a:cubicBezTo>
                    <a:cubicBezTo>
                      <a:pt x="160987" y="226117"/>
                      <a:pt x="144112" y="233390"/>
                      <a:pt x="133930" y="233390"/>
                    </a:cubicBezTo>
                    <a:cubicBezTo>
                      <a:pt x="120547" y="233390"/>
                      <a:pt x="116183" y="225535"/>
                      <a:pt x="113274" y="203424"/>
                    </a:cubicBezTo>
                    <a:close/>
                    <a:moveTo>
                      <a:pt x="58288" y="201097"/>
                    </a:moveTo>
                    <a:cubicBezTo>
                      <a:pt x="35595" y="192078"/>
                      <a:pt x="25703" y="169385"/>
                      <a:pt x="25703" y="143201"/>
                    </a:cubicBezTo>
                    <a:cubicBezTo>
                      <a:pt x="25703" y="123127"/>
                      <a:pt x="33267" y="81815"/>
                      <a:pt x="55378" y="50394"/>
                    </a:cubicBezTo>
                    <a:cubicBezTo>
                      <a:pt x="76616" y="20719"/>
                      <a:pt x="103964" y="7336"/>
                      <a:pt x="125202" y="7336"/>
                    </a:cubicBezTo>
                    <a:cubicBezTo>
                      <a:pt x="154295" y="7336"/>
                      <a:pt x="175533" y="30029"/>
                      <a:pt x="175533" y="69014"/>
                    </a:cubicBezTo>
                    <a:cubicBezTo>
                      <a:pt x="175533" y="98107"/>
                      <a:pt x="160696" y="166185"/>
                      <a:pt x="111819" y="193532"/>
                    </a:cubicBezTo>
                    <a:cubicBezTo>
                      <a:pt x="110364" y="183350"/>
                      <a:pt x="107455" y="162112"/>
                      <a:pt x="86217" y="162112"/>
                    </a:cubicBezTo>
                    <a:cubicBezTo>
                      <a:pt x="70798" y="162112"/>
                      <a:pt x="56542" y="176658"/>
                      <a:pt x="56542" y="191787"/>
                    </a:cubicBezTo>
                    <a:cubicBezTo>
                      <a:pt x="56542" y="197605"/>
                      <a:pt x="58288" y="200806"/>
                      <a:pt x="58288" y="201097"/>
                    </a:cubicBezTo>
                    <a:close/>
                    <a:moveTo>
                      <a:pt x="76325" y="204297"/>
                    </a:moveTo>
                    <a:cubicBezTo>
                      <a:pt x="72252" y="204297"/>
                      <a:pt x="62943" y="204297"/>
                      <a:pt x="62943" y="191787"/>
                    </a:cubicBezTo>
                    <a:cubicBezTo>
                      <a:pt x="62943" y="180150"/>
                      <a:pt x="73998" y="168512"/>
                      <a:pt x="86217" y="168512"/>
                    </a:cubicBezTo>
                    <a:cubicBezTo>
                      <a:pt x="98436" y="168512"/>
                      <a:pt x="103964" y="175495"/>
                      <a:pt x="103964" y="193241"/>
                    </a:cubicBezTo>
                    <a:cubicBezTo>
                      <a:pt x="103964" y="197605"/>
                      <a:pt x="103673" y="197896"/>
                      <a:pt x="100764" y="199060"/>
                    </a:cubicBezTo>
                    <a:cubicBezTo>
                      <a:pt x="93199" y="202260"/>
                      <a:pt x="84471" y="204297"/>
                      <a:pt x="76325" y="2042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0" name="Forme libre 129">
                <a:extLst>
                  <a:ext uri="{FF2B5EF4-FFF2-40B4-BE49-F238E27FC236}">
                    <a16:creationId xmlns:a16="http://schemas.microsoft.com/office/drawing/2014/main" id="{2DDC130E-6936-012B-FF63-722701A3B723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11743697" y="4941726"/>
                <a:ext cx="90014" cy="135225"/>
              </a:xfrm>
              <a:custGeom>
                <a:avLst/>
                <a:gdLst>
                  <a:gd name="connsiteX0" fmla="*/ 90123 w 90014"/>
                  <a:gd name="connsiteY0" fmla="*/ 98225 h 135225"/>
                  <a:gd name="connsiteX1" fmla="*/ 83199 w 90014"/>
                  <a:gd name="connsiteY1" fmla="*/ 98225 h 135225"/>
                  <a:gd name="connsiteX2" fmla="*/ 77904 w 90014"/>
                  <a:gd name="connsiteY2" fmla="*/ 116757 h 135225"/>
                  <a:gd name="connsiteX3" fmla="*/ 57743 w 90014"/>
                  <a:gd name="connsiteY3" fmla="*/ 117979 h 135225"/>
                  <a:gd name="connsiteX4" fmla="*/ 20271 w 90014"/>
                  <a:gd name="connsiteY4" fmla="*/ 117979 h 135225"/>
                  <a:gd name="connsiteX5" fmla="*/ 61001 w 90014"/>
                  <a:gd name="connsiteY5" fmla="*/ 83765 h 135225"/>
                  <a:gd name="connsiteX6" fmla="*/ 90123 w 90014"/>
                  <a:gd name="connsiteY6" fmla="*/ 39776 h 135225"/>
                  <a:gd name="connsiteX7" fmla="*/ 42469 w 90014"/>
                  <a:gd name="connsiteY7" fmla="*/ 64 h 135225"/>
                  <a:gd name="connsiteX8" fmla="*/ 109 w 90014"/>
                  <a:gd name="connsiteY8" fmla="*/ 36518 h 135225"/>
                  <a:gd name="connsiteX9" fmla="*/ 10903 w 90014"/>
                  <a:gd name="connsiteY9" fmla="*/ 47923 h 135225"/>
                  <a:gd name="connsiteX10" fmla="*/ 21696 w 90014"/>
                  <a:gd name="connsiteY10" fmla="*/ 37129 h 135225"/>
                  <a:gd name="connsiteX11" fmla="*/ 9681 w 90014"/>
                  <a:gd name="connsiteY11" fmla="*/ 26335 h 135225"/>
                  <a:gd name="connsiteX12" fmla="*/ 39414 w 90014"/>
                  <a:gd name="connsiteY12" fmla="*/ 7396 h 135225"/>
                  <a:gd name="connsiteX13" fmla="*/ 70369 w 90014"/>
                  <a:gd name="connsiteY13" fmla="*/ 39776 h 135225"/>
                  <a:gd name="connsiteX14" fmla="*/ 51226 w 90014"/>
                  <a:gd name="connsiteY14" fmla="*/ 78878 h 135225"/>
                  <a:gd name="connsiteX15" fmla="*/ 2146 w 90014"/>
                  <a:gd name="connsiteY15" fmla="*/ 127347 h 135225"/>
                  <a:gd name="connsiteX16" fmla="*/ 109 w 90014"/>
                  <a:gd name="connsiteY16" fmla="*/ 135289 h 135225"/>
                  <a:gd name="connsiteX17" fmla="*/ 84014 w 90014"/>
                  <a:gd name="connsiteY17" fmla="*/ 135289 h 135225"/>
                  <a:gd name="connsiteX18" fmla="*/ 90123 w 90014"/>
                  <a:gd name="connsiteY18" fmla="*/ 98225 h 135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0014" h="135225">
                    <a:moveTo>
                      <a:pt x="90123" y="98225"/>
                    </a:moveTo>
                    <a:lnTo>
                      <a:pt x="83199" y="98225"/>
                    </a:lnTo>
                    <a:cubicBezTo>
                      <a:pt x="82588" y="102705"/>
                      <a:pt x="80552" y="114720"/>
                      <a:pt x="77904" y="116757"/>
                    </a:cubicBezTo>
                    <a:cubicBezTo>
                      <a:pt x="76275" y="117979"/>
                      <a:pt x="60594" y="117979"/>
                      <a:pt x="57743" y="117979"/>
                    </a:cubicBezTo>
                    <a:lnTo>
                      <a:pt x="20271" y="117979"/>
                    </a:lnTo>
                    <a:cubicBezTo>
                      <a:pt x="41654" y="99039"/>
                      <a:pt x="48782" y="93337"/>
                      <a:pt x="61001" y="83765"/>
                    </a:cubicBezTo>
                    <a:cubicBezTo>
                      <a:pt x="76071" y="71750"/>
                      <a:pt x="90123" y="59123"/>
                      <a:pt x="90123" y="39776"/>
                    </a:cubicBezTo>
                    <a:cubicBezTo>
                      <a:pt x="90123" y="15135"/>
                      <a:pt x="68536" y="64"/>
                      <a:pt x="42469" y="64"/>
                    </a:cubicBezTo>
                    <a:cubicBezTo>
                      <a:pt x="17216" y="64"/>
                      <a:pt x="109" y="17782"/>
                      <a:pt x="109" y="36518"/>
                    </a:cubicBezTo>
                    <a:cubicBezTo>
                      <a:pt x="109" y="46904"/>
                      <a:pt x="8866" y="47923"/>
                      <a:pt x="10903" y="47923"/>
                    </a:cubicBezTo>
                    <a:cubicBezTo>
                      <a:pt x="15790" y="47923"/>
                      <a:pt x="21696" y="44460"/>
                      <a:pt x="21696" y="37129"/>
                    </a:cubicBezTo>
                    <a:cubicBezTo>
                      <a:pt x="21696" y="33463"/>
                      <a:pt x="20271" y="26335"/>
                      <a:pt x="9681" y="26335"/>
                    </a:cubicBezTo>
                    <a:cubicBezTo>
                      <a:pt x="15994" y="11876"/>
                      <a:pt x="29842" y="7396"/>
                      <a:pt x="39414" y="7396"/>
                    </a:cubicBezTo>
                    <a:cubicBezTo>
                      <a:pt x="59779" y="7396"/>
                      <a:pt x="70369" y="23281"/>
                      <a:pt x="70369" y="39776"/>
                    </a:cubicBezTo>
                    <a:cubicBezTo>
                      <a:pt x="70369" y="57494"/>
                      <a:pt x="57743" y="71546"/>
                      <a:pt x="51226" y="78878"/>
                    </a:cubicBezTo>
                    <a:lnTo>
                      <a:pt x="2146" y="127347"/>
                    </a:lnTo>
                    <a:cubicBezTo>
                      <a:pt x="109" y="129180"/>
                      <a:pt x="109" y="129587"/>
                      <a:pt x="109" y="135289"/>
                    </a:cubicBezTo>
                    <a:lnTo>
                      <a:pt x="84014" y="135289"/>
                    </a:lnTo>
                    <a:lnTo>
                      <a:pt x="90123" y="98225"/>
                    </a:lnTo>
                    <a:close/>
                  </a:path>
                </a:pathLst>
              </a:custGeom>
              <a:solidFill>
                <a:srgbClr val="000000"/>
              </a:solidFill>
              <a:ln w="29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9" name="Flèche vers la droite 18">
              <a:extLst>
                <a:ext uri="{FF2B5EF4-FFF2-40B4-BE49-F238E27FC236}">
                  <a16:creationId xmlns:a16="http://schemas.microsoft.com/office/drawing/2014/main" id="{352504EE-482D-48F6-958F-CEA7A78B2468}"/>
                </a:ext>
              </a:extLst>
            </p:cNvPr>
            <p:cNvSpPr/>
            <p:nvPr/>
          </p:nvSpPr>
          <p:spPr>
            <a:xfrm rot="3931519">
              <a:off x="8056121" y="3195708"/>
              <a:ext cx="414512" cy="30196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>
                <a:rot lat="0" lon="2400000" rev="0"/>
              </a:camera>
              <a:lightRig rig="contrasting" dir="t"/>
            </a:scene3d>
            <a:sp3d extrusionH="203200" contourW="12700">
              <a:extrusionClr>
                <a:schemeClr val="bg2"/>
              </a:extrusionClr>
              <a:contourClr>
                <a:schemeClr val="bg2">
                  <a:lumMod val="1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</p:grpSp>
    </p:spTree>
    <p:extLst>
      <p:ext uri="{BB962C8B-B14F-4D97-AF65-F5344CB8AC3E}">
        <p14:creationId xmlns:p14="http://schemas.microsoft.com/office/powerpoint/2010/main" val="315510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57DD4-596C-B291-B8CC-60DB1F94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Cours et TDs Campus (2025)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4FD2D5-B68F-7FC0-CDDE-9BB7A24D3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35" y="3168364"/>
            <a:ext cx="2960813" cy="29608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4B32FE-E95C-3653-CCA6-8E8063474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32" y="3168365"/>
            <a:ext cx="3034756" cy="303475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2A3F907-B63C-DE70-FE0E-84E7703E7111}"/>
              </a:ext>
            </a:extLst>
          </p:cNvPr>
          <p:cNvSpPr txBox="1"/>
          <p:nvPr/>
        </p:nvSpPr>
        <p:spPr>
          <a:xfrm>
            <a:off x="1272179" y="1432775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3600"/>
              <a:t>Les cours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8B734F9-3F2A-29A7-50D0-334634B0FAF9}"/>
              </a:ext>
            </a:extLst>
          </p:cNvPr>
          <p:cNvSpPr txBox="1"/>
          <p:nvPr/>
        </p:nvSpPr>
        <p:spPr>
          <a:xfrm>
            <a:off x="6928848" y="1540307"/>
            <a:ext cx="176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3600"/>
              <a:t>Les TDs</a:t>
            </a:r>
          </a:p>
        </p:txBody>
      </p:sp>
    </p:spTree>
    <p:extLst>
      <p:ext uri="{BB962C8B-B14F-4D97-AF65-F5344CB8AC3E}">
        <p14:creationId xmlns:p14="http://schemas.microsoft.com/office/powerpoint/2010/main" val="370390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214E296-7BD8-1137-AF87-89E2A30E95B9}"/>
              </a:ext>
            </a:extLst>
          </p:cNvPr>
          <p:cNvSpPr/>
          <p:nvPr/>
        </p:nvSpPr>
        <p:spPr bwMode="auto">
          <a:xfrm>
            <a:off x="1179711" y="1919180"/>
            <a:ext cx="540060" cy="4320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charset="0"/>
              <a:ea typeface="ＭＳ Ｐゴシック" charset="0"/>
            </a:endParaRPr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25A3BB2C-89EA-D04C-6BB3-2265F98D4A25}"/>
              </a:ext>
            </a:extLst>
          </p:cNvPr>
          <p:cNvCxnSpPr>
            <a:cxnSpLocks/>
            <a:endCxn id="44" idx="0"/>
          </p:cNvCxnSpPr>
          <p:nvPr/>
        </p:nvCxnSpPr>
        <p:spPr bwMode="auto">
          <a:xfrm flipV="1">
            <a:off x="215336" y="6237644"/>
            <a:ext cx="1047248" cy="141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01A1F9E1-C587-DE3F-716E-6031564DF943}"/>
              </a:ext>
            </a:extLst>
          </p:cNvPr>
          <p:cNvCxnSpPr>
            <a:cxnSpLocks/>
          </p:cNvCxnSpPr>
          <p:nvPr/>
        </p:nvCxnSpPr>
        <p:spPr bwMode="auto">
          <a:xfrm>
            <a:off x="231330" y="1929985"/>
            <a:ext cx="2160240" cy="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B0CAF26B-5D3F-5805-7D59-A9AE535E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Ailettes</a:t>
            </a:r>
          </a:p>
        </p:txBody>
      </p: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F6DE1245-BEF1-5463-026D-C602150AD39F}"/>
              </a:ext>
            </a:extLst>
          </p:cNvPr>
          <p:cNvGrpSpPr/>
          <p:nvPr/>
        </p:nvGrpSpPr>
        <p:grpSpPr>
          <a:xfrm>
            <a:off x="1170528" y="1919180"/>
            <a:ext cx="544504" cy="4321890"/>
            <a:chOff x="1170528" y="1919180"/>
            <a:chExt cx="544504" cy="4321890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0B7395A9-1A0E-EB3A-5255-E0134F6ECF29}"/>
                </a:ext>
              </a:extLst>
            </p:cNvPr>
            <p:cNvGrpSpPr/>
            <p:nvPr/>
          </p:nvGrpSpPr>
          <p:grpSpPr>
            <a:xfrm>
              <a:off x="1480834" y="2177836"/>
              <a:ext cx="234198" cy="4063234"/>
              <a:chOff x="5073852" y="1822660"/>
              <a:chExt cx="197662" cy="4063234"/>
            </a:xfrm>
          </p:grpSpPr>
          <p:sp>
            <p:nvSpPr>
              <p:cNvPr id="25" name="Forme libre 24">
                <a:extLst>
                  <a:ext uri="{FF2B5EF4-FFF2-40B4-BE49-F238E27FC236}">
                    <a16:creationId xmlns:a16="http://schemas.microsoft.com/office/drawing/2014/main" id="{2900C830-C299-B541-2719-78ABAD84561D}"/>
                  </a:ext>
                </a:extLst>
              </p:cNvPr>
              <p:cNvSpPr/>
              <p:nvPr/>
            </p:nvSpPr>
            <p:spPr bwMode="auto">
              <a:xfrm>
                <a:off x="5115027" y="2181752"/>
                <a:ext cx="154604" cy="3704142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Forme libre 25">
                <a:extLst>
                  <a:ext uri="{FF2B5EF4-FFF2-40B4-BE49-F238E27FC236}">
                    <a16:creationId xmlns:a16="http://schemas.microsoft.com/office/drawing/2014/main" id="{E7079FD2-F308-6A1E-B87F-990B2D94D691}"/>
                  </a:ext>
                </a:extLst>
              </p:cNvPr>
              <p:cNvSpPr/>
              <p:nvPr/>
            </p:nvSpPr>
            <p:spPr bwMode="auto">
              <a:xfrm>
                <a:off x="5152576" y="2968160"/>
                <a:ext cx="114852" cy="2915718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Forme libre 26">
                <a:extLst>
                  <a:ext uri="{FF2B5EF4-FFF2-40B4-BE49-F238E27FC236}">
                    <a16:creationId xmlns:a16="http://schemas.microsoft.com/office/drawing/2014/main" id="{46B33536-AFF0-27AF-0293-0931371F2C0B}"/>
                  </a:ext>
                </a:extLst>
              </p:cNvPr>
              <p:cNvSpPr/>
              <p:nvPr/>
            </p:nvSpPr>
            <p:spPr bwMode="auto">
              <a:xfrm>
                <a:off x="5225795" y="4804364"/>
                <a:ext cx="45719" cy="1079817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Forme libre 27">
                <a:extLst>
                  <a:ext uri="{FF2B5EF4-FFF2-40B4-BE49-F238E27FC236}">
                    <a16:creationId xmlns:a16="http://schemas.microsoft.com/office/drawing/2014/main" id="{A46B6327-BFC7-2E0E-E82F-7D87CE7021BB}"/>
                  </a:ext>
                </a:extLst>
              </p:cNvPr>
              <p:cNvSpPr/>
              <p:nvPr/>
            </p:nvSpPr>
            <p:spPr bwMode="auto">
              <a:xfrm>
                <a:off x="5190126" y="3994274"/>
                <a:ext cx="77302" cy="1888194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Forme libre 28">
                <a:extLst>
                  <a:ext uri="{FF2B5EF4-FFF2-40B4-BE49-F238E27FC236}">
                    <a16:creationId xmlns:a16="http://schemas.microsoft.com/office/drawing/2014/main" id="{443324CE-F1F8-7808-2407-2A174E0135E3}"/>
                  </a:ext>
                </a:extLst>
              </p:cNvPr>
              <p:cNvSpPr/>
              <p:nvPr/>
            </p:nvSpPr>
            <p:spPr bwMode="auto">
              <a:xfrm>
                <a:off x="5073852" y="1822660"/>
                <a:ext cx="193576" cy="4059807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21FFE4F9-7DBD-A9F6-C15A-509B5FA09F43}"/>
                </a:ext>
              </a:extLst>
            </p:cNvPr>
            <p:cNvCxnSpPr>
              <a:cxnSpLocks/>
              <a:stCxn id="24" idx="2"/>
              <a:endCxn id="24" idx="0"/>
            </p:cNvCxnSpPr>
            <p:nvPr/>
          </p:nvCxnSpPr>
          <p:spPr bwMode="auto">
            <a:xfrm flipV="1">
              <a:off x="1449741" y="1919180"/>
              <a:ext cx="0" cy="432048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A9001"/>
              </a:solidFill>
              <a:prstDash val="dash"/>
              <a:round/>
              <a:headEnd type="none" w="lg" len="lg"/>
              <a:tailEnd type="triangle" w="med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C3627454-674E-6322-5365-B08059AF1E33}"/>
                </a:ext>
              </a:extLst>
            </p:cNvPr>
            <p:cNvGrpSpPr/>
            <p:nvPr/>
          </p:nvGrpSpPr>
          <p:grpSpPr>
            <a:xfrm flipH="1">
              <a:off x="1170528" y="2177836"/>
              <a:ext cx="234198" cy="4063234"/>
              <a:chOff x="5073852" y="1822660"/>
              <a:chExt cx="197662" cy="4063234"/>
            </a:xfrm>
          </p:grpSpPr>
          <p:sp>
            <p:nvSpPr>
              <p:cNvPr id="41" name="Forme libre 40">
                <a:extLst>
                  <a:ext uri="{FF2B5EF4-FFF2-40B4-BE49-F238E27FC236}">
                    <a16:creationId xmlns:a16="http://schemas.microsoft.com/office/drawing/2014/main" id="{23168473-E5ED-7B01-2882-83CBB3D90360}"/>
                  </a:ext>
                </a:extLst>
              </p:cNvPr>
              <p:cNvSpPr/>
              <p:nvPr/>
            </p:nvSpPr>
            <p:spPr bwMode="auto">
              <a:xfrm>
                <a:off x="5115027" y="2181752"/>
                <a:ext cx="154604" cy="3704142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Forme libre 41">
                <a:extLst>
                  <a:ext uri="{FF2B5EF4-FFF2-40B4-BE49-F238E27FC236}">
                    <a16:creationId xmlns:a16="http://schemas.microsoft.com/office/drawing/2014/main" id="{DDC535FC-FA9A-375F-8848-5C680FEDD189}"/>
                  </a:ext>
                </a:extLst>
              </p:cNvPr>
              <p:cNvSpPr/>
              <p:nvPr/>
            </p:nvSpPr>
            <p:spPr bwMode="auto">
              <a:xfrm>
                <a:off x="5152576" y="2968160"/>
                <a:ext cx="114852" cy="2915718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Forme libre 42">
                <a:extLst>
                  <a:ext uri="{FF2B5EF4-FFF2-40B4-BE49-F238E27FC236}">
                    <a16:creationId xmlns:a16="http://schemas.microsoft.com/office/drawing/2014/main" id="{56332960-0239-1E1D-3443-745C2531B9E3}"/>
                  </a:ext>
                </a:extLst>
              </p:cNvPr>
              <p:cNvSpPr/>
              <p:nvPr/>
            </p:nvSpPr>
            <p:spPr bwMode="auto">
              <a:xfrm>
                <a:off x="5225795" y="4804364"/>
                <a:ext cx="45719" cy="1079817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Forme libre 43">
                <a:extLst>
                  <a:ext uri="{FF2B5EF4-FFF2-40B4-BE49-F238E27FC236}">
                    <a16:creationId xmlns:a16="http://schemas.microsoft.com/office/drawing/2014/main" id="{F12322DE-35E8-4B6B-7CAC-B0890E3BF48A}"/>
                  </a:ext>
                </a:extLst>
              </p:cNvPr>
              <p:cNvSpPr/>
              <p:nvPr/>
            </p:nvSpPr>
            <p:spPr bwMode="auto">
              <a:xfrm>
                <a:off x="5190126" y="3994274"/>
                <a:ext cx="77302" cy="1888194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Forme libre 44">
                <a:extLst>
                  <a:ext uri="{FF2B5EF4-FFF2-40B4-BE49-F238E27FC236}">
                    <a16:creationId xmlns:a16="http://schemas.microsoft.com/office/drawing/2014/main" id="{3C13CB20-3A83-3DFC-DF56-26E287D4A1D8}"/>
                  </a:ext>
                </a:extLst>
              </p:cNvPr>
              <p:cNvSpPr/>
              <p:nvPr/>
            </p:nvSpPr>
            <p:spPr bwMode="auto">
              <a:xfrm>
                <a:off x="5073852" y="1822660"/>
                <a:ext cx="193576" cy="4059807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8" name="Groupe 7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 title="IguanaTex Vector Display">
            <a:extLst>
              <a:ext uri="{FF2B5EF4-FFF2-40B4-BE49-F238E27FC236}">
                <a16:creationId xmlns:a16="http://schemas.microsoft.com/office/drawing/2014/main" id="{F18500EA-58F2-1554-7AD1-4532BD07E75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489200" y="2171699"/>
            <a:ext cx="366039" cy="253411"/>
            <a:chOff x="4930487" y="4090209"/>
            <a:chExt cx="411518" cy="283641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D23C4B5B-EF56-7C93-D8F1-776D4F69D25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930487" y="4090209"/>
              <a:ext cx="214747" cy="230246"/>
            </a:xfrm>
            <a:custGeom>
              <a:avLst/>
              <a:gdLst>
                <a:gd name="connsiteX0" fmla="*/ 127346 w 214747"/>
                <a:gd name="connsiteY0" fmla="*/ 23870 h 230246"/>
                <a:gd name="connsiteX1" fmla="*/ 134610 w 214747"/>
                <a:gd name="connsiteY1" fmla="*/ 11286 h 230246"/>
                <a:gd name="connsiteX2" fmla="*/ 154506 w 214747"/>
                <a:gd name="connsiteY2" fmla="*/ 10606 h 230246"/>
                <a:gd name="connsiteX3" fmla="*/ 200613 w 214747"/>
                <a:gd name="connsiteY3" fmla="*/ 38494 h 230246"/>
                <a:gd name="connsiteX4" fmla="*/ 198087 w 214747"/>
                <a:gd name="connsiteY4" fmla="*/ 65702 h 230246"/>
                <a:gd name="connsiteX5" fmla="*/ 197140 w 214747"/>
                <a:gd name="connsiteY5" fmla="*/ 72164 h 230246"/>
                <a:gd name="connsiteX6" fmla="*/ 200929 w 214747"/>
                <a:gd name="connsiteY6" fmla="*/ 76585 h 230246"/>
                <a:gd name="connsiteX7" fmla="*/ 205666 w 214747"/>
                <a:gd name="connsiteY7" fmla="*/ 68763 h 230246"/>
                <a:gd name="connsiteX8" fmla="*/ 214193 w 214747"/>
                <a:gd name="connsiteY8" fmla="*/ 9586 h 230246"/>
                <a:gd name="connsiteX9" fmla="*/ 214825 w 214747"/>
                <a:gd name="connsiteY9" fmla="*/ 3804 h 230246"/>
                <a:gd name="connsiteX10" fmla="*/ 206298 w 214747"/>
                <a:gd name="connsiteY10" fmla="*/ 63 h 230246"/>
                <a:gd name="connsiteX11" fmla="*/ 31026 w 214747"/>
                <a:gd name="connsiteY11" fmla="*/ 63 h 230246"/>
                <a:gd name="connsiteX12" fmla="*/ 20920 w 214747"/>
                <a:gd name="connsiteY12" fmla="*/ 6865 h 230246"/>
                <a:gd name="connsiteX13" fmla="*/ 1972 w 214747"/>
                <a:gd name="connsiteY13" fmla="*/ 66722 h 230246"/>
                <a:gd name="connsiteX14" fmla="*/ 77 w 214747"/>
                <a:gd name="connsiteY14" fmla="*/ 72844 h 230246"/>
                <a:gd name="connsiteX15" fmla="*/ 3866 w 214747"/>
                <a:gd name="connsiteY15" fmla="*/ 76585 h 230246"/>
                <a:gd name="connsiteX16" fmla="*/ 9235 w 214747"/>
                <a:gd name="connsiteY16" fmla="*/ 69443 h 230246"/>
                <a:gd name="connsiteX17" fmla="*/ 81239 w 214747"/>
                <a:gd name="connsiteY17" fmla="*/ 10606 h 230246"/>
                <a:gd name="connsiteX18" fmla="*/ 93555 w 214747"/>
                <a:gd name="connsiteY18" fmla="*/ 10606 h 230246"/>
                <a:gd name="connsiteX19" fmla="*/ 102398 w 214747"/>
                <a:gd name="connsiteY19" fmla="*/ 14687 h 230246"/>
                <a:gd name="connsiteX20" fmla="*/ 101135 w 214747"/>
                <a:gd name="connsiteY20" fmla="*/ 21829 h 230246"/>
                <a:gd name="connsiteX21" fmla="*/ 58817 w 214747"/>
                <a:gd name="connsiteY21" fmla="*/ 203442 h 230246"/>
                <a:gd name="connsiteX22" fmla="*/ 21236 w 214747"/>
                <a:gd name="connsiteY22" fmla="*/ 219766 h 230246"/>
                <a:gd name="connsiteX23" fmla="*/ 7972 w 214747"/>
                <a:gd name="connsiteY23" fmla="*/ 226228 h 230246"/>
                <a:gd name="connsiteX24" fmla="*/ 13341 w 214747"/>
                <a:gd name="connsiteY24" fmla="*/ 230309 h 230246"/>
                <a:gd name="connsiteX25" fmla="*/ 39237 w 214747"/>
                <a:gd name="connsiteY25" fmla="*/ 229629 h 230246"/>
                <a:gd name="connsiteX26" fmla="*/ 66080 w 214747"/>
                <a:gd name="connsiteY26" fmla="*/ 229289 h 230246"/>
                <a:gd name="connsiteX27" fmla="*/ 92292 w 214747"/>
                <a:gd name="connsiteY27" fmla="*/ 229629 h 230246"/>
                <a:gd name="connsiteX28" fmla="*/ 119767 w 214747"/>
                <a:gd name="connsiteY28" fmla="*/ 230309 h 230246"/>
                <a:gd name="connsiteX29" fmla="*/ 126715 w 214747"/>
                <a:gd name="connsiteY29" fmla="*/ 223507 h 230246"/>
                <a:gd name="connsiteX30" fmla="*/ 115977 w 214747"/>
                <a:gd name="connsiteY30" fmla="*/ 219766 h 230246"/>
                <a:gd name="connsiteX31" fmla="*/ 95766 w 214747"/>
                <a:gd name="connsiteY31" fmla="*/ 219086 h 230246"/>
                <a:gd name="connsiteX32" fmla="*/ 84081 w 214747"/>
                <a:gd name="connsiteY32" fmla="*/ 211604 h 230246"/>
                <a:gd name="connsiteX33" fmla="*/ 85344 w 214747"/>
                <a:gd name="connsiteY33" fmla="*/ 204462 h 230246"/>
                <a:gd name="connsiteX34" fmla="*/ 127346 w 214747"/>
                <a:gd name="connsiteY34" fmla="*/ 23870 h 23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4747" h="230246">
                  <a:moveTo>
                    <a:pt x="127346" y="23870"/>
                  </a:moveTo>
                  <a:cubicBezTo>
                    <a:pt x="129557" y="14347"/>
                    <a:pt x="130820" y="12306"/>
                    <a:pt x="134610" y="11286"/>
                  </a:cubicBezTo>
                  <a:cubicBezTo>
                    <a:pt x="137452" y="10606"/>
                    <a:pt x="147874" y="10606"/>
                    <a:pt x="154506" y="10606"/>
                  </a:cubicBezTo>
                  <a:cubicBezTo>
                    <a:pt x="186402" y="10606"/>
                    <a:pt x="200613" y="11966"/>
                    <a:pt x="200613" y="38494"/>
                  </a:cubicBezTo>
                  <a:cubicBezTo>
                    <a:pt x="200613" y="43595"/>
                    <a:pt x="199350" y="56859"/>
                    <a:pt x="198087" y="65702"/>
                  </a:cubicBezTo>
                  <a:cubicBezTo>
                    <a:pt x="197771" y="67062"/>
                    <a:pt x="197140" y="71143"/>
                    <a:pt x="197140" y="72164"/>
                  </a:cubicBezTo>
                  <a:cubicBezTo>
                    <a:pt x="197140" y="74204"/>
                    <a:pt x="198087" y="76585"/>
                    <a:pt x="200929" y="76585"/>
                  </a:cubicBezTo>
                  <a:cubicBezTo>
                    <a:pt x="204403" y="76585"/>
                    <a:pt x="205035" y="73864"/>
                    <a:pt x="205666" y="68763"/>
                  </a:cubicBezTo>
                  <a:lnTo>
                    <a:pt x="214193" y="9586"/>
                  </a:lnTo>
                  <a:cubicBezTo>
                    <a:pt x="214509" y="8225"/>
                    <a:pt x="214825" y="4824"/>
                    <a:pt x="214825" y="3804"/>
                  </a:cubicBezTo>
                  <a:cubicBezTo>
                    <a:pt x="214825" y="63"/>
                    <a:pt x="211667" y="63"/>
                    <a:pt x="206298" y="63"/>
                  </a:cubicBezTo>
                  <a:lnTo>
                    <a:pt x="31026" y="63"/>
                  </a:lnTo>
                  <a:cubicBezTo>
                    <a:pt x="23446" y="63"/>
                    <a:pt x="23131" y="403"/>
                    <a:pt x="20920" y="6865"/>
                  </a:cubicBezTo>
                  <a:lnTo>
                    <a:pt x="1972" y="66722"/>
                  </a:lnTo>
                  <a:cubicBezTo>
                    <a:pt x="1656" y="67402"/>
                    <a:pt x="77" y="72164"/>
                    <a:pt x="77" y="72844"/>
                  </a:cubicBezTo>
                  <a:cubicBezTo>
                    <a:pt x="77" y="74884"/>
                    <a:pt x="1656" y="76585"/>
                    <a:pt x="3866" y="76585"/>
                  </a:cubicBezTo>
                  <a:cubicBezTo>
                    <a:pt x="7024" y="76585"/>
                    <a:pt x="7340" y="74884"/>
                    <a:pt x="9235" y="69443"/>
                  </a:cubicBezTo>
                  <a:cubicBezTo>
                    <a:pt x="26289" y="16728"/>
                    <a:pt x="34500" y="10606"/>
                    <a:pt x="81239" y="10606"/>
                  </a:cubicBezTo>
                  <a:lnTo>
                    <a:pt x="93555" y="10606"/>
                  </a:lnTo>
                  <a:cubicBezTo>
                    <a:pt x="102398" y="10606"/>
                    <a:pt x="102398" y="11966"/>
                    <a:pt x="102398" y="14687"/>
                  </a:cubicBezTo>
                  <a:cubicBezTo>
                    <a:pt x="102398" y="16728"/>
                    <a:pt x="101450" y="20809"/>
                    <a:pt x="101135" y="21829"/>
                  </a:cubicBezTo>
                  <a:lnTo>
                    <a:pt x="58817" y="203442"/>
                  </a:lnTo>
                  <a:cubicBezTo>
                    <a:pt x="55974" y="216025"/>
                    <a:pt x="55027" y="219766"/>
                    <a:pt x="21236" y="219766"/>
                  </a:cubicBezTo>
                  <a:cubicBezTo>
                    <a:pt x="9867" y="219766"/>
                    <a:pt x="7972" y="219766"/>
                    <a:pt x="7972" y="226228"/>
                  </a:cubicBezTo>
                  <a:cubicBezTo>
                    <a:pt x="7972" y="230309"/>
                    <a:pt x="11446" y="230309"/>
                    <a:pt x="13341" y="230309"/>
                  </a:cubicBezTo>
                  <a:cubicBezTo>
                    <a:pt x="21867" y="230309"/>
                    <a:pt x="30710" y="229629"/>
                    <a:pt x="39237" y="229629"/>
                  </a:cubicBezTo>
                  <a:cubicBezTo>
                    <a:pt x="48079" y="229629"/>
                    <a:pt x="57238" y="229289"/>
                    <a:pt x="66080" y="229289"/>
                  </a:cubicBezTo>
                  <a:cubicBezTo>
                    <a:pt x="74923" y="229289"/>
                    <a:pt x="83765" y="229629"/>
                    <a:pt x="92292" y="229629"/>
                  </a:cubicBezTo>
                  <a:cubicBezTo>
                    <a:pt x="101450" y="229629"/>
                    <a:pt x="110925" y="230309"/>
                    <a:pt x="119767" y="230309"/>
                  </a:cubicBezTo>
                  <a:cubicBezTo>
                    <a:pt x="122925" y="230309"/>
                    <a:pt x="126715" y="230309"/>
                    <a:pt x="126715" y="223507"/>
                  </a:cubicBezTo>
                  <a:cubicBezTo>
                    <a:pt x="126715" y="219766"/>
                    <a:pt x="124188" y="219766"/>
                    <a:pt x="115977" y="219766"/>
                  </a:cubicBezTo>
                  <a:cubicBezTo>
                    <a:pt x="108082" y="219766"/>
                    <a:pt x="103977" y="219766"/>
                    <a:pt x="95766" y="219086"/>
                  </a:cubicBezTo>
                  <a:cubicBezTo>
                    <a:pt x="86608" y="218066"/>
                    <a:pt x="84081" y="217046"/>
                    <a:pt x="84081" y="211604"/>
                  </a:cubicBezTo>
                  <a:cubicBezTo>
                    <a:pt x="84081" y="211264"/>
                    <a:pt x="84081" y="209563"/>
                    <a:pt x="85344" y="204462"/>
                  </a:cubicBezTo>
                  <a:lnTo>
                    <a:pt x="127346" y="23870"/>
                  </a:lnTo>
                  <a:close/>
                </a:path>
              </a:pathLst>
            </a:custGeom>
            <a:solidFill>
              <a:srgbClr val="0000FF"/>
            </a:solidFill>
            <a:ln w="31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F3250029-C692-D945-6ABF-90C5A71FF2C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124479" y="4266481"/>
              <a:ext cx="217526" cy="107369"/>
            </a:xfrm>
            <a:custGeom>
              <a:avLst/>
              <a:gdLst>
                <a:gd name="connsiteX0" fmla="*/ 110836 w 217526"/>
                <a:gd name="connsiteY0" fmla="*/ 39822 h 107369"/>
                <a:gd name="connsiteX1" fmla="*/ 87182 w 217526"/>
                <a:gd name="connsiteY1" fmla="*/ 14586 h 107369"/>
                <a:gd name="connsiteX2" fmla="*/ 47390 w 217526"/>
                <a:gd name="connsiteY2" fmla="*/ 64 h 107369"/>
                <a:gd name="connsiteX3" fmla="*/ 83 w 217526"/>
                <a:gd name="connsiteY3" fmla="*/ 53868 h 107369"/>
                <a:gd name="connsiteX4" fmla="*/ 46727 w 217526"/>
                <a:gd name="connsiteY4" fmla="*/ 107433 h 107369"/>
                <a:gd name="connsiteX5" fmla="*/ 106856 w 217526"/>
                <a:gd name="connsiteY5" fmla="*/ 67676 h 107369"/>
                <a:gd name="connsiteX6" fmla="*/ 130510 w 217526"/>
                <a:gd name="connsiteY6" fmla="*/ 92911 h 107369"/>
                <a:gd name="connsiteX7" fmla="*/ 170302 w 217526"/>
                <a:gd name="connsiteY7" fmla="*/ 107433 h 107369"/>
                <a:gd name="connsiteX8" fmla="*/ 217610 w 217526"/>
                <a:gd name="connsiteY8" fmla="*/ 53630 h 107369"/>
                <a:gd name="connsiteX9" fmla="*/ 170965 w 217526"/>
                <a:gd name="connsiteY9" fmla="*/ 64 h 107369"/>
                <a:gd name="connsiteX10" fmla="*/ 110836 w 217526"/>
                <a:gd name="connsiteY10" fmla="*/ 39822 h 107369"/>
                <a:gd name="connsiteX11" fmla="*/ 117910 w 217526"/>
                <a:gd name="connsiteY11" fmla="*/ 48630 h 107369"/>
                <a:gd name="connsiteX12" fmla="*/ 172955 w 217526"/>
                <a:gd name="connsiteY12" fmla="*/ 9111 h 107369"/>
                <a:gd name="connsiteX13" fmla="*/ 211420 w 217526"/>
                <a:gd name="connsiteY13" fmla="*/ 53630 h 107369"/>
                <a:gd name="connsiteX14" fmla="*/ 173839 w 217526"/>
                <a:gd name="connsiteY14" fmla="*/ 94340 h 107369"/>
                <a:gd name="connsiteX15" fmla="*/ 117910 w 217526"/>
                <a:gd name="connsiteY15" fmla="*/ 48630 h 107369"/>
                <a:gd name="connsiteX16" fmla="*/ 99782 w 217526"/>
                <a:gd name="connsiteY16" fmla="*/ 58867 h 107369"/>
                <a:gd name="connsiteX17" fmla="*/ 44737 w 217526"/>
                <a:gd name="connsiteY17" fmla="*/ 98387 h 107369"/>
                <a:gd name="connsiteX18" fmla="*/ 6272 w 217526"/>
                <a:gd name="connsiteY18" fmla="*/ 53868 h 107369"/>
                <a:gd name="connsiteX19" fmla="*/ 43853 w 217526"/>
                <a:gd name="connsiteY19" fmla="*/ 13158 h 107369"/>
                <a:gd name="connsiteX20" fmla="*/ 99782 w 217526"/>
                <a:gd name="connsiteY20" fmla="*/ 58867 h 10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7526" h="107369">
                  <a:moveTo>
                    <a:pt x="110836" y="39822"/>
                  </a:moveTo>
                  <a:cubicBezTo>
                    <a:pt x="99119" y="25061"/>
                    <a:pt x="95582" y="21014"/>
                    <a:pt x="87182" y="14586"/>
                  </a:cubicBezTo>
                  <a:cubicBezTo>
                    <a:pt x="73697" y="4111"/>
                    <a:pt x="59549" y="64"/>
                    <a:pt x="47390" y="64"/>
                  </a:cubicBezTo>
                  <a:cubicBezTo>
                    <a:pt x="19978" y="64"/>
                    <a:pt x="83" y="25300"/>
                    <a:pt x="83" y="53868"/>
                  </a:cubicBezTo>
                  <a:cubicBezTo>
                    <a:pt x="83" y="81722"/>
                    <a:pt x="19094" y="107433"/>
                    <a:pt x="46727" y="107433"/>
                  </a:cubicBezTo>
                  <a:cubicBezTo>
                    <a:pt x="77455" y="107433"/>
                    <a:pt x="98898" y="80293"/>
                    <a:pt x="106856" y="67676"/>
                  </a:cubicBezTo>
                  <a:cubicBezTo>
                    <a:pt x="118573" y="82436"/>
                    <a:pt x="122110" y="86483"/>
                    <a:pt x="130510" y="92911"/>
                  </a:cubicBezTo>
                  <a:cubicBezTo>
                    <a:pt x="143995" y="103386"/>
                    <a:pt x="158143" y="107433"/>
                    <a:pt x="170302" y="107433"/>
                  </a:cubicBezTo>
                  <a:cubicBezTo>
                    <a:pt x="197714" y="107433"/>
                    <a:pt x="217610" y="82198"/>
                    <a:pt x="217610" y="53630"/>
                  </a:cubicBezTo>
                  <a:cubicBezTo>
                    <a:pt x="217610" y="25776"/>
                    <a:pt x="198598" y="64"/>
                    <a:pt x="170965" y="64"/>
                  </a:cubicBezTo>
                  <a:cubicBezTo>
                    <a:pt x="140237" y="64"/>
                    <a:pt x="118794" y="27204"/>
                    <a:pt x="110836" y="39822"/>
                  </a:cubicBezTo>
                  <a:close/>
                  <a:moveTo>
                    <a:pt x="117910" y="48630"/>
                  </a:moveTo>
                  <a:cubicBezTo>
                    <a:pt x="126752" y="33156"/>
                    <a:pt x="145985" y="9111"/>
                    <a:pt x="172955" y="9111"/>
                  </a:cubicBezTo>
                  <a:cubicBezTo>
                    <a:pt x="195724" y="9111"/>
                    <a:pt x="211420" y="30775"/>
                    <a:pt x="211420" y="53630"/>
                  </a:cubicBezTo>
                  <a:cubicBezTo>
                    <a:pt x="211420" y="76484"/>
                    <a:pt x="194177" y="94340"/>
                    <a:pt x="173839" y="94340"/>
                  </a:cubicBezTo>
                  <a:cubicBezTo>
                    <a:pt x="153280" y="94340"/>
                    <a:pt x="139132" y="76246"/>
                    <a:pt x="117910" y="48630"/>
                  </a:cubicBezTo>
                  <a:close/>
                  <a:moveTo>
                    <a:pt x="99782" y="58867"/>
                  </a:moveTo>
                  <a:cubicBezTo>
                    <a:pt x="90940" y="74342"/>
                    <a:pt x="71707" y="98387"/>
                    <a:pt x="44737" y="98387"/>
                  </a:cubicBezTo>
                  <a:cubicBezTo>
                    <a:pt x="21968" y="98387"/>
                    <a:pt x="6272" y="76722"/>
                    <a:pt x="6272" y="53868"/>
                  </a:cubicBezTo>
                  <a:cubicBezTo>
                    <a:pt x="6272" y="31013"/>
                    <a:pt x="23515" y="13158"/>
                    <a:pt x="43853" y="13158"/>
                  </a:cubicBezTo>
                  <a:cubicBezTo>
                    <a:pt x="64412" y="13158"/>
                    <a:pt x="78560" y="31251"/>
                    <a:pt x="99782" y="58867"/>
                  </a:cubicBezTo>
                  <a:close/>
                </a:path>
              </a:pathLst>
            </a:custGeom>
            <a:solidFill>
              <a:srgbClr val="0000FF"/>
            </a:solidFill>
            <a:ln w="31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CE8EA17E-7E67-52C6-6C4B-77FDED85426B}"/>
              </a:ext>
            </a:extLst>
          </p:cNvPr>
          <p:cNvCxnSpPr>
            <a:cxnSpLocks/>
          </p:cNvCxnSpPr>
          <p:nvPr/>
        </p:nvCxnSpPr>
        <p:spPr bwMode="auto">
          <a:xfrm flipH="1">
            <a:off x="1170528" y="6232573"/>
            <a:ext cx="53966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" name="Flèche vers la droite 59">
            <a:extLst>
              <a:ext uri="{FF2B5EF4-FFF2-40B4-BE49-F238E27FC236}">
                <a16:creationId xmlns:a16="http://schemas.microsoft.com/office/drawing/2014/main" id="{14C93C6D-2650-CB9D-1CF5-031D02CE9CD8}"/>
              </a:ext>
            </a:extLst>
          </p:cNvPr>
          <p:cNvSpPr/>
          <p:nvPr/>
        </p:nvSpPr>
        <p:spPr>
          <a:xfrm rot="16200000">
            <a:off x="1335814" y="1684779"/>
            <a:ext cx="253947" cy="226651"/>
          </a:xfrm>
          <a:prstGeom prst="rightArrow">
            <a:avLst>
              <a:gd name="adj1" fmla="val 32287"/>
              <a:gd name="adj2" fmla="val 5397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20099966" rev="0"/>
            </a:camera>
            <a:lightRig rig="contrasting" dir="t"/>
          </a:scene3d>
          <a:sp3d>
            <a:extrusionClr>
              <a:schemeClr val="bg2"/>
            </a:extrusionClr>
            <a:contourClr>
              <a:schemeClr val="bg2">
                <a:lumMod val="1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9"/>
          </a:p>
        </p:txBody>
      </p:sp>
      <p:grpSp>
        <p:nvGrpSpPr>
          <p:cNvPr id="34" name="Groupe 33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&#10;$&#10;&#10;&#10;\end{document}&#10;" title="IguanaTex Vector Display">
            <a:extLst>
              <a:ext uri="{FF2B5EF4-FFF2-40B4-BE49-F238E27FC236}">
                <a16:creationId xmlns:a16="http://schemas.microsoft.com/office/drawing/2014/main" id="{40DAB315-05AB-6815-F990-2D169B50A6D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638300" y="6489700"/>
            <a:ext cx="192265" cy="316281"/>
            <a:chOff x="3754403" y="8034220"/>
            <a:chExt cx="189083" cy="319619"/>
          </a:xfrm>
        </p:grpSpPr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9DB98A56-9FFD-D314-A1A4-663CC9DDA04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857216" y="8034220"/>
              <a:ext cx="29279" cy="30364"/>
            </a:xfrm>
            <a:custGeom>
              <a:avLst/>
              <a:gdLst>
                <a:gd name="connsiteX0" fmla="*/ 29359 w 29279"/>
                <a:gd name="connsiteY0" fmla="*/ 15242 h 30364"/>
                <a:gd name="connsiteX1" fmla="*/ 14857 w 29279"/>
                <a:gd name="connsiteY1" fmla="*/ 60 h 30364"/>
                <a:gd name="connsiteX2" fmla="*/ 80 w 29279"/>
                <a:gd name="connsiteY2" fmla="*/ 15242 h 30364"/>
                <a:gd name="connsiteX3" fmla="*/ 14583 w 29279"/>
                <a:gd name="connsiteY3" fmla="*/ 30424 h 30364"/>
                <a:gd name="connsiteX4" fmla="*/ 29359 w 29279"/>
                <a:gd name="connsiteY4" fmla="*/ 15242 h 3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79" h="30364">
                  <a:moveTo>
                    <a:pt x="29359" y="15242"/>
                  </a:moveTo>
                  <a:cubicBezTo>
                    <a:pt x="29359" y="7508"/>
                    <a:pt x="23066" y="60"/>
                    <a:pt x="14857" y="60"/>
                  </a:cubicBezTo>
                  <a:cubicBezTo>
                    <a:pt x="5553" y="60"/>
                    <a:pt x="80" y="8081"/>
                    <a:pt x="80" y="15242"/>
                  </a:cubicBezTo>
                  <a:cubicBezTo>
                    <a:pt x="80" y="22977"/>
                    <a:pt x="6374" y="30424"/>
                    <a:pt x="14583" y="30424"/>
                  </a:cubicBezTo>
                  <a:cubicBezTo>
                    <a:pt x="23887" y="30424"/>
                    <a:pt x="29359" y="22404"/>
                    <a:pt x="29359" y="15242"/>
                  </a:cubicBezTo>
                  <a:close/>
                </a:path>
              </a:pathLst>
            </a:custGeom>
            <a:solidFill>
              <a:srgbClr val="000000"/>
            </a:solidFill>
            <a:ln w="27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69D4488C-A826-C6FA-ABF6-FCE98977A67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754403" y="8096317"/>
              <a:ext cx="189083" cy="257522"/>
            </a:xfrm>
            <a:custGeom>
              <a:avLst/>
              <a:gdLst>
                <a:gd name="connsiteX0" fmla="*/ 106522 w 189083"/>
                <a:gd name="connsiteY0" fmla="*/ 200294 h 257522"/>
                <a:gd name="connsiteX1" fmla="*/ 189160 w 189083"/>
                <a:gd name="connsiteY1" fmla="*/ 77119 h 257522"/>
                <a:gd name="connsiteX2" fmla="*/ 119383 w 189083"/>
                <a:gd name="connsiteY2" fmla="*/ 63 h 257522"/>
                <a:gd name="connsiteX3" fmla="*/ 77 w 189083"/>
                <a:gd name="connsiteY3" fmla="*/ 131832 h 257522"/>
                <a:gd name="connsiteX4" fmla="*/ 70128 w 189083"/>
                <a:gd name="connsiteY4" fmla="*/ 208315 h 257522"/>
                <a:gd name="connsiteX5" fmla="*/ 96944 w 189083"/>
                <a:gd name="connsiteY5" fmla="*/ 204018 h 257522"/>
                <a:gd name="connsiteX6" fmla="*/ 95850 w 189083"/>
                <a:gd name="connsiteY6" fmla="*/ 226075 h 257522"/>
                <a:gd name="connsiteX7" fmla="*/ 118562 w 189083"/>
                <a:gd name="connsiteY7" fmla="*/ 257585 h 257522"/>
                <a:gd name="connsiteX8" fmla="*/ 164259 w 189083"/>
                <a:gd name="connsiteY8" fmla="*/ 202013 h 257522"/>
                <a:gd name="connsiteX9" fmla="*/ 161249 w 189083"/>
                <a:gd name="connsiteY9" fmla="*/ 199148 h 257522"/>
                <a:gd name="connsiteX10" fmla="*/ 157966 w 189083"/>
                <a:gd name="connsiteY10" fmla="*/ 202299 h 257522"/>
                <a:gd name="connsiteX11" fmla="*/ 125950 w 189083"/>
                <a:gd name="connsiteY11" fmla="*/ 229799 h 257522"/>
                <a:gd name="connsiteX12" fmla="*/ 106522 w 189083"/>
                <a:gd name="connsiteY12" fmla="*/ 200294 h 257522"/>
                <a:gd name="connsiteX13" fmla="*/ 54804 w 189083"/>
                <a:gd name="connsiteY13" fmla="*/ 198002 h 257522"/>
                <a:gd name="connsiteX14" fmla="*/ 24157 w 189083"/>
                <a:gd name="connsiteY14" fmla="*/ 140998 h 257522"/>
                <a:gd name="connsiteX15" fmla="*/ 52068 w 189083"/>
                <a:gd name="connsiteY15" fmla="*/ 49619 h 257522"/>
                <a:gd name="connsiteX16" fmla="*/ 117741 w 189083"/>
                <a:gd name="connsiteY16" fmla="*/ 7224 h 257522"/>
                <a:gd name="connsiteX17" fmla="*/ 165080 w 189083"/>
                <a:gd name="connsiteY17" fmla="*/ 67952 h 257522"/>
                <a:gd name="connsiteX18" fmla="*/ 105154 w 189083"/>
                <a:gd name="connsiteY18" fmla="*/ 190555 h 257522"/>
                <a:gd name="connsiteX19" fmla="*/ 81073 w 189083"/>
                <a:gd name="connsiteY19" fmla="*/ 159618 h 257522"/>
                <a:gd name="connsiteX20" fmla="*/ 53162 w 189083"/>
                <a:gd name="connsiteY20" fmla="*/ 188836 h 257522"/>
                <a:gd name="connsiteX21" fmla="*/ 54804 w 189083"/>
                <a:gd name="connsiteY21" fmla="*/ 198002 h 257522"/>
                <a:gd name="connsiteX22" fmla="*/ 71770 w 189083"/>
                <a:gd name="connsiteY22" fmla="*/ 201153 h 257522"/>
                <a:gd name="connsiteX23" fmla="*/ 59182 w 189083"/>
                <a:gd name="connsiteY23" fmla="*/ 188836 h 257522"/>
                <a:gd name="connsiteX24" fmla="*/ 81073 w 189083"/>
                <a:gd name="connsiteY24" fmla="*/ 165920 h 257522"/>
                <a:gd name="connsiteX25" fmla="*/ 97765 w 189083"/>
                <a:gd name="connsiteY25" fmla="*/ 190268 h 257522"/>
                <a:gd name="connsiteX26" fmla="*/ 94755 w 189083"/>
                <a:gd name="connsiteY26" fmla="*/ 195997 h 257522"/>
                <a:gd name="connsiteX27" fmla="*/ 71770 w 189083"/>
                <a:gd name="connsiteY27" fmla="*/ 201153 h 25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083" h="257522">
                  <a:moveTo>
                    <a:pt x="106522" y="200294"/>
                  </a:moveTo>
                  <a:cubicBezTo>
                    <a:pt x="148936" y="183393"/>
                    <a:pt x="189160" y="132404"/>
                    <a:pt x="189160" y="77119"/>
                  </a:cubicBezTo>
                  <a:cubicBezTo>
                    <a:pt x="189160" y="31000"/>
                    <a:pt x="160155" y="63"/>
                    <a:pt x="119383" y="63"/>
                  </a:cubicBezTo>
                  <a:cubicBezTo>
                    <a:pt x="60277" y="63"/>
                    <a:pt x="77" y="65088"/>
                    <a:pt x="77" y="131832"/>
                  </a:cubicBezTo>
                  <a:cubicBezTo>
                    <a:pt x="77" y="179383"/>
                    <a:pt x="30724" y="208315"/>
                    <a:pt x="70128" y="208315"/>
                  </a:cubicBezTo>
                  <a:cubicBezTo>
                    <a:pt x="76969" y="208315"/>
                    <a:pt x="86273" y="207169"/>
                    <a:pt x="96944" y="204018"/>
                  </a:cubicBezTo>
                  <a:cubicBezTo>
                    <a:pt x="95850" y="221778"/>
                    <a:pt x="95850" y="222351"/>
                    <a:pt x="95850" y="226075"/>
                  </a:cubicBezTo>
                  <a:cubicBezTo>
                    <a:pt x="95850" y="235241"/>
                    <a:pt x="95850" y="257585"/>
                    <a:pt x="118562" y="257585"/>
                  </a:cubicBezTo>
                  <a:cubicBezTo>
                    <a:pt x="151125" y="257585"/>
                    <a:pt x="164259" y="205164"/>
                    <a:pt x="164259" y="202013"/>
                  </a:cubicBezTo>
                  <a:cubicBezTo>
                    <a:pt x="164259" y="200008"/>
                    <a:pt x="162344" y="199148"/>
                    <a:pt x="161249" y="199148"/>
                  </a:cubicBezTo>
                  <a:cubicBezTo>
                    <a:pt x="159060" y="199148"/>
                    <a:pt x="158513" y="200581"/>
                    <a:pt x="157966" y="202299"/>
                  </a:cubicBezTo>
                  <a:cubicBezTo>
                    <a:pt x="151398" y="222638"/>
                    <a:pt x="135527" y="229799"/>
                    <a:pt x="125950" y="229799"/>
                  </a:cubicBezTo>
                  <a:cubicBezTo>
                    <a:pt x="113363" y="229799"/>
                    <a:pt x="109258" y="222065"/>
                    <a:pt x="106522" y="200294"/>
                  </a:cubicBezTo>
                  <a:close/>
                  <a:moveTo>
                    <a:pt x="54804" y="198002"/>
                  </a:moveTo>
                  <a:cubicBezTo>
                    <a:pt x="33461" y="189122"/>
                    <a:pt x="24157" y="166779"/>
                    <a:pt x="24157" y="140998"/>
                  </a:cubicBezTo>
                  <a:cubicBezTo>
                    <a:pt x="24157" y="121233"/>
                    <a:pt x="31271" y="80556"/>
                    <a:pt x="52068" y="49619"/>
                  </a:cubicBezTo>
                  <a:cubicBezTo>
                    <a:pt x="72043" y="20401"/>
                    <a:pt x="97765" y="7224"/>
                    <a:pt x="117741" y="7224"/>
                  </a:cubicBezTo>
                  <a:cubicBezTo>
                    <a:pt x="145105" y="7224"/>
                    <a:pt x="165080" y="29568"/>
                    <a:pt x="165080" y="67952"/>
                  </a:cubicBezTo>
                  <a:cubicBezTo>
                    <a:pt x="165080" y="96598"/>
                    <a:pt x="151125" y="163628"/>
                    <a:pt x="105154" y="190555"/>
                  </a:cubicBezTo>
                  <a:cubicBezTo>
                    <a:pt x="103785" y="180529"/>
                    <a:pt x="101049" y="159618"/>
                    <a:pt x="81073" y="159618"/>
                  </a:cubicBezTo>
                  <a:cubicBezTo>
                    <a:pt x="66571" y="159618"/>
                    <a:pt x="53162" y="173940"/>
                    <a:pt x="53162" y="188836"/>
                  </a:cubicBezTo>
                  <a:cubicBezTo>
                    <a:pt x="53162" y="194565"/>
                    <a:pt x="54804" y="197716"/>
                    <a:pt x="54804" y="198002"/>
                  </a:cubicBezTo>
                  <a:close/>
                  <a:moveTo>
                    <a:pt x="71770" y="201153"/>
                  </a:moveTo>
                  <a:cubicBezTo>
                    <a:pt x="67939" y="201153"/>
                    <a:pt x="59182" y="201153"/>
                    <a:pt x="59182" y="188836"/>
                  </a:cubicBezTo>
                  <a:cubicBezTo>
                    <a:pt x="59182" y="177378"/>
                    <a:pt x="69581" y="165920"/>
                    <a:pt x="81073" y="165920"/>
                  </a:cubicBezTo>
                  <a:cubicBezTo>
                    <a:pt x="92566" y="165920"/>
                    <a:pt x="97765" y="172795"/>
                    <a:pt x="97765" y="190268"/>
                  </a:cubicBezTo>
                  <a:cubicBezTo>
                    <a:pt x="97765" y="194565"/>
                    <a:pt x="97492" y="194851"/>
                    <a:pt x="94755" y="195997"/>
                  </a:cubicBezTo>
                  <a:cubicBezTo>
                    <a:pt x="87641" y="199148"/>
                    <a:pt x="79432" y="201153"/>
                    <a:pt x="71770" y="201153"/>
                  </a:cubicBezTo>
                  <a:close/>
                </a:path>
              </a:pathLst>
            </a:custGeom>
            <a:solidFill>
              <a:srgbClr val="000000"/>
            </a:solidFill>
            <a:ln w="27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8" name="Flèche vers la droite 47">
            <a:extLst>
              <a:ext uri="{FF2B5EF4-FFF2-40B4-BE49-F238E27FC236}">
                <a16:creationId xmlns:a16="http://schemas.microsoft.com/office/drawing/2014/main" id="{74C8E20A-BE3D-5F4A-71E7-08A89F8549C1}"/>
              </a:ext>
            </a:extLst>
          </p:cNvPr>
          <p:cNvSpPr/>
          <p:nvPr/>
        </p:nvSpPr>
        <p:spPr>
          <a:xfrm rot="16200000">
            <a:off x="924938" y="6580419"/>
            <a:ext cx="1079816" cy="333062"/>
          </a:xfrm>
          <a:prstGeom prst="rightArrow">
            <a:avLst>
              <a:gd name="adj1" fmla="val 50000"/>
              <a:gd name="adj2" fmla="val 735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20099966" rev="0"/>
            </a:camera>
            <a:lightRig rig="contrasting" dir="t"/>
          </a:scene3d>
          <a:sp3d>
            <a:extrusionClr>
              <a:schemeClr val="bg2"/>
            </a:extrusionClr>
            <a:contourClr>
              <a:schemeClr val="bg2">
                <a:lumMod val="1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9"/>
          </a:p>
        </p:txBody>
      </p:sp>
      <p:grpSp>
        <p:nvGrpSpPr>
          <p:cNvPr id="138" name="Groupe 137">
            <a:extLst>
              <a:ext uri="{FF2B5EF4-FFF2-40B4-BE49-F238E27FC236}">
                <a16:creationId xmlns:a16="http://schemas.microsoft.com/office/drawing/2014/main" id="{B1483401-398F-A867-E11B-6671049732AC}"/>
              </a:ext>
            </a:extLst>
          </p:cNvPr>
          <p:cNvGrpSpPr/>
          <p:nvPr/>
        </p:nvGrpSpPr>
        <p:grpSpPr>
          <a:xfrm>
            <a:off x="414917" y="1663350"/>
            <a:ext cx="2069648" cy="4575704"/>
            <a:chOff x="414917" y="1663350"/>
            <a:chExt cx="2069648" cy="4575704"/>
          </a:xfrm>
        </p:grpSpPr>
        <p:sp>
          <p:nvSpPr>
            <p:cNvPr id="49" name="Flèche vers la droite 48">
              <a:extLst>
                <a:ext uri="{FF2B5EF4-FFF2-40B4-BE49-F238E27FC236}">
                  <a16:creationId xmlns:a16="http://schemas.microsoft.com/office/drawing/2014/main" id="{D9792BB0-8E1A-68F3-3BF0-51BD4D7048BD}"/>
                </a:ext>
              </a:extLst>
            </p:cNvPr>
            <p:cNvSpPr/>
            <p:nvPr/>
          </p:nvSpPr>
          <p:spPr>
            <a:xfrm>
              <a:off x="1687947" y="2940267"/>
              <a:ext cx="796618" cy="2173161"/>
            </a:xfrm>
            <a:prstGeom prst="rightArrow">
              <a:avLst>
                <a:gd name="adj1" fmla="val 29771"/>
                <a:gd name="adj2" fmla="val 5688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20099966" rev="0"/>
              </a:camera>
              <a:lightRig rig="contrasting" dir="t"/>
            </a:scene3d>
            <a:sp3d>
              <a:extrusionClr>
                <a:schemeClr val="bg2"/>
              </a:extrusionClr>
              <a:contourClr>
                <a:schemeClr val="bg2">
                  <a:lumMod val="1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  <p:sp>
          <p:nvSpPr>
            <p:cNvPr id="50" name="Flèche vers la droite 49">
              <a:extLst>
                <a:ext uri="{FF2B5EF4-FFF2-40B4-BE49-F238E27FC236}">
                  <a16:creationId xmlns:a16="http://schemas.microsoft.com/office/drawing/2014/main" id="{44C1D57F-2FF9-2EF4-EAF5-07801301477D}"/>
                </a:ext>
              </a:extLst>
            </p:cNvPr>
            <p:cNvSpPr/>
            <p:nvPr/>
          </p:nvSpPr>
          <p:spPr>
            <a:xfrm flipH="1">
              <a:off x="414917" y="2940266"/>
              <a:ext cx="796618" cy="2173161"/>
            </a:xfrm>
            <a:prstGeom prst="rightArrow">
              <a:avLst>
                <a:gd name="adj1" fmla="val 29771"/>
                <a:gd name="adj2" fmla="val 5688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20099966" rev="0"/>
              </a:camera>
              <a:lightRig rig="contrasting" dir="t"/>
            </a:scene3d>
            <a:sp3d>
              <a:extrusionClr>
                <a:schemeClr val="bg2"/>
              </a:extrusionClr>
              <a:contourClr>
                <a:schemeClr val="bg2">
                  <a:lumMod val="1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F1F7541E-9586-EFB6-DDF6-251BD76CA877}"/>
                </a:ext>
              </a:extLst>
            </p:cNvPr>
            <p:cNvGrpSpPr/>
            <p:nvPr/>
          </p:nvGrpSpPr>
          <p:grpSpPr>
            <a:xfrm>
              <a:off x="441976" y="1663350"/>
              <a:ext cx="2014121" cy="4575704"/>
              <a:chOff x="441976" y="1655113"/>
              <a:chExt cx="2014121" cy="4350768"/>
            </a:xfrm>
          </p:grpSpPr>
          <p:sp>
            <p:nvSpPr>
              <p:cNvPr id="61" name="Forme libre 60">
                <a:extLst>
                  <a:ext uri="{FF2B5EF4-FFF2-40B4-BE49-F238E27FC236}">
                    <a16:creationId xmlns:a16="http://schemas.microsoft.com/office/drawing/2014/main" id="{4BF3F6D4-3FBB-CAE9-7A4F-815837CE3A38}"/>
                  </a:ext>
                </a:extLst>
              </p:cNvPr>
              <p:cNvSpPr/>
              <p:nvPr/>
            </p:nvSpPr>
            <p:spPr bwMode="auto">
              <a:xfrm>
                <a:off x="441976" y="1655113"/>
                <a:ext cx="1019386" cy="4348977"/>
              </a:xfrm>
              <a:custGeom>
                <a:avLst/>
                <a:gdLst>
                  <a:gd name="connsiteX0" fmla="*/ 136295 w 972874"/>
                  <a:gd name="connsiteY0" fmla="*/ 3827949 h 3827949"/>
                  <a:gd name="connsiteX1" fmla="*/ 108 w 972874"/>
                  <a:gd name="connsiteY1" fmla="*/ 2699541 h 3827949"/>
                  <a:gd name="connsiteX2" fmla="*/ 155750 w 972874"/>
                  <a:gd name="connsiteY2" fmla="*/ 715098 h 3827949"/>
                  <a:gd name="connsiteX3" fmla="*/ 564312 w 972874"/>
                  <a:gd name="connsiteY3" fmla="*/ 92528 h 3827949"/>
                  <a:gd name="connsiteX4" fmla="*/ 972874 w 972874"/>
                  <a:gd name="connsiteY4" fmla="*/ 14707 h 3827949"/>
                  <a:gd name="connsiteX0" fmla="*/ 136295 w 972874"/>
                  <a:gd name="connsiteY0" fmla="*/ 3826503 h 3826503"/>
                  <a:gd name="connsiteX1" fmla="*/ 108 w 972874"/>
                  <a:gd name="connsiteY1" fmla="*/ 2698095 h 3826503"/>
                  <a:gd name="connsiteX2" fmla="*/ 155750 w 972874"/>
                  <a:gd name="connsiteY2" fmla="*/ 713652 h 3826503"/>
                  <a:gd name="connsiteX3" fmla="*/ 502720 w 972874"/>
                  <a:gd name="connsiteY3" fmla="*/ 95820 h 3826503"/>
                  <a:gd name="connsiteX4" fmla="*/ 972874 w 972874"/>
                  <a:gd name="connsiteY4" fmla="*/ 13261 h 3826503"/>
                  <a:gd name="connsiteX0" fmla="*/ 136295 w 972874"/>
                  <a:gd name="connsiteY0" fmla="*/ 3815881 h 3815881"/>
                  <a:gd name="connsiteX1" fmla="*/ 108 w 972874"/>
                  <a:gd name="connsiteY1" fmla="*/ 2687473 h 3815881"/>
                  <a:gd name="connsiteX2" fmla="*/ 155750 w 972874"/>
                  <a:gd name="connsiteY2" fmla="*/ 703030 h 3815881"/>
                  <a:gd name="connsiteX3" fmla="*/ 502720 w 972874"/>
                  <a:gd name="connsiteY3" fmla="*/ 85198 h 3815881"/>
                  <a:gd name="connsiteX4" fmla="*/ 972874 w 972874"/>
                  <a:gd name="connsiteY4" fmla="*/ 2639 h 3815881"/>
                  <a:gd name="connsiteX0" fmla="*/ 136295 w 982350"/>
                  <a:gd name="connsiteY0" fmla="*/ 3746064 h 3746064"/>
                  <a:gd name="connsiteX1" fmla="*/ 108 w 982350"/>
                  <a:gd name="connsiteY1" fmla="*/ 2617656 h 3746064"/>
                  <a:gd name="connsiteX2" fmla="*/ 155750 w 982350"/>
                  <a:gd name="connsiteY2" fmla="*/ 633213 h 3746064"/>
                  <a:gd name="connsiteX3" fmla="*/ 502720 w 982350"/>
                  <a:gd name="connsiteY3" fmla="*/ 15381 h 3746064"/>
                  <a:gd name="connsiteX4" fmla="*/ 982350 w 982350"/>
                  <a:gd name="connsiteY4" fmla="*/ 8627 h 3746064"/>
                  <a:gd name="connsiteX0" fmla="*/ 136295 w 982350"/>
                  <a:gd name="connsiteY0" fmla="*/ 3737437 h 3737437"/>
                  <a:gd name="connsiteX1" fmla="*/ 108 w 982350"/>
                  <a:gd name="connsiteY1" fmla="*/ 2609029 h 3737437"/>
                  <a:gd name="connsiteX2" fmla="*/ 155750 w 982350"/>
                  <a:gd name="connsiteY2" fmla="*/ 624586 h 3737437"/>
                  <a:gd name="connsiteX3" fmla="*/ 502720 w 982350"/>
                  <a:gd name="connsiteY3" fmla="*/ 6754 h 3737437"/>
                  <a:gd name="connsiteX4" fmla="*/ 982350 w 982350"/>
                  <a:gd name="connsiteY4" fmla="*/ 0 h 3737437"/>
                  <a:gd name="connsiteX0" fmla="*/ 136295 w 982350"/>
                  <a:gd name="connsiteY0" fmla="*/ 3737437 h 3737437"/>
                  <a:gd name="connsiteX1" fmla="*/ 108 w 982350"/>
                  <a:gd name="connsiteY1" fmla="*/ 2609029 h 3737437"/>
                  <a:gd name="connsiteX2" fmla="*/ 155750 w 982350"/>
                  <a:gd name="connsiteY2" fmla="*/ 624586 h 3737437"/>
                  <a:gd name="connsiteX3" fmla="*/ 502720 w 982350"/>
                  <a:gd name="connsiteY3" fmla="*/ 6754 h 3737437"/>
                  <a:gd name="connsiteX4" fmla="*/ 982350 w 982350"/>
                  <a:gd name="connsiteY4" fmla="*/ 0 h 3737437"/>
                  <a:gd name="connsiteX0" fmla="*/ 701465 w 982255"/>
                  <a:gd name="connsiteY0" fmla="*/ 4685088 h 4685088"/>
                  <a:gd name="connsiteX1" fmla="*/ 13 w 982255"/>
                  <a:gd name="connsiteY1" fmla="*/ 2609029 h 4685088"/>
                  <a:gd name="connsiteX2" fmla="*/ 155655 w 982255"/>
                  <a:gd name="connsiteY2" fmla="*/ 624586 h 4685088"/>
                  <a:gd name="connsiteX3" fmla="*/ 502625 w 982255"/>
                  <a:gd name="connsiteY3" fmla="*/ 6754 h 4685088"/>
                  <a:gd name="connsiteX4" fmla="*/ 982255 w 982255"/>
                  <a:gd name="connsiteY4" fmla="*/ 0 h 4685088"/>
                  <a:gd name="connsiteX0" fmla="*/ 576776 w 982257"/>
                  <a:gd name="connsiteY0" fmla="*/ 4410768 h 4410768"/>
                  <a:gd name="connsiteX1" fmla="*/ 15 w 982257"/>
                  <a:gd name="connsiteY1" fmla="*/ 2609029 h 4410768"/>
                  <a:gd name="connsiteX2" fmla="*/ 155657 w 982257"/>
                  <a:gd name="connsiteY2" fmla="*/ 624586 h 4410768"/>
                  <a:gd name="connsiteX3" fmla="*/ 502627 w 982257"/>
                  <a:gd name="connsiteY3" fmla="*/ 6754 h 4410768"/>
                  <a:gd name="connsiteX4" fmla="*/ 982257 w 982257"/>
                  <a:gd name="connsiteY4" fmla="*/ 0 h 4410768"/>
                  <a:gd name="connsiteX0" fmla="*/ 601713 w 1007194"/>
                  <a:gd name="connsiteY0" fmla="*/ 4410768 h 4410768"/>
                  <a:gd name="connsiteX1" fmla="*/ 14 w 1007194"/>
                  <a:gd name="connsiteY1" fmla="*/ 2484338 h 4410768"/>
                  <a:gd name="connsiteX2" fmla="*/ 180594 w 1007194"/>
                  <a:gd name="connsiteY2" fmla="*/ 624586 h 4410768"/>
                  <a:gd name="connsiteX3" fmla="*/ 527564 w 1007194"/>
                  <a:gd name="connsiteY3" fmla="*/ 6754 h 4410768"/>
                  <a:gd name="connsiteX4" fmla="*/ 1007194 w 1007194"/>
                  <a:gd name="connsiteY4" fmla="*/ 0 h 4410768"/>
                  <a:gd name="connsiteX0" fmla="*/ 626651 w 1032132"/>
                  <a:gd name="connsiteY0" fmla="*/ 4410768 h 4410768"/>
                  <a:gd name="connsiteX1" fmla="*/ 14 w 1032132"/>
                  <a:gd name="connsiteY1" fmla="*/ 2476025 h 4410768"/>
                  <a:gd name="connsiteX2" fmla="*/ 205532 w 1032132"/>
                  <a:gd name="connsiteY2" fmla="*/ 624586 h 4410768"/>
                  <a:gd name="connsiteX3" fmla="*/ 552502 w 1032132"/>
                  <a:gd name="connsiteY3" fmla="*/ 6754 h 4410768"/>
                  <a:gd name="connsiteX4" fmla="*/ 1032132 w 1032132"/>
                  <a:gd name="connsiteY4" fmla="*/ 0 h 4410768"/>
                  <a:gd name="connsiteX0" fmla="*/ 601713 w 1007194"/>
                  <a:gd name="connsiteY0" fmla="*/ 4410768 h 4410768"/>
                  <a:gd name="connsiteX1" fmla="*/ 15 w 1007194"/>
                  <a:gd name="connsiteY1" fmla="*/ 2442774 h 4410768"/>
                  <a:gd name="connsiteX2" fmla="*/ 180594 w 1007194"/>
                  <a:gd name="connsiteY2" fmla="*/ 624586 h 4410768"/>
                  <a:gd name="connsiteX3" fmla="*/ 527564 w 1007194"/>
                  <a:gd name="connsiteY3" fmla="*/ 6754 h 4410768"/>
                  <a:gd name="connsiteX4" fmla="*/ 1007194 w 1007194"/>
                  <a:gd name="connsiteY4" fmla="*/ 0 h 4410768"/>
                  <a:gd name="connsiteX0" fmla="*/ 601713 w 1019386"/>
                  <a:gd name="connsiteY0" fmla="*/ 4508304 h 4508304"/>
                  <a:gd name="connsiteX1" fmla="*/ 15 w 1019386"/>
                  <a:gd name="connsiteY1" fmla="*/ 2540310 h 4508304"/>
                  <a:gd name="connsiteX2" fmla="*/ 180594 w 1019386"/>
                  <a:gd name="connsiteY2" fmla="*/ 722122 h 4508304"/>
                  <a:gd name="connsiteX3" fmla="*/ 527564 w 1019386"/>
                  <a:gd name="connsiteY3" fmla="*/ 104290 h 4508304"/>
                  <a:gd name="connsiteX4" fmla="*/ 1019386 w 1019386"/>
                  <a:gd name="connsiteY4" fmla="*/ 0 h 450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9386" h="4508304">
                    <a:moveTo>
                      <a:pt x="601713" y="4508304"/>
                    </a:moveTo>
                    <a:cubicBezTo>
                      <a:pt x="531998" y="4203504"/>
                      <a:pt x="-3228" y="3059118"/>
                      <a:pt x="15" y="2540310"/>
                    </a:cubicBezTo>
                    <a:cubicBezTo>
                      <a:pt x="3257" y="2021501"/>
                      <a:pt x="92669" y="1128125"/>
                      <a:pt x="180594" y="722122"/>
                    </a:cubicBezTo>
                    <a:cubicBezTo>
                      <a:pt x="268519" y="316119"/>
                      <a:pt x="387765" y="224644"/>
                      <a:pt x="527564" y="104290"/>
                    </a:cubicBezTo>
                    <a:cubicBezTo>
                      <a:pt x="667363" y="-16064"/>
                      <a:pt x="774228" y="4233"/>
                      <a:pt x="1019386" y="0"/>
                    </a:cubicBezTo>
                  </a:path>
                </a:pathLst>
              </a:custGeom>
              <a:noFill/>
              <a:ln w="3175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6801D70B-487D-484E-18BE-E2593E5C75A0}"/>
                  </a:ext>
                </a:extLst>
              </p:cNvPr>
              <p:cNvSpPr/>
              <p:nvPr/>
            </p:nvSpPr>
            <p:spPr bwMode="auto">
              <a:xfrm flipH="1">
                <a:off x="1436711" y="1656904"/>
                <a:ext cx="1019386" cy="4348977"/>
              </a:xfrm>
              <a:custGeom>
                <a:avLst/>
                <a:gdLst>
                  <a:gd name="connsiteX0" fmla="*/ 136295 w 972874"/>
                  <a:gd name="connsiteY0" fmla="*/ 3827949 h 3827949"/>
                  <a:gd name="connsiteX1" fmla="*/ 108 w 972874"/>
                  <a:gd name="connsiteY1" fmla="*/ 2699541 h 3827949"/>
                  <a:gd name="connsiteX2" fmla="*/ 155750 w 972874"/>
                  <a:gd name="connsiteY2" fmla="*/ 715098 h 3827949"/>
                  <a:gd name="connsiteX3" fmla="*/ 564312 w 972874"/>
                  <a:gd name="connsiteY3" fmla="*/ 92528 h 3827949"/>
                  <a:gd name="connsiteX4" fmla="*/ 972874 w 972874"/>
                  <a:gd name="connsiteY4" fmla="*/ 14707 h 3827949"/>
                  <a:gd name="connsiteX0" fmla="*/ 136295 w 972874"/>
                  <a:gd name="connsiteY0" fmla="*/ 3826503 h 3826503"/>
                  <a:gd name="connsiteX1" fmla="*/ 108 w 972874"/>
                  <a:gd name="connsiteY1" fmla="*/ 2698095 h 3826503"/>
                  <a:gd name="connsiteX2" fmla="*/ 155750 w 972874"/>
                  <a:gd name="connsiteY2" fmla="*/ 713652 h 3826503"/>
                  <a:gd name="connsiteX3" fmla="*/ 502720 w 972874"/>
                  <a:gd name="connsiteY3" fmla="*/ 95820 h 3826503"/>
                  <a:gd name="connsiteX4" fmla="*/ 972874 w 972874"/>
                  <a:gd name="connsiteY4" fmla="*/ 13261 h 3826503"/>
                  <a:gd name="connsiteX0" fmla="*/ 136295 w 972874"/>
                  <a:gd name="connsiteY0" fmla="*/ 3815881 h 3815881"/>
                  <a:gd name="connsiteX1" fmla="*/ 108 w 972874"/>
                  <a:gd name="connsiteY1" fmla="*/ 2687473 h 3815881"/>
                  <a:gd name="connsiteX2" fmla="*/ 155750 w 972874"/>
                  <a:gd name="connsiteY2" fmla="*/ 703030 h 3815881"/>
                  <a:gd name="connsiteX3" fmla="*/ 502720 w 972874"/>
                  <a:gd name="connsiteY3" fmla="*/ 85198 h 3815881"/>
                  <a:gd name="connsiteX4" fmla="*/ 972874 w 972874"/>
                  <a:gd name="connsiteY4" fmla="*/ 2639 h 3815881"/>
                  <a:gd name="connsiteX0" fmla="*/ 136295 w 982350"/>
                  <a:gd name="connsiteY0" fmla="*/ 3746064 h 3746064"/>
                  <a:gd name="connsiteX1" fmla="*/ 108 w 982350"/>
                  <a:gd name="connsiteY1" fmla="*/ 2617656 h 3746064"/>
                  <a:gd name="connsiteX2" fmla="*/ 155750 w 982350"/>
                  <a:gd name="connsiteY2" fmla="*/ 633213 h 3746064"/>
                  <a:gd name="connsiteX3" fmla="*/ 502720 w 982350"/>
                  <a:gd name="connsiteY3" fmla="*/ 15381 h 3746064"/>
                  <a:gd name="connsiteX4" fmla="*/ 982350 w 982350"/>
                  <a:gd name="connsiteY4" fmla="*/ 8627 h 3746064"/>
                  <a:gd name="connsiteX0" fmla="*/ 136295 w 982350"/>
                  <a:gd name="connsiteY0" fmla="*/ 3737437 h 3737437"/>
                  <a:gd name="connsiteX1" fmla="*/ 108 w 982350"/>
                  <a:gd name="connsiteY1" fmla="*/ 2609029 h 3737437"/>
                  <a:gd name="connsiteX2" fmla="*/ 155750 w 982350"/>
                  <a:gd name="connsiteY2" fmla="*/ 624586 h 3737437"/>
                  <a:gd name="connsiteX3" fmla="*/ 502720 w 982350"/>
                  <a:gd name="connsiteY3" fmla="*/ 6754 h 3737437"/>
                  <a:gd name="connsiteX4" fmla="*/ 982350 w 982350"/>
                  <a:gd name="connsiteY4" fmla="*/ 0 h 3737437"/>
                  <a:gd name="connsiteX0" fmla="*/ 136295 w 982350"/>
                  <a:gd name="connsiteY0" fmla="*/ 3737437 h 3737437"/>
                  <a:gd name="connsiteX1" fmla="*/ 108 w 982350"/>
                  <a:gd name="connsiteY1" fmla="*/ 2609029 h 3737437"/>
                  <a:gd name="connsiteX2" fmla="*/ 155750 w 982350"/>
                  <a:gd name="connsiteY2" fmla="*/ 624586 h 3737437"/>
                  <a:gd name="connsiteX3" fmla="*/ 502720 w 982350"/>
                  <a:gd name="connsiteY3" fmla="*/ 6754 h 3737437"/>
                  <a:gd name="connsiteX4" fmla="*/ 982350 w 982350"/>
                  <a:gd name="connsiteY4" fmla="*/ 0 h 3737437"/>
                  <a:gd name="connsiteX0" fmla="*/ 701465 w 982255"/>
                  <a:gd name="connsiteY0" fmla="*/ 4685088 h 4685088"/>
                  <a:gd name="connsiteX1" fmla="*/ 13 w 982255"/>
                  <a:gd name="connsiteY1" fmla="*/ 2609029 h 4685088"/>
                  <a:gd name="connsiteX2" fmla="*/ 155655 w 982255"/>
                  <a:gd name="connsiteY2" fmla="*/ 624586 h 4685088"/>
                  <a:gd name="connsiteX3" fmla="*/ 502625 w 982255"/>
                  <a:gd name="connsiteY3" fmla="*/ 6754 h 4685088"/>
                  <a:gd name="connsiteX4" fmla="*/ 982255 w 982255"/>
                  <a:gd name="connsiteY4" fmla="*/ 0 h 4685088"/>
                  <a:gd name="connsiteX0" fmla="*/ 576776 w 982257"/>
                  <a:gd name="connsiteY0" fmla="*/ 4410768 h 4410768"/>
                  <a:gd name="connsiteX1" fmla="*/ 15 w 982257"/>
                  <a:gd name="connsiteY1" fmla="*/ 2609029 h 4410768"/>
                  <a:gd name="connsiteX2" fmla="*/ 155657 w 982257"/>
                  <a:gd name="connsiteY2" fmla="*/ 624586 h 4410768"/>
                  <a:gd name="connsiteX3" fmla="*/ 502627 w 982257"/>
                  <a:gd name="connsiteY3" fmla="*/ 6754 h 4410768"/>
                  <a:gd name="connsiteX4" fmla="*/ 982257 w 982257"/>
                  <a:gd name="connsiteY4" fmla="*/ 0 h 4410768"/>
                  <a:gd name="connsiteX0" fmla="*/ 601713 w 1007194"/>
                  <a:gd name="connsiteY0" fmla="*/ 4410768 h 4410768"/>
                  <a:gd name="connsiteX1" fmla="*/ 14 w 1007194"/>
                  <a:gd name="connsiteY1" fmla="*/ 2484338 h 4410768"/>
                  <a:gd name="connsiteX2" fmla="*/ 180594 w 1007194"/>
                  <a:gd name="connsiteY2" fmla="*/ 624586 h 4410768"/>
                  <a:gd name="connsiteX3" fmla="*/ 527564 w 1007194"/>
                  <a:gd name="connsiteY3" fmla="*/ 6754 h 4410768"/>
                  <a:gd name="connsiteX4" fmla="*/ 1007194 w 1007194"/>
                  <a:gd name="connsiteY4" fmla="*/ 0 h 4410768"/>
                  <a:gd name="connsiteX0" fmla="*/ 626651 w 1032132"/>
                  <a:gd name="connsiteY0" fmla="*/ 4410768 h 4410768"/>
                  <a:gd name="connsiteX1" fmla="*/ 14 w 1032132"/>
                  <a:gd name="connsiteY1" fmla="*/ 2476025 h 4410768"/>
                  <a:gd name="connsiteX2" fmla="*/ 205532 w 1032132"/>
                  <a:gd name="connsiteY2" fmla="*/ 624586 h 4410768"/>
                  <a:gd name="connsiteX3" fmla="*/ 552502 w 1032132"/>
                  <a:gd name="connsiteY3" fmla="*/ 6754 h 4410768"/>
                  <a:gd name="connsiteX4" fmla="*/ 1032132 w 1032132"/>
                  <a:gd name="connsiteY4" fmla="*/ 0 h 4410768"/>
                  <a:gd name="connsiteX0" fmla="*/ 601713 w 1007194"/>
                  <a:gd name="connsiteY0" fmla="*/ 4410768 h 4410768"/>
                  <a:gd name="connsiteX1" fmla="*/ 15 w 1007194"/>
                  <a:gd name="connsiteY1" fmla="*/ 2442774 h 4410768"/>
                  <a:gd name="connsiteX2" fmla="*/ 180594 w 1007194"/>
                  <a:gd name="connsiteY2" fmla="*/ 624586 h 4410768"/>
                  <a:gd name="connsiteX3" fmla="*/ 527564 w 1007194"/>
                  <a:gd name="connsiteY3" fmla="*/ 6754 h 4410768"/>
                  <a:gd name="connsiteX4" fmla="*/ 1007194 w 1007194"/>
                  <a:gd name="connsiteY4" fmla="*/ 0 h 4410768"/>
                  <a:gd name="connsiteX0" fmla="*/ 601713 w 1019386"/>
                  <a:gd name="connsiteY0" fmla="*/ 4508304 h 4508304"/>
                  <a:gd name="connsiteX1" fmla="*/ 15 w 1019386"/>
                  <a:gd name="connsiteY1" fmla="*/ 2540310 h 4508304"/>
                  <a:gd name="connsiteX2" fmla="*/ 180594 w 1019386"/>
                  <a:gd name="connsiteY2" fmla="*/ 722122 h 4508304"/>
                  <a:gd name="connsiteX3" fmla="*/ 527564 w 1019386"/>
                  <a:gd name="connsiteY3" fmla="*/ 104290 h 4508304"/>
                  <a:gd name="connsiteX4" fmla="*/ 1019386 w 1019386"/>
                  <a:gd name="connsiteY4" fmla="*/ 0 h 450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9386" h="4508304">
                    <a:moveTo>
                      <a:pt x="601713" y="4508304"/>
                    </a:moveTo>
                    <a:cubicBezTo>
                      <a:pt x="531998" y="4203504"/>
                      <a:pt x="-3228" y="3059118"/>
                      <a:pt x="15" y="2540310"/>
                    </a:cubicBezTo>
                    <a:cubicBezTo>
                      <a:pt x="3257" y="2021501"/>
                      <a:pt x="92669" y="1128125"/>
                      <a:pt x="180594" y="722122"/>
                    </a:cubicBezTo>
                    <a:cubicBezTo>
                      <a:pt x="268519" y="316119"/>
                      <a:pt x="387765" y="224644"/>
                      <a:pt x="527564" y="104290"/>
                    </a:cubicBezTo>
                    <a:cubicBezTo>
                      <a:pt x="667363" y="-16064"/>
                      <a:pt x="774228" y="4233"/>
                      <a:pt x="1019386" y="0"/>
                    </a:cubicBezTo>
                  </a:path>
                </a:pathLst>
              </a:custGeom>
              <a:noFill/>
              <a:ln w="3175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64" name="ZoneTexte 63">
            <a:extLst>
              <a:ext uri="{FF2B5EF4-FFF2-40B4-BE49-F238E27FC236}">
                <a16:creationId xmlns:a16="http://schemas.microsoft.com/office/drawing/2014/main" id="{8B337E9D-5853-70B0-2A61-07A7251A1014}"/>
              </a:ext>
            </a:extLst>
          </p:cNvPr>
          <p:cNvSpPr txBox="1"/>
          <p:nvPr/>
        </p:nvSpPr>
        <p:spPr>
          <a:xfrm>
            <a:off x="2915636" y="1341152"/>
            <a:ext cx="68178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fr-FR" sz="2000"/>
              <a:t>Un corps long, conducteur et fin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fr-FR" sz="2000"/>
              <a:t>Pour conduire de la chaleur entre     et 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fr-FR" sz="2000"/>
              <a:t>Grande surface latérale ⇒ bon échange convectif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fr-FR" sz="2000"/>
              <a:t>Lignes de flux ≃ verticales, isothermes ≃ horizontales</a:t>
            </a:r>
          </a:p>
        </p:txBody>
      </p:sp>
      <p:grpSp>
        <p:nvGrpSpPr>
          <p:cNvPr id="123" name="Groupe 122" descr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\newcommand{\dsurd}[2]{\frac{\partial #1}{\partial #2}}&#10;&#10;% \color{white}&#10;&#10;$$ &#10;  \dsurd{}{x}\left(\lambda \darkred{S}\dsurd{T}{x}  \right)&#10;  =&#10;  \bleugris{h} \green{\mathcal{P}} \left(T - \blue{\Tinf} \right)&#10;$$&#10;\end{document}&#10;" title="IguanaTex Vector Display">
            <a:extLst>
              <a:ext uri="{FF2B5EF4-FFF2-40B4-BE49-F238E27FC236}">
                <a16:creationId xmlns:a16="http://schemas.microsoft.com/office/drawing/2014/main" id="{486ABB30-0D31-C87B-BD38-639FA8A374E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578599" y="4648200"/>
            <a:ext cx="3520440" cy="670560"/>
            <a:chOff x="11315634" y="6423824"/>
            <a:chExt cx="3487861" cy="667776"/>
          </a:xfrm>
        </p:grpSpPr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9E29F352-2458-1E3C-F1B5-7F7F96D18F9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1405598" y="6439831"/>
              <a:ext cx="145262" cy="205426"/>
            </a:xfrm>
            <a:custGeom>
              <a:avLst/>
              <a:gdLst>
                <a:gd name="connsiteX0" fmla="*/ 116991 w 145262"/>
                <a:gd name="connsiteY0" fmla="*/ 105012 h 205426"/>
                <a:gd name="connsiteX1" fmla="*/ 81366 w 145262"/>
                <a:gd name="connsiteY1" fmla="*/ 72166 h 205426"/>
                <a:gd name="connsiteX2" fmla="*/ 25028 w 145262"/>
                <a:gd name="connsiteY2" fmla="*/ 98331 h 205426"/>
                <a:gd name="connsiteX3" fmla="*/ 174 w 145262"/>
                <a:gd name="connsiteY3" fmla="*/ 155951 h 205426"/>
                <a:gd name="connsiteX4" fmla="*/ 50988 w 145262"/>
                <a:gd name="connsiteY4" fmla="*/ 205498 h 205426"/>
                <a:gd name="connsiteX5" fmla="*/ 145436 w 145262"/>
                <a:gd name="connsiteY5" fmla="*/ 72166 h 205426"/>
                <a:gd name="connsiteX6" fmla="*/ 85785 w 145262"/>
                <a:gd name="connsiteY6" fmla="*/ 71 h 205426"/>
                <a:gd name="connsiteX7" fmla="*/ 33037 w 145262"/>
                <a:gd name="connsiteY7" fmla="*/ 44052 h 205426"/>
                <a:gd name="connsiteX8" fmla="*/ 43531 w 145262"/>
                <a:gd name="connsiteY8" fmla="*/ 53794 h 205426"/>
                <a:gd name="connsiteX9" fmla="*/ 58444 w 145262"/>
                <a:gd name="connsiteY9" fmla="*/ 39041 h 205426"/>
                <a:gd name="connsiteX10" fmla="*/ 45465 w 145262"/>
                <a:gd name="connsiteY10" fmla="*/ 29299 h 205426"/>
                <a:gd name="connsiteX11" fmla="*/ 85232 w 145262"/>
                <a:gd name="connsiteY11" fmla="*/ 7030 h 205426"/>
                <a:gd name="connsiteX12" fmla="*/ 124724 w 145262"/>
                <a:gd name="connsiteY12" fmla="*/ 57413 h 205426"/>
                <a:gd name="connsiteX13" fmla="*/ 117267 w 145262"/>
                <a:gd name="connsiteY13" fmla="*/ 105012 h 205426"/>
                <a:gd name="connsiteX14" fmla="*/ 116991 w 145262"/>
                <a:gd name="connsiteY14" fmla="*/ 105012 h 205426"/>
                <a:gd name="connsiteX15" fmla="*/ 51816 w 145262"/>
                <a:gd name="connsiteY15" fmla="*/ 197704 h 205426"/>
                <a:gd name="connsiteX16" fmla="*/ 21438 w 145262"/>
                <a:gd name="connsiteY16" fmla="*/ 166250 h 205426"/>
                <a:gd name="connsiteX17" fmla="*/ 39665 w 145262"/>
                <a:gd name="connsiteY17" fmla="*/ 103063 h 205426"/>
                <a:gd name="connsiteX18" fmla="*/ 81366 w 145262"/>
                <a:gd name="connsiteY18" fmla="*/ 78290 h 205426"/>
                <a:gd name="connsiteX19" fmla="*/ 112020 w 145262"/>
                <a:gd name="connsiteY19" fmla="*/ 115033 h 205426"/>
                <a:gd name="connsiteX20" fmla="*/ 51816 w 145262"/>
                <a:gd name="connsiteY20" fmla="*/ 197704 h 20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262" h="205426">
                  <a:moveTo>
                    <a:pt x="116991" y="105012"/>
                  </a:moveTo>
                  <a:cubicBezTo>
                    <a:pt x="114230" y="87754"/>
                    <a:pt x="102907" y="72166"/>
                    <a:pt x="81366" y="72166"/>
                  </a:cubicBezTo>
                  <a:cubicBezTo>
                    <a:pt x="64520" y="72166"/>
                    <a:pt x="46569" y="76619"/>
                    <a:pt x="25028" y="98331"/>
                  </a:cubicBezTo>
                  <a:cubicBezTo>
                    <a:pt x="2107" y="121435"/>
                    <a:pt x="174" y="147322"/>
                    <a:pt x="174" y="155951"/>
                  </a:cubicBezTo>
                  <a:cubicBezTo>
                    <a:pt x="174" y="173209"/>
                    <a:pt x="12325" y="205498"/>
                    <a:pt x="50988" y="205498"/>
                  </a:cubicBezTo>
                  <a:cubicBezTo>
                    <a:pt x="116715" y="205498"/>
                    <a:pt x="145436" y="111971"/>
                    <a:pt x="145436" y="72166"/>
                  </a:cubicBezTo>
                  <a:cubicBezTo>
                    <a:pt x="145436" y="27907"/>
                    <a:pt x="119753" y="71"/>
                    <a:pt x="85785" y="71"/>
                  </a:cubicBezTo>
                  <a:cubicBezTo>
                    <a:pt x="45741" y="71"/>
                    <a:pt x="33037" y="36258"/>
                    <a:pt x="33037" y="44052"/>
                  </a:cubicBezTo>
                  <a:cubicBezTo>
                    <a:pt x="33037" y="47949"/>
                    <a:pt x="35247" y="53794"/>
                    <a:pt x="43531" y="53794"/>
                  </a:cubicBezTo>
                  <a:cubicBezTo>
                    <a:pt x="52645" y="53794"/>
                    <a:pt x="58444" y="45444"/>
                    <a:pt x="58444" y="39041"/>
                  </a:cubicBezTo>
                  <a:cubicBezTo>
                    <a:pt x="58444" y="29299"/>
                    <a:pt x="49883" y="29299"/>
                    <a:pt x="45465" y="29299"/>
                  </a:cubicBezTo>
                  <a:cubicBezTo>
                    <a:pt x="57616" y="8701"/>
                    <a:pt x="77224" y="7030"/>
                    <a:pt x="85232" y="7030"/>
                  </a:cubicBezTo>
                  <a:cubicBezTo>
                    <a:pt x="105392" y="7030"/>
                    <a:pt x="124724" y="21505"/>
                    <a:pt x="124724" y="57413"/>
                  </a:cubicBezTo>
                  <a:cubicBezTo>
                    <a:pt x="124724" y="68269"/>
                    <a:pt x="123067" y="82465"/>
                    <a:pt x="117267" y="105012"/>
                  </a:cubicBezTo>
                  <a:lnTo>
                    <a:pt x="116991" y="105012"/>
                  </a:lnTo>
                  <a:close/>
                  <a:moveTo>
                    <a:pt x="51816" y="197704"/>
                  </a:moveTo>
                  <a:cubicBezTo>
                    <a:pt x="21438" y="197704"/>
                    <a:pt x="21438" y="169034"/>
                    <a:pt x="21438" y="166250"/>
                  </a:cubicBezTo>
                  <a:cubicBezTo>
                    <a:pt x="21438" y="158734"/>
                    <a:pt x="28342" y="119765"/>
                    <a:pt x="39665" y="103063"/>
                  </a:cubicBezTo>
                  <a:cubicBezTo>
                    <a:pt x="50712" y="87197"/>
                    <a:pt x="64244" y="78290"/>
                    <a:pt x="81366" y="78290"/>
                  </a:cubicBezTo>
                  <a:cubicBezTo>
                    <a:pt x="111468" y="78290"/>
                    <a:pt x="112020" y="109465"/>
                    <a:pt x="112020" y="115033"/>
                  </a:cubicBezTo>
                  <a:cubicBezTo>
                    <a:pt x="112020" y="135074"/>
                    <a:pt x="94346" y="197704"/>
                    <a:pt x="51816" y="197704"/>
                  </a:cubicBezTo>
                  <a:close/>
                </a:path>
              </a:pathLst>
            </a:custGeom>
            <a:solidFill>
              <a:srgbClr val="00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E4647588-6288-BB2B-7137-D19AC5ECE42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1315634" y="6752288"/>
              <a:ext cx="319794" cy="11133"/>
            </a:xfrm>
            <a:custGeom>
              <a:avLst/>
              <a:gdLst>
                <a:gd name="connsiteX0" fmla="*/ 0 w 319794"/>
                <a:gd name="connsiteY0" fmla="*/ 0 h 11133"/>
                <a:gd name="connsiteX1" fmla="*/ 319794 w 319794"/>
                <a:gd name="connsiteY1" fmla="*/ 0 h 11133"/>
                <a:gd name="connsiteX2" fmla="*/ 319794 w 319794"/>
                <a:gd name="connsiteY2" fmla="*/ 11134 h 11133"/>
                <a:gd name="connsiteX3" fmla="*/ 0 w 319794"/>
                <a:gd name="connsiteY3" fmla="*/ 11134 h 1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794" h="11133">
                  <a:moveTo>
                    <a:pt x="0" y="0"/>
                  </a:moveTo>
                  <a:lnTo>
                    <a:pt x="319794" y="0"/>
                  </a:lnTo>
                  <a:lnTo>
                    <a:pt x="319794" y="11134"/>
                  </a:lnTo>
                  <a:lnTo>
                    <a:pt x="0" y="11134"/>
                  </a:lnTo>
                  <a:close/>
                </a:path>
              </a:pathLst>
            </a:custGeom>
            <a:solidFill>
              <a:srgbClr val="00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37EE06F9-6F38-8192-6D58-655FE84778F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1326680" y="6819080"/>
              <a:ext cx="145262" cy="205426"/>
            </a:xfrm>
            <a:custGeom>
              <a:avLst/>
              <a:gdLst>
                <a:gd name="connsiteX0" fmla="*/ 116988 w 145262"/>
                <a:gd name="connsiteY0" fmla="*/ 105025 h 205426"/>
                <a:gd name="connsiteX1" fmla="*/ 81363 w 145262"/>
                <a:gd name="connsiteY1" fmla="*/ 72179 h 205426"/>
                <a:gd name="connsiteX2" fmla="*/ 25026 w 145262"/>
                <a:gd name="connsiteY2" fmla="*/ 98345 h 205426"/>
                <a:gd name="connsiteX3" fmla="*/ 171 w 145262"/>
                <a:gd name="connsiteY3" fmla="*/ 155964 h 205426"/>
                <a:gd name="connsiteX4" fmla="*/ 50985 w 145262"/>
                <a:gd name="connsiteY4" fmla="*/ 205512 h 205426"/>
                <a:gd name="connsiteX5" fmla="*/ 145433 w 145262"/>
                <a:gd name="connsiteY5" fmla="*/ 72179 h 205426"/>
                <a:gd name="connsiteX6" fmla="*/ 85782 w 145262"/>
                <a:gd name="connsiteY6" fmla="*/ 85 h 205426"/>
                <a:gd name="connsiteX7" fmla="*/ 33034 w 145262"/>
                <a:gd name="connsiteY7" fmla="*/ 44065 h 205426"/>
                <a:gd name="connsiteX8" fmla="*/ 43529 w 145262"/>
                <a:gd name="connsiteY8" fmla="*/ 53808 h 205426"/>
                <a:gd name="connsiteX9" fmla="*/ 58441 w 145262"/>
                <a:gd name="connsiteY9" fmla="*/ 39055 h 205426"/>
                <a:gd name="connsiteX10" fmla="*/ 45462 w 145262"/>
                <a:gd name="connsiteY10" fmla="*/ 29312 h 205426"/>
                <a:gd name="connsiteX11" fmla="*/ 85229 w 145262"/>
                <a:gd name="connsiteY11" fmla="*/ 7044 h 205426"/>
                <a:gd name="connsiteX12" fmla="*/ 124721 w 145262"/>
                <a:gd name="connsiteY12" fmla="*/ 57426 h 205426"/>
                <a:gd name="connsiteX13" fmla="*/ 117265 w 145262"/>
                <a:gd name="connsiteY13" fmla="*/ 105025 h 205426"/>
                <a:gd name="connsiteX14" fmla="*/ 116988 w 145262"/>
                <a:gd name="connsiteY14" fmla="*/ 105025 h 205426"/>
                <a:gd name="connsiteX15" fmla="*/ 51814 w 145262"/>
                <a:gd name="connsiteY15" fmla="*/ 197718 h 205426"/>
                <a:gd name="connsiteX16" fmla="*/ 21435 w 145262"/>
                <a:gd name="connsiteY16" fmla="*/ 166264 h 205426"/>
                <a:gd name="connsiteX17" fmla="*/ 39662 w 145262"/>
                <a:gd name="connsiteY17" fmla="*/ 103077 h 205426"/>
                <a:gd name="connsiteX18" fmla="*/ 81363 w 145262"/>
                <a:gd name="connsiteY18" fmla="*/ 78303 h 205426"/>
                <a:gd name="connsiteX19" fmla="*/ 112017 w 145262"/>
                <a:gd name="connsiteY19" fmla="*/ 115046 h 205426"/>
                <a:gd name="connsiteX20" fmla="*/ 51814 w 145262"/>
                <a:gd name="connsiteY20" fmla="*/ 197718 h 20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262" h="205426">
                  <a:moveTo>
                    <a:pt x="116988" y="105025"/>
                  </a:moveTo>
                  <a:cubicBezTo>
                    <a:pt x="114227" y="87767"/>
                    <a:pt x="102904" y="72179"/>
                    <a:pt x="81363" y="72179"/>
                  </a:cubicBezTo>
                  <a:cubicBezTo>
                    <a:pt x="64517" y="72179"/>
                    <a:pt x="46566" y="76633"/>
                    <a:pt x="25026" y="98345"/>
                  </a:cubicBezTo>
                  <a:cubicBezTo>
                    <a:pt x="2104" y="121448"/>
                    <a:pt x="171" y="147335"/>
                    <a:pt x="171" y="155964"/>
                  </a:cubicBezTo>
                  <a:cubicBezTo>
                    <a:pt x="171" y="173223"/>
                    <a:pt x="12322" y="205512"/>
                    <a:pt x="50985" y="205512"/>
                  </a:cubicBezTo>
                  <a:cubicBezTo>
                    <a:pt x="116712" y="205512"/>
                    <a:pt x="145433" y="111984"/>
                    <a:pt x="145433" y="72179"/>
                  </a:cubicBezTo>
                  <a:cubicBezTo>
                    <a:pt x="145433" y="27921"/>
                    <a:pt x="119750" y="85"/>
                    <a:pt x="85782" y="85"/>
                  </a:cubicBezTo>
                  <a:cubicBezTo>
                    <a:pt x="45738" y="85"/>
                    <a:pt x="33034" y="36271"/>
                    <a:pt x="33034" y="44065"/>
                  </a:cubicBezTo>
                  <a:cubicBezTo>
                    <a:pt x="33034" y="47962"/>
                    <a:pt x="35244" y="53808"/>
                    <a:pt x="43529" y="53808"/>
                  </a:cubicBezTo>
                  <a:cubicBezTo>
                    <a:pt x="52642" y="53808"/>
                    <a:pt x="58441" y="45457"/>
                    <a:pt x="58441" y="39055"/>
                  </a:cubicBezTo>
                  <a:cubicBezTo>
                    <a:pt x="58441" y="29312"/>
                    <a:pt x="49880" y="29312"/>
                    <a:pt x="45462" y="29312"/>
                  </a:cubicBezTo>
                  <a:cubicBezTo>
                    <a:pt x="57613" y="8714"/>
                    <a:pt x="77221" y="7044"/>
                    <a:pt x="85229" y="7044"/>
                  </a:cubicBezTo>
                  <a:cubicBezTo>
                    <a:pt x="105389" y="7044"/>
                    <a:pt x="124721" y="21518"/>
                    <a:pt x="124721" y="57426"/>
                  </a:cubicBezTo>
                  <a:cubicBezTo>
                    <a:pt x="124721" y="68282"/>
                    <a:pt x="123064" y="82478"/>
                    <a:pt x="117265" y="105025"/>
                  </a:cubicBezTo>
                  <a:lnTo>
                    <a:pt x="116988" y="105025"/>
                  </a:lnTo>
                  <a:close/>
                  <a:moveTo>
                    <a:pt x="51814" y="197718"/>
                  </a:moveTo>
                  <a:cubicBezTo>
                    <a:pt x="21435" y="197718"/>
                    <a:pt x="21435" y="169047"/>
                    <a:pt x="21435" y="166264"/>
                  </a:cubicBezTo>
                  <a:cubicBezTo>
                    <a:pt x="21435" y="158748"/>
                    <a:pt x="28340" y="119778"/>
                    <a:pt x="39662" y="103077"/>
                  </a:cubicBezTo>
                  <a:cubicBezTo>
                    <a:pt x="50709" y="87211"/>
                    <a:pt x="64241" y="78303"/>
                    <a:pt x="81363" y="78303"/>
                  </a:cubicBezTo>
                  <a:cubicBezTo>
                    <a:pt x="111465" y="78303"/>
                    <a:pt x="112017" y="109479"/>
                    <a:pt x="112017" y="115046"/>
                  </a:cubicBezTo>
                  <a:cubicBezTo>
                    <a:pt x="112017" y="135088"/>
                    <a:pt x="94343" y="197718"/>
                    <a:pt x="51814" y="197718"/>
                  </a:cubicBezTo>
                  <a:close/>
                </a:path>
              </a:pathLst>
            </a:custGeom>
            <a:solidFill>
              <a:srgbClr val="00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AFCEF4FD-FAAC-72F9-8971-EE94FC98942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485601" y="6895349"/>
              <a:ext cx="137529" cy="126095"/>
            </a:xfrm>
            <a:custGeom>
              <a:avLst/>
              <a:gdLst>
                <a:gd name="connsiteX0" fmla="*/ 84407 w 137529"/>
                <a:gd name="connsiteY0" fmla="*/ 39055 h 126095"/>
                <a:gd name="connsiteX1" fmla="*/ 111747 w 137529"/>
                <a:gd name="connsiteY1" fmla="*/ 6209 h 126095"/>
                <a:gd name="connsiteX2" fmla="*/ 125555 w 137529"/>
                <a:gd name="connsiteY2" fmla="*/ 9828 h 126095"/>
                <a:gd name="connsiteX3" fmla="*/ 112299 w 137529"/>
                <a:gd name="connsiteY3" fmla="*/ 24859 h 126095"/>
                <a:gd name="connsiteX4" fmla="*/ 122794 w 137529"/>
                <a:gd name="connsiteY4" fmla="*/ 34601 h 126095"/>
                <a:gd name="connsiteX5" fmla="*/ 137707 w 137529"/>
                <a:gd name="connsiteY5" fmla="*/ 18457 h 126095"/>
                <a:gd name="connsiteX6" fmla="*/ 112023 w 137529"/>
                <a:gd name="connsiteY6" fmla="*/ 85 h 126095"/>
                <a:gd name="connsiteX7" fmla="*/ 83026 w 137529"/>
                <a:gd name="connsiteY7" fmla="*/ 21240 h 126095"/>
                <a:gd name="connsiteX8" fmla="*/ 53200 w 137529"/>
                <a:gd name="connsiteY8" fmla="*/ 85 h 126095"/>
                <a:gd name="connsiteX9" fmla="*/ 8738 w 137529"/>
                <a:gd name="connsiteY9" fmla="*/ 42952 h 126095"/>
                <a:gd name="connsiteX10" fmla="*/ 12052 w 137529"/>
                <a:gd name="connsiteY10" fmla="*/ 45735 h 126095"/>
                <a:gd name="connsiteX11" fmla="*/ 15642 w 137529"/>
                <a:gd name="connsiteY11" fmla="*/ 42674 h 126095"/>
                <a:gd name="connsiteX12" fmla="*/ 52648 w 137529"/>
                <a:gd name="connsiteY12" fmla="*/ 6209 h 126095"/>
                <a:gd name="connsiteX13" fmla="*/ 67561 w 137529"/>
                <a:gd name="connsiteY13" fmla="*/ 24859 h 126095"/>
                <a:gd name="connsiteX14" fmla="*/ 52648 w 137529"/>
                <a:gd name="connsiteY14" fmla="*/ 91108 h 126095"/>
                <a:gd name="connsiteX15" fmla="*/ 26412 w 137529"/>
                <a:gd name="connsiteY15" fmla="*/ 120057 h 126095"/>
                <a:gd name="connsiteX16" fmla="*/ 12604 w 137529"/>
                <a:gd name="connsiteY16" fmla="*/ 116438 h 126095"/>
                <a:gd name="connsiteX17" fmla="*/ 25584 w 137529"/>
                <a:gd name="connsiteY17" fmla="*/ 101407 h 126095"/>
                <a:gd name="connsiteX18" fmla="*/ 15366 w 137529"/>
                <a:gd name="connsiteY18" fmla="*/ 91664 h 126095"/>
                <a:gd name="connsiteX19" fmla="*/ 177 w 137529"/>
                <a:gd name="connsiteY19" fmla="*/ 107809 h 126095"/>
                <a:gd name="connsiteX20" fmla="*/ 26136 w 137529"/>
                <a:gd name="connsiteY20" fmla="*/ 126180 h 126095"/>
                <a:gd name="connsiteX21" fmla="*/ 55133 w 137529"/>
                <a:gd name="connsiteY21" fmla="*/ 105025 h 126095"/>
                <a:gd name="connsiteX22" fmla="*/ 84959 w 137529"/>
                <a:gd name="connsiteY22" fmla="*/ 126180 h 126095"/>
                <a:gd name="connsiteX23" fmla="*/ 129145 w 137529"/>
                <a:gd name="connsiteY23" fmla="*/ 83314 h 126095"/>
                <a:gd name="connsiteX24" fmla="*/ 125831 w 137529"/>
                <a:gd name="connsiteY24" fmla="*/ 80530 h 126095"/>
                <a:gd name="connsiteX25" fmla="*/ 122241 w 137529"/>
                <a:gd name="connsiteY25" fmla="*/ 83592 h 126095"/>
                <a:gd name="connsiteX26" fmla="*/ 85511 w 137529"/>
                <a:gd name="connsiteY26" fmla="*/ 120057 h 126095"/>
                <a:gd name="connsiteX27" fmla="*/ 70322 w 137529"/>
                <a:gd name="connsiteY27" fmla="*/ 101685 h 126095"/>
                <a:gd name="connsiteX28" fmla="*/ 75017 w 137529"/>
                <a:gd name="connsiteY28" fmla="*/ 77190 h 126095"/>
                <a:gd name="connsiteX29" fmla="*/ 84407 w 137529"/>
                <a:gd name="connsiteY29" fmla="*/ 39055 h 12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7529" h="126095">
                  <a:moveTo>
                    <a:pt x="84407" y="39055"/>
                  </a:moveTo>
                  <a:cubicBezTo>
                    <a:pt x="86064" y="31818"/>
                    <a:pt x="92416" y="6209"/>
                    <a:pt x="111747" y="6209"/>
                  </a:cubicBezTo>
                  <a:cubicBezTo>
                    <a:pt x="113128" y="6209"/>
                    <a:pt x="119756" y="6209"/>
                    <a:pt x="125555" y="9828"/>
                  </a:cubicBezTo>
                  <a:cubicBezTo>
                    <a:pt x="117823" y="11219"/>
                    <a:pt x="112299" y="18178"/>
                    <a:pt x="112299" y="24859"/>
                  </a:cubicBezTo>
                  <a:cubicBezTo>
                    <a:pt x="112299" y="29312"/>
                    <a:pt x="115337" y="34601"/>
                    <a:pt x="122794" y="34601"/>
                  </a:cubicBezTo>
                  <a:cubicBezTo>
                    <a:pt x="128869" y="34601"/>
                    <a:pt x="137707" y="29591"/>
                    <a:pt x="137707" y="18457"/>
                  </a:cubicBezTo>
                  <a:cubicBezTo>
                    <a:pt x="137707" y="3982"/>
                    <a:pt x="121413" y="85"/>
                    <a:pt x="112023" y="85"/>
                  </a:cubicBezTo>
                  <a:cubicBezTo>
                    <a:pt x="96006" y="85"/>
                    <a:pt x="86340" y="14838"/>
                    <a:pt x="83026" y="21240"/>
                  </a:cubicBezTo>
                  <a:cubicBezTo>
                    <a:pt x="76122" y="2869"/>
                    <a:pt x="61209" y="85"/>
                    <a:pt x="53200" y="85"/>
                  </a:cubicBezTo>
                  <a:cubicBezTo>
                    <a:pt x="24479" y="85"/>
                    <a:pt x="8738" y="35993"/>
                    <a:pt x="8738" y="42952"/>
                  </a:cubicBezTo>
                  <a:cubicBezTo>
                    <a:pt x="8738" y="45735"/>
                    <a:pt x="11499" y="45735"/>
                    <a:pt x="12052" y="45735"/>
                  </a:cubicBezTo>
                  <a:cubicBezTo>
                    <a:pt x="14261" y="45735"/>
                    <a:pt x="15090" y="45179"/>
                    <a:pt x="15642" y="42674"/>
                  </a:cubicBezTo>
                  <a:cubicBezTo>
                    <a:pt x="25031" y="13168"/>
                    <a:pt x="43258" y="6209"/>
                    <a:pt x="52648" y="6209"/>
                  </a:cubicBezTo>
                  <a:cubicBezTo>
                    <a:pt x="57895" y="6209"/>
                    <a:pt x="67561" y="8714"/>
                    <a:pt x="67561" y="24859"/>
                  </a:cubicBezTo>
                  <a:cubicBezTo>
                    <a:pt x="67561" y="33488"/>
                    <a:pt x="62866" y="52138"/>
                    <a:pt x="52648" y="91108"/>
                  </a:cubicBezTo>
                  <a:cubicBezTo>
                    <a:pt x="48229" y="108366"/>
                    <a:pt x="38564" y="120057"/>
                    <a:pt x="26412" y="120057"/>
                  </a:cubicBezTo>
                  <a:cubicBezTo>
                    <a:pt x="24755" y="120057"/>
                    <a:pt x="18403" y="120057"/>
                    <a:pt x="12604" y="116438"/>
                  </a:cubicBezTo>
                  <a:cubicBezTo>
                    <a:pt x="19508" y="115046"/>
                    <a:pt x="25584" y="109201"/>
                    <a:pt x="25584" y="101407"/>
                  </a:cubicBezTo>
                  <a:cubicBezTo>
                    <a:pt x="25584" y="93891"/>
                    <a:pt x="19508" y="91664"/>
                    <a:pt x="15366" y="91664"/>
                  </a:cubicBezTo>
                  <a:cubicBezTo>
                    <a:pt x="7081" y="91664"/>
                    <a:pt x="177" y="98901"/>
                    <a:pt x="177" y="107809"/>
                  </a:cubicBezTo>
                  <a:cubicBezTo>
                    <a:pt x="177" y="120613"/>
                    <a:pt x="13985" y="126180"/>
                    <a:pt x="26136" y="126180"/>
                  </a:cubicBezTo>
                  <a:cubicBezTo>
                    <a:pt x="44363" y="126180"/>
                    <a:pt x="54305" y="106695"/>
                    <a:pt x="55133" y="105025"/>
                  </a:cubicBezTo>
                  <a:cubicBezTo>
                    <a:pt x="58447" y="115325"/>
                    <a:pt x="68389" y="126180"/>
                    <a:pt x="84959" y="126180"/>
                  </a:cubicBezTo>
                  <a:cubicBezTo>
                    <a:pt x="113404" y="126180"/>
                    <a:pt x="129145" y="90272"/>
                    <a:pt x="129145" y="83314"/>
                  </a:cubicBezTo>
                  <a:cubicBezTo>
                    <a:pt x="129145" y="80530"/>
                    <a:pt x="126660" y="80530"/>
                    <a:pt x="125831" y="80530"/>
                  </a:cubicBezTo>
                  <a:cubicBezTo>
                    <a:pt x="123346" y="80530"/>
                    <a:pt x="122794" y="81643"/>
                    <a:pt x="122241" y="83592"/>
                  </a:cubicBezTo>
                  <a:cubicBezTo>
                    <a:pt x="113128" y="113376"/>
                    <a:pt x="94349" y="120057"/>
                    <a:pt x="85511" y="120057"/>
                  </a:cubicBezTo>
                  <a:cubicBezTo>
                    <a:pt x="74741" y="120057"/>
                    <a:pt x="70322" y="111149"/>
                    <a:pt x="70322" y="101685"/>
                  </a:cubicBezTo>
                  <a:cubicBezTo>
                    <a:pt x="70322" y="95561"/>
                    <a:pt x="71979" y="89437"/>
                    <a:pt x="75017" y="77190"/>
                  </a:cubicBezTo>
                  <a:lnTo>
                    <a:pt x="84407" y="39055"/>
                  </a:lnTo>
                  <a:close/>
                </a:path>
              </a:pathLst>
            </a:custGeom>
            <a:solidFill>
              <a:srgbClr val="00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F34C837B-D643-B181-D165-4D4FBC5F1B7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772036" y="6423824"/>
              <a:ext cx="135872" cy="667776"/>
            </a:xfrm>
            <a:custGeom>
              <a:avLst/>
              <a:gdLst>
                <a:gd name="connsiteX0" fmla="*/ 136058 w 135872"/>
                <a:gd name="connsiteY0" fmla="*/ 665057 h 667776"/>
                <a:gd name="connsiteX1" fmla="*/ 134953 w 135872"/>
                <a:gd name="connsiteY1" fmla="*/ 662552 h 667776"/>
                <a:gd name="connsiteX2" fmla="*/ 87729 w 135872"/>
                <a:gd name="connsiteY2" fmla="*/ 603540 h 667776"/>
                <a:gd name="connsiteX3" fmla="*/ 23107 w 135872"/>
                <a:gd name="connsiteY3" fmla="*/ 334092 h 667776"/>
                <a:gd name="connsiteX4" fmla="*/ 78616 w 135872"/>
                <a:gd name="connsiteY4" fmla="*/ 79674 h 667776"/>
                <a:gd name="connsiteX5" fmla="*/ 135230 w 135872"/>
                <a:gd name="connsiteY5" fmla="*/ 5075 h 667776"/>
                <a:gd name="connsiteX6" fmla="*/ 136058 w 135872"/>
                <a:gd name="connsiteY6" fmla="*/ 2848 h 667776"/>
                <a:gd name="connsiteX7" fmla="*/ 130259 w 135872"/>
                <a:gd name="connsiteY7" fmla="*/ 64 h 667776"/>
                <a:gd name="connsiteX8" fmla="*/ 121698 w 135872"/>
                <a:gd name="connsiteY8" fmla="*/ 4240 h 667776"/>
                <a:gd name="connsiteX9" fmla="*/ 185 w 135872"/>
                <a:gd name="connsiteY9" fmla="*/ 333813 h 667776"/>
                <a:gd name="connsiteX10" fmla="*/ 95186 w 135872"/>
                <a:gd name="connsiteY10" fmla="*/ 636665 h 667776"/>
                <a:gd name="connsiteX11" fmla="*/ 122526 w 135872"/>
                <a:gd name="connsiteY11" fmla="*/ 664500 h 667776"/>
                <a:gd name="connsiteX12" fmla="*/ 130259 w 135872"/>
                <a:gd name="connsiteY12" fmla="*/ 667841 h 667776"/>
                <a:gd name="connsiteX13" fmla="*/ 136058 w 135872"/>
                <a:gd name="connsiteY13" fmla="*/ 665057 h 66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872" h="667776">
                  <a:moveTo>
                    <a:pt x="136058" y="665057"/>
                  </a:moveTo>
                  <a:cubicBezTo>
                    <a:pt x="136058" y="663944"/>
                    <a:pt x="135506" y="663387"/>
                    <a:pt x="134953" y="662552"/>
                  </a:cubicBezTo>
                  <a:cubicBezTo>
                    <a:pt x="124735" y="652253"/>
                    <a:pt x="106232" y="633603"/>
                    <a:pt x="87729" y="603540"/>
                  </a:cubicBezTo>
                  <a:cubicBezTo>
                    <a:pt x="43267" y="531724"/>
                    <a:pt x="23107" y="441259"/>
                    <a:pt x="23107" y="334092"/>
                  </a:cubicBezTo>
                  <a:cubicBezTo>
                    <a:pt x="23107" y="259214"/>
                    <a:pt x="33049" y="162624"/>
                    <a:pt x="78616" y="79674"/>
                  </a:cubicBezTo>
                  <a:cubicBezTo>
                    <a:pt x="100433" y="40147"/>
                    <a:pt x="123078" y="17322"/>
                    <a:pt x="135230" y="5075"/>
                  </a:cubicBezTo>
                  <a:cubicBezTo>
                    <a:pt x="136058" y="4240"/>
                    <a:pt x="136058" y="3683"/>
                    <a:pt x="136058" y="2848"/>
                  </a:cubicBezTo>
                  <a:cubicBezTo>
                    <a:pt x="136058" y="64"/>
                    <a:pt x="134125" y="64"/>
                    <a:pt x="130259" y="64"/>
                  </a:cubicBezTo>
                  <a:cubicBezTo>
                    <a:pt x="126392" y="64"/>
                    <a:pt x="125840" y="64"/>
                    <a:pt x="121698" y="4240"/>
                  </a:cubicBezTo>
                  <a:cubicBezTo>
                    <a:pt x="29182" y="89138"/>
                    <a:pt x="185" y="216625"/>
                    <a:pt x="185" y="333813"/>
                  </a:cubicBezTo>
                  <a:cubicBezTo>
                    <a:pt x="185" y="443207"/>
                    <a:pt x="25040" y="553436"/>
                    <a:pt x="95186" y="636665"/>
                  </a:cubicBezTo>
                  <a:cubicBezTo>
                    <a:pt x="100709" y="643067"/>
                    <a:pt x="111203" y="654480"/>
                    <a:pt x="122526" y="664500"/>
                  </a:cubicBezTo>
                  <a:cubicBezTo>
                    <a:pt x="125840" y="667841"/>
                    <a:pt x="126392" y="667841"/>
                    <a:pt x="130259" y="667841"/>
                  </a:cubicBezTo>
                  <a:cubicBezTo>
                    <a:pt x="134125" y="667841"/>
                    <a:pt x="136058" y="667841"/>
                    <a:pt x="136058" y="665057"/>
                  </a:cubicBezTo>
                  <a:close/>
                </a:path>
              </a:pathLst>
            </a:custGeom>
            <a:solidFill>
              <a:srgbClr val="00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36964FAF-4316-03FC-237C-2EE95734AAE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932519" y="6634265"/>
              <a:ext cx="136701" cy="196797"/>
            </a:xfrm>
            <a:custGeom>
              <a:avLst/>
              <a:gdLst>
                <a:gd name="connsiteX0" fmla="*/ 84147 w 136701"/>
                <a:gd name="connsiteY0" fmla="*/ 111977 h 196797"/>
                <a:gd name="connsiteX1" fmla="*/ 113144 w 136701"/>
                <a:gd name="connsiteY1" fmla="*/ 190195 h 196797"/>
                <a:gd name="connsiteX2" fmla="*/ 127780 w 136701"/>
                <a:gd name="connsiteY2" fmla="*/ 196319 h 196797"/>
                <a:gd name="connsiteX3" fmla="*/ 133856 w 136701"/>
                <a:gd name="connsiteY3" fmla="*/ 196319 h 196797"/>
                <a:gd name="connsiteX4" fmla="*/ 136894 w 136701"/>
                <a:gd name="connsiteY4" fmla="*/ 193536 h 196797"/>
                <a:gd name="connsiteX5" fmla="*/ 135513 w 136701"/>
                <a:gd name="connsiteY5" fmla="*/ 191031 h 196797"/>
                <a:gd name="connsiteX6" fmla="*/ 129161 w 136701"/>
                <a:gd name="connsiteY6" fmla="*/ 178226 h 196797"/>
                <a:gd name="connsiteX7" fmla="*/ 72824 w 136701"/>
                <a:gd name="connsiteY7" fmla="*/ 19841 h 196797"/>
                <a:gd name="connsiteX8" fmla="*/ 39132 w 136701"/>
                <a:gd name="connsiteY8" fmla="*/ 78 h 196797"/>
                <a:gd name="connsiteX9" fmla="*/ 34161 w 136701"/>
                <a:gd name="connsiteY9" fmla="*/ 3140 h 196797"/>
                <a:gd name="connsiteX10" fmla="*/ 36646 w 136701"/>
                <a:gd name="connsiteY10" fmla="*/ 5924 h 196797"/>
                <a:gd name="connsiteX11" fmla="*/ 54597 w 136701"/>
                <a:gd name="connsiteY11" fmla="*/ 28192 h 196797"/>
                <a:gd name="connsiteX12" fmla="*/ 81385 w 136701"/>
                <a:gd name="connsiteY12" fmla="*/ 103905 h 196797"/>
                <a:gd name="connsiteX13" fmla="*/ 5163 w 136701"/>
                <a:gd name="connsiteY13" fmla="*/ 180175 h 196797"/>
                <a:gd name="connsiteX14" fmla="*/ 193 w 136701"/>
                <a:gd name="connsiteY14" fmla="*/ 188804 h 196797"/>
                <a:gd name="connsiteX15" fmla="*/ 8477 w 136701"/>
                <a:gd name="connsiteY15" fmla="*/ 196876 h 196797"/>
                <a:gd name="connsiteX16" fmla="*/ 17591 w 136701"/>
                <a:gd name="connsiteY16" fmla="*/ 191031 h 196797"/>
                <a:gd name="connsiteX17" fmla="*/ 84147 w 136701"/>
                <a:gd name="connsiteY17" fmla="*/ 111977 h 19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6701" h="196797">
                  <a:moveTo>
                    <a:pt x="84147" y="111977"/>
                  </a:moveTo>
                  <a:cubicBezTo>
                    <a:pt x="95469" y="141205"/>
                    <a:pt x="108725" y="183793"/>
                    <a:pt x="113144" y="190195"/>
                  </a:cubicBezTo>
                  <a:cubicBezTo>
                    <a:pt x="117562" y="196319"/>
                    <a:pt x="120324" y="196319"/>
                    <a:pt x="127780" y="196319"/>
                  </a:cubicBezTo>
                  <a:lnTo>
                    <a:pt x="133856" y="196319"/>
                  </a:lnTo>
                  <a:cubicBezTo>
                    <a:pt x="136618" y="196041"/>
                    <a:pt x="136894" y="194371"/>
                    <a:pt x="136894" y="193536"/>
                  </a:cubicBezTo>
                  <a:cubicBezTo>
                    <a:pt x="136894" y="192701"/>
                    <a:pt x="136342" y="192144"/>
                    <a:pt x="135513" y="191031"/>
                  </a:cubicBezTo>
                  <a:cubicBezTo>
                    <a:pt x="132751" y="187969"/>
                    <a:pt x="131094" y="183793"/>
                    <a:pt x="129161" y="178226"/>
                  </a:cubicBezTo>
                  <a:lnTo>
                    <a:pt x="72824" y="19841"/>
                  </a:lnTo>
                  <a:cubicBezTo>
                    <a:pt x="67024" y="3697"/>
                    <a:pt x="52111" y="78"/>
                    <a:pt x="39132" y="78"/>
                  </a:cubicBezTo>
                  <a:cubicBezTo>
                    <a:pt x="37751" y="78"/>
                    <a:pt x="34161" y="78"/>
                    <a:pt x="34161" y="3140"/>
                  </a:cubicBezTo>
                  <a:cubicBezTo>
                    <a:pt x="34161" y="5367"/>
                    <a:pt x="36370" y="5924"/>
                    <a:pt x="36646" y="5924"/>
                  </a:cubicBezTo>
                  <a:cubicBezTo>
                    <a:pt x="45760" y="7594"/>
                    <a:pt x="47693" y="9264"/>
                    <a:pt x="54597" y="28192"/>
                  </a:cubicBezTo>
                  <a:lnTo>
                    <a:pt x="81385" y="103905"/>
                  </a:lnTo>
                  <a:lnTo>
                    <a:pt x="5163" y="180175"/>
                  </a:lnTo>
                  <a:cubicBezTo>
                    <a:pt x="1850" y="183515"/>
                    <a:pt x="193" y="185185"/>
                    <a:pt x="193" y="188804"/>
                  </a:cubicBezTo>
                  <a:cubicBezTo>
                    <a:pt x="193" y="193536"/>
                    <a:pt x="4059" y="196876"/>
                    <a:pt x="8477" y="196876"/>
                  </a:cubicBezTo>
                  <a:cubicBezTo>
                    <a:pt x="12896" y="196876"/>
                    <a:pt x="15382" y="193814"/>
                    <a:pt x="17591" y="191031"/>
                  </a:cubicBezTo>
                  <a:lnTo>
                    <a:pt x="84147" y="111977"/>
                  </a:lnTo>
                  <a:close/>
                </a:path>
              </a:pathLst>
            </a:custGeom>
            <a:solidFill>
              <a:srgbClr val="00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82BECAAD-2616-F186-847A-15F84F425FB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2093339" y="6631203"/>
              <a:ext cx="163765" cy="202364"/>
            </a:xfrm>
            <a:custGeom>
              <a:avLst/>
              <a:gdLst>
                <a:gd name="connsiteX0" fmla="*/ 163964 w 163765"/>
                <a:gd name="connsiteY0" fmla="*/ 2862 h 202364"/>
                <a:gd name="connsiteX1" fmla="*/ 160926 w 163765"/>
                <a:gd name="connsiteY1" fmla="*/ 78 h 202364"/>
                <a:gd name="connsiteX2" fmla="*/ 155955 w 163765"/>
                <a:gd name="connsiteY2" fmla="*/ 4254 h 202364"/>
                <a:gd name="connsiteX3" fmla="*/ 142699 w 163765"/>
                <a:gd name="connsiteY3" fmla="*/ 20120 h 202364"/>
                <a:gd name="connsiteX4" fmla="*/ 103208 w 163765"/>
                <a:gd name="connsiteY4" fmla="*/ 78 h 202364"/>
                <a:gd name="connsiteX5" fmla="*/ 34995 w 163765"/>
                <a:gd name="connsiteY5" fmla="*/ 65770 h 202364"/>
                <a:gd name="connsiteX6" fmla="*/ 63716 w 163765"/>
                <a:gd name="connsiteY6" fmla="*/ 105297 h 202364"/>
                <a:gd name="connsiteX7" fmla="*/ 93266 w 163765"/>
                <a:gd name="connsiteY7" fmla="*/ 113091 h 202364"/>
                <a:gd name="connsiteX8" fmla="*/ 118673 w 163765"/>
                <a:gd name="connsiteY8" fmla="*/ 142597 h 202364"/>
                <a:gd name="connsiteX9" fmla="*/ 68963 w 163765"/>
                <a:gd name="connsiteY9" fmla="*/ 193814 h 202364"/>
                <a:gd name="connsiteX10" fmla="*/ 20635 w 163765"/>
                <a:gd name="connsiteY10" fmla="*/ 153174 h 202364"/>
                <a:gd name="connsiteX11" fmla="*/ 22291 w 163765"/>
                <a:gd name="connsiteY11" fmla="*/ 138143 h 202364"/>
                <a:gd name="connsiteX12" fmla="*/ 22844 w 163765"/>
                <a:gd name="connsiteY12" fmla="*/ 136194 h 202364"/>
                <a:gd name="connsiteX13" fmla="*/ 19530 w 163765"/>
                <a:gd name="connsiteY13" fmla="*/ 133132 h 202364"/>
                <a:gd name="connsiteX14" fmla="*/ 16768 w 163765"/>
                <a:gd name="connsiteY14" fmla="*/ 134246 h 202364"/>
                <a:gd name="connsiteX15" fmla="*/ 198 w 163765"/>
                <a:gd name="connsiteY15" fmla="*/ 199660 h 202364"/>
                <a:gd name="connsiteX16" fmla="*/ 3236 w 163765"/>
                <a:gd name="connsiteY16" fmla="*/ 202443 h 202364"/>
                <a:gd name="connsiteX17" fmla="*/ 8207 w 163765"/>
                <a:gd name="connsiteY17" fmla="*/ 198268 h 202364"/>
                <a:gd name="connsiteX18" fmla="*/ 21739 w 163765"/>
                <a:gd name="connsiteY18" fmla="*/ 182401 h 202364"/>
                <a:gd name="connsiteX19" fmla="*/ 68411 w 163765"/>
                <a:gd name="connsiteY19" fmla="*/ 202443 h 202364"/>
                <a:gd name="connsiteX20" fmla="*/ 138557 w 163765"/>
                <a:gd name="connsiteY20" fmla="*/ 130906 h 202364"/>
                <a:gd name="connsiteX21" fmla="*/ 125025 w 163765"/>
                <a:gd name="connsiteY21" fmla="*/ 98338 h 202364"/>
                <a:gd name="connsiteX22" fmla="*/ 89952 w 163765"/>
                <a:gd name="connsiteY22" fmla="*/ 84420 h 202364"/>
                <a:gd name="connsiteX23" fmla="*/ 71449 w 163765"/>
                <a:gd name="connsiteY23" fmla="*/ 79410 h 202364"/>
                <a:gd name="connsiteX24" fmla="*/ 54603 w 163765"/>
                <a:gd name="connsiteY24" fmla="*/ 54079 h 202364"/>
                <a:gd name="connsiteX25" fmla="*/ 102931 w 163765"/>
                <a:gd name="connsiteY25" fmla="*/ 7872 h 202364"/>
                <a:gd name="connsiteX26" fmla="*/ 142699 w 163765"/>
                <a:gd name="connsiteY26" fmla="*/ 51017 h 202364"/>
                <a:gd name="connsiteX27" fmla="*/ 141595 w 163765"/>
                <a:gd name="connsiteY27" fmla="*/ 66605 h 202364"/>
                <a:gd name="connsiteX28" fmla="*/ 144909 w 163765"/>
                <a:gd name="connsiteY28" fmla="*/ 69389 h 202364"/>
                <a:gd name="connsiteX29" fmla="*/ 149051 w 163765"/>
                <a:gd name="connsiteY29" fmla="*/ 63822 h 202364"/>
                <a:gd name="connsiteX30" fmla="*/ 163964 w 163765"/>
                <a:gd name="connsiteY30" fmla="*/ 2862 h 20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3765" h="202364">
                  <a:moveTo>
                    <a:pt x="163964" y="2862"/>
                  </a:moveTo>
                  <a:cubicBezTo>
                    <a:pt x="163964" y="2027"/>
                    <a:pt x="163412" y="78"/>
                    <a:pt x="160926" y="78"/>
                  </a:cubicBezTo>
                  <a:cubicBezTo>
                    <a:pt x="159545" y="78"/>
                    <a:pt x="159269" y="357"/>
                    <a:pt x="155955" y="4254"/>
                  </a:cubicBezTo>
                  <a:lnTo>
                    <a:pt x="142699" y="20120"/>
                  </a:lnTo>
                  <a:cubicBezTo>
                    <a:pt x="135519" y="7037"/>
                    <a:pt x="121158" y="78"/>
                    <a:pt x="103208" y="78"/>
                  </a:cubicBezTo>
                  <a:cubicBezTo>
                    <a:pt x="68135" y="78"/>
                    <a:pt x="34995" y="32089"/>
                    <a:pt x="34995" y="65770"/>
                  </a:cubicBezTo>
                  <a:cubicBezTo>
                    <a:pt x="34995" y="88317"/>
                    <a:pt x="49632" y="101121"/>
                    <a:pt x="63716" y="105297"/>
                  </a:cubicBezTo>
                  <a:lnTo>
                    <a:pt x="93266" y="113091"/>
                  </a:lnTo>
                  <a:cubicBezTo>
                    <a:pt x="103484" y="115596"/>
                    <a:pt x="118673" y="119771"/>
                    <a:pt x="118673" y="142597"/>
                  </a:cubicBezTo>
                  <a:cubicBezTo>
                    <a:pt x="118673" y="167649"/>
                    <a:pt x="96027" y="193814"/>
                    <a:pt x="68963" y="193814"/>
                  </a:cubicBezTo>
                  <a:cubicBezTo>
                    <a:pt x="51289" y="193814"/>
                    <a:pt x="20635" y="187690"/>
                    <a:pt x="20635" y="153174"/>
                  </a:cubicBezTo>
                  <a:cubicBezTo>
                    <a:pt x="20635" y="146494"/>
                    <a:pt x="22015" y="139813"/>
                    <a:pt x="22291" y="138143"/>
                  </a:cubicBezTo>
                  <a:cubicBezTo>
                    <a:pt x="22568" y="137029"/>
                    <a:pt x="22844" y="136751"/>
                    <a:pt x="22844" y="136194"/>
                  </a:cubicBezTo>
                  <a:cubicBezTo>
                    <a:pt x="22844" y="133411"/>
                    <a:pt x="20911" y="133132"/>
                    <a:pt x="19530" y="133132"/>
                  </a:cubicBezTo>
                  <a:cubicBezTo>
                    <a:pt x="18149" y="133132"/>
                    <a:pt x="17597" y="133411"/>
                    <a:pt x="16768" y="134246"/>
                  </a:cubicBezTo>
                  <a:cubicBezTo>
                    <a:pt x="15664" y="135359"/>
                    <a:pt x="198" y="198825"/>
                    <a:pt x="198" y="199660"/>
                  </a:cubicBezTo>
                  <a:cubicBezTo>
                    <a:pt x="198" y="201330"/>
                    <a:pt x="1579" y="202443"/>
                    <a:pt x="3236" y="202443"/>
                  </a:cubicBezTo>
                  <a:cubicBezTo>
                    <a:pt x="4617" y="202443"/>
                    <a:pt x="4893" y="202165"/>
                    <a:pt x="8207" y="198268"/>
                  </a:cubicBezTo>
                  <a:lnTo>
                    <a:pt x="21739" y="182401"/>
                  </a:lnTo>
                  <a:cubicBezTo>
                    <a:pt x="33614" y="198546"/>
                    <a:pt x="52393" y="202443"/>
                    <a:pt x="68411" y="202443"/>
                  </a:cubicBezTo>
                  <a:cubicBezTo>
                    <a:pt x="105969" y="202443"/>
                    <a:pt x="138557" y="165422"/>
                    <a:pt x="138557" y="130906"/>
                  </a:cubicBezTo>
                  <a:cubicBezTo>
                    <a:pt x="138557" y="111699"/>
                    <a:pt x="129167" y="102235"/>
                    <a:pt x="125025" y="98338"/>
                  </a:cubicBezTo>
                  <a:cubicBezTo>
                    <a:pt x="118673" y="91936"/>
                    <a:pt x="114530" y="90822"/>
                    <a:pt x="89952" y="84420"/>
                  </a:cubicBezTo>
                  <a:cubicBezTo>
                    <a:pt x="83876" y="82750"/>
                    <a:pt x="73934" y="79966"/>
                    <a:pt x="71449" y="79410"/>
                  </a:cubicBezTo>
                  <a:cubicBezTo>
                    <a:pt x="63992" y="76904"/>
                    <a:pt x="54603" y="68832"/>
                    <a:pt x="54603" y="54079"/>
                  </a:cubicBezTo>
                  <a:cubicBezTo>
                    <a:pt x="54603" y="31532"/>
                    <a:pt x="76696" y="7872"/>
                    <a:pt x="102931" y="7872"/>
                  </a:cubicBezTo>
                  <a:cubicBezTo>
                    <a:pt x="125853" y="7872"/>
                    <a:pt x="142699" y="19841"/>
                    <a:pt x="142699" y="51017"/>
                  </a:cubicBezTo>
                  <a:cubicBezTo>
                    <a:pt x="142699" y="59925"/>
                    <a:pt x="141595" y="64935"/>
                    <a:pt x="141595" y="66605"/>
                  </a:cubicBezTo>
                  <a:cubicBezTo>
                    <a:pt x="141595" y="66884"/>
                    <a:pt x="141595" y="69389"/>
                    <a:pt x="144909" y="69389"/>
                  </a:cubicBezTo>
                  <a:cubicBezTo>
                    <a:pt x="147670" y="69389"/>
                    <a:pt x="147946" y="68554"/>
                    <a:pt x="149051" y="63822"/>
                  </a:cubicBezTo>
                  <a:lnTo>
                    <a:pt x="163964" y="2862"/>
                  </a:lnTo>
                  <a:close/>
                </a:path>
              </a:pathLst>
            </a:custGeom>
            <a:solidFill>
              <a:srgbClr val="96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E5C88379-3A9C-D98D-8C68-C8BA9BC254B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2308425" y="6439831"/>
              <a:ext cx="145262" cy="205426"/>
            </a:xfrm>
            <a:custGeom>
              <a:avLst/>
              <a:gdLst>
                <a:gd name="connsiteX0" fmla="*/ 117024 w 145262"/>
                <a:gd name="connsiteY0" fmla="*/ 105012 h 205426"/>
                <a:gd name="connsiteX1" fmla="*/ 81399 w 145262"/>
                <a:gd name="connsiteY1" fmla="*/ 72166 h 205426"/>
                <a:gd name="connsiteX2" fmla="*/ 25061 w 145262"/>
                <a:gd name="connsiteY2" fmla="*/ 98331 h 205426"/>
                <a:gd name="connsiteX3" fmla="*/ 206 w 145262"/>
                <a:gd name="connsiteY3" fmla="*/ 155951 h 205426"/>
                <a:gd name="connsiteX4" fmla="*/ 51020 w 145262"/>
                <a:gd name="connsiteY4" fmla="*/ 205498 h 205426"/>
                <a:gd name="connsiteX5" fmla="*/ 145469 w 145262"/>
                <a:gd name="connsiteY5" fmla="*/ 72166 h 205426"/>
                <a:gd name="connsiteX6" fmla="*/ 85817 w 145262"/>
                <a:gd name="connsiteY6" fmla="*/ 71 h 205426"/>
                <a:gd name="connsiteX7" fmla="*/ 33070 w 145262"/>
                <a:gd name="connsiteY7" fmla="*/ 44052 h 205426"/>
                <a:gd name="connsiteX8" fmla="*/ 43564 w 145262"/>
                <a:gd name="connsiteY8" fmla="*/ 53794 h 205426"/>
                <a:gd name="connsiteX9" fmla="*/ 58477 w 145262"/>
                <a:gd name="connsiteY9" fmla="*/ 39041 h 205426"/>
                <a:gd name="connsiteX10" fmla="*/ 45497 w 145262"/>
                <a:gd name="connsiteY10" fmla="*/ 29299 h 205426"/>
                <a:gd name="connsiteX11" fmla="*/ 85265 w 145262"/>
                <a:gd name="connsiteY11" fmla="*/ 7030 h 205426"/>
                <a:gd name="connsiteX12" fmla="*/ 124756 w 145262"/>
                <a:gd name="connsiteY12" fmla="*/ 57413 h 205426"/>
                <a:gd name="connsiteX13" fmla="*/ 117300 w 145262"/>
                <a:gd name="connsiteY13" fmla="*/ 105012 h 205426"/>
                <a:gd name="connsiteX14" fmla="*/ 117024 w 145262"/>
                <a:gd name="connsiteY14" fmla="*/ 105012 h 205426"/>
                <a:gd name="connsiteX15" fmla="*/ 51849 w 145262"/>
                <a:gd name="connsiteY15" fmla="*/ 197704 h 205426"/>
                <a:gd name="connsiteX16" fmla="*/ 21471 w 145262"/>
                <a:gd name="connsiteY16" fmla="*/ 166250 h 205426"/>
                <a:gd name="connsiteX17" fmla="*/ 39698 w 145262"/>
                <a:gd name="connsiteY17" fmla="*/ 103063 h 205426"/>
                <a:gd name="connsiteX18" fmla="*/ 81399 w 145262"/>
                <a:gd name="connsiteY18" fmla="*/ 78290 h 205426"/>
                <a:gd name="connsiteX19" fmla="*/ 112053 w 145262"/>
                <a:gd name="connsiteY19" fmla="*/ 115033 h 205426"/>
                <a:gd name="connsiteX20" fmla="*/ 51849 w 145262"/>
                <a:gd name="connsiteY20" fmla="*/ 197704 h 20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262" h="205426">
                  <a:moveTo>
                    <a:pt x="117024" y="105012"/>
                  </a:moveTo>
                  <a:cubicBezTo>
                    <a:pt x="114262" y="87754"/>
                    <a:pt x="102939" y="72166"/>
                    <a:pt x="81399" y="72166"/>
                  </a:cubicBezTo>
                  <a:cubicBezTo>
                    <a:pt x="64553" y="72166"/>
                    <a:pt x="46602" y="76619"/>
                    <a:pt x="25061" y="98331"/>
                  </a:cubicBezTo>
                  <a:cubicBezTo>
                    <a:pt x="2139" y="121435"/>
                    <a:pt x="206" y="147322"/>
                    <a:pt x="206" y="155951"/>
                  </a:cubicBezTo>
                  <a:cubicBezTo>
                    <a:pt x="206" y="173209"/>
                    <a:pt x="12357" y="205498"/>
                    <a:pt x="51020" y="205498"/>
                  </a:cubicBezTo>
                  <a:cubicBezTo>
                    <a:pt x="116748" y="205498"/>
                    <a:pt x="145469" y="111971"/>
                    <a:pt x="145469" y="72166"/>
                  </a:cubicBezTo>
                  <a:cubicBezTo>
                    <a:pt x="145469" y="27907"/>
                    <a:pt x="119785" y="71"/>
                    <a:pt x="85817" y="71"/>
                  </a:cubicBezTo>
                  <a:cubicBezTo>
                    <a:pt x="45773" y="71"/>
                    <a:pt x="33070" y="36258"/>
                    <a:pt x="33070" y="44052"/>
                  </a:cubicBezTo>
                  <a:cubicBezTo>
                    <a:pt x="33070" y="47949"/>
                    <a:pt x="35279" y="53794"/>
                    <a:pt x="43564" y="53794"/>
                  </a:cubicBezTo>
                  <a:cubicBezTo>
                    <a:pt x="52677" y="53794"/>
                    <a:pt x="58477" y="45444"/>
                    <a:pt x="58477" y="39041"/>
                  </a:cubicBezTo>
                  <a:cubicBezTo>
                    <a:pt x="58477" y="29299"/>
                    <a:pt x="49916" y="29299"/>
                    <a:pt x="45497" y="29299"/>
                  </a:cubicBezTo>
                  <a:cubicBezTo>
                    <a:pt x="57648" y="8701"/>
                    <a:pt x="77256" y="7030"/>
                    <a:pt x="85265" y="7030"/>
                  </a:cubicBezTo>
                  <a:cubicBezTo>
                    <a:pt x="105425" y="7030"/>
                    <a:pt x="124756" y="21505"/>
                    <a:pt x="124756" y="57413"/>
                  </a:cubicBezTo>
                  <a:cubicBezTo>
                    <a:pt x="124756" y="68269"/>
                    <a:pt x="123099" y="82465"/>
                    <a:pt x="117300" y="105012"/>
                  </a:cubicBezTo>
                  <a:lnTo>
                    <a:pt x="117024" y="105012"/>
                  </a:lnTo>
                  <a:close/>
                  <a:moveTo>
                    <a:pt x="51849" y="197704"/>
                  </a:moveTo>
                  <a:cubicBezTo>
                    <a:pt x="21471" y="197704"/>
                    <a:pt x="21471" y="169034"/>
                    <a:pt x="21471" y="166250"/>
                  </a:cubicBezTo>
                  <a:cubicBezTo>
                    <a:pt x="21471" y="158734"/>
                    <a:pt x="28375" y="119765"/>
                    <a:pt x="39698" y="103063"/>
                  </a:cubicBezTo>
                  <a:cubicBezTo>
                    <a:pt x="50744" y="87197"/>
                    <a:pt x="64276" y="78290"/>
                    <a:pt x="81399" y="78290"/>
                  </a:cubicBezTo>
                  <a:cubicBezTo>
                    <a:pt x="111500" y="78290"/>
                    <a:pt x="112053" y="109465"/>
                    <a:pt x="112053" y="115033"/>
                  </a:cubicBezTo>
                  <a:cubicBezTo>
                    <a:pt x="112053" y="135074"/>
                    <a:pt x="94378" y="197704"/>
                    <a:pt x="51849" y="197704"/>
                  </a:cubicBezTo>
                  <a:close/>
                </a:path>
              </a:pathLst>
            </a:custGeom>
            <a:solidFill>
              <a:srgbClr val="00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88D8A07F-B644-8AC9-6F0A-1C1141B18A9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2465965" y="6450687"/>
              <a:ext cx="187791" cy="188447"/>
            </a:xfrm>
            <a:custGeom>
              <a:avLst/>
              <a:gdLst>
                <a:gd name="connsiteX0" fmla="*/ 111506 w 187791"/>
                <a:gd name="connsiteY0" fmla="*/ 19556 h 188447"/>
                <a:gd name="connsiteX1" fmla="*/ 117858 w 187791"/>
                <a:gd name="connsiteY1" fmla="*/ 9257 h 188447"/>
                <a:gd name="connsiteX2" fmla="*/ 135256 w 187791"/>
                <a:gd name="connsiteY2" fmla="*/ 8700 h 188447"/>
                <a:gd name="connsiteX3" fmla="*/ 175576 w 187791"/>
                <a:gd name="connsiteY3" fmla="*/ 31526 h 188447"/>
                <a:gd name="connsiteX4" fmla="*/ 173367 w 187791"/>
                <a:gd name="connsiteY4" fmla="*/ 53794 h 188447"/>
                <a:gd name="connsiteX5" fmla="*/ 172539 w 187791"/>
                <a:gd name="connsiteY5" fmla="*/ 59083 h 188447"/>
                <a:gd name="connsiteX6" fmla="*/ 175853 w 187791"/>
                <a:gd name="connsiteY6" fmla="*/ 62702 h 188447"/>
                <a:gd name="connsiteX7" fmla="*/ 179995 w 187791"/>
                <a:gd name="connsiteY7" fmla="*/ 56299 h 188447"/>
                <a:gd name="connsiteX8" fmla="*/ 187452 w 187791"/>
                <a:gd name="connsiteY8" fmla="*/ 7865 h 188447"/>
                <a:gd name="connsiteX9" fmla="*/ 188004 w 187791"/>
                <a:gd name="connsiteY9" fmla="*/ 3133 h 188447"/>
                <a:gd name="connsiteX10" fmla="*/ 180547 w 187791"/>
                <a:gd name="connsiteY10" fmla="*/ 71 h 188447"/>
                <a:gd name="connsiteX11" fmla="*/ 27276 w 187791"/>
                <a:gd name="connsiteY11" fmla="*/ 71 h 188447"/>
                <a:gd name="connsiteX12" fmla="*/ 18439 w 187791"/>
                <a:gd name="connsiteY12" fmla="*/ 5639 h 188447"/>
                <a:gd name="connsiteX13" fmla="*/ 1869 w 187791"/>
                <a:gd name="connsiteY13" fmla="*/ 54629 h 188447"/>
                <a:gd name="connsiteX14" fmla="*/ 212 w 187791"/>
                <a:gd name="connsiteY14" fmla="*/ 59640 h 188447"/>
                <a:gd name="connsiteX15" fmla="*/ 3526 w 187791"/>
                <a:gd name="connsiteY15" fmla="*/ 62702 h 188447"/>
                <a:gd name="connsiteX16" fmla="*/ 8221 w 187791"/>
                <a:gd name="connsiteY16" fmla="*/ 56856 h 188447"/>
                <a:gd name="connsiteX17" fmla="*/ 71186 w 187791"/>
                <a:gd name="connsiteY17" fmla="*/ 8700 h 188447"/>
                <a:gd name="connsiteX18" fmla="*/ 81957 w 187791"/>
                <a:gd name="connsiteY18" fmla="*/ 8700 h 188447"/>
                <a:gd name="connsiteX19" fmla="*/ 89689 w 187791"/>
                <a:gd name="connsiteY19" fmla="*/ 12041 h 188447"/>
                <a:gd name="connsiteX20" fmla="*/ 88585 w 187791"/>
                <a:gd name="connsiteY20" fmla="*/ 17886 h 188447"/>
                <a:gd name="connsiteX21" fmla="*/ 51579 w 187791"/>
                <a:gd name="connsiteY21" fmla="*/ 166528 h 188447"/>
                <a:gd name="connsiteX22" fmla="*/ 18715 w 187791"/>
                <a:gd name="connsiteY22" fmla="*/ 179890 h 188447"/>
                <a:gd name="connsiteX23" fmla="*/ 7116 w 187791"/>
                <a:gd name="connsiteY23" fmla="*/ 185178 h 188447"/>
                <a:gd name="connsiteX24" fmla="*/ 11811 w 187791"/>
                <a:gd name="connsiteY24" fmla="*/ 188519 h 188447"/>
                <a:gd name="connsiteX25" fmla="*/ 34456 w 187791"/>
                <a:gd name="connsiteY25" fmla="*/ 187962 h 188447"/>
                <a:gd name="connsiteX26" fmla="*/ 57930 w 187791"/>
                <a:gd name="connsiteY26" fmla="*/ 187684 h 188447"/>
                <a:gd name="connsiteX27" fmla="*/ 80852 w 187791"/>
                <a:gd name="connsiteY27" fmla="*/ 187962 h 188447"/>
                <a:gd name="connsiteX28" fmla="*/ 104878 w 187791"/>
                <a:gd name="connsiteY28" fmla="*/ 188519 h 188447"/>
                <a:gd name="connsiteX29" fmla="*/ 110954 w 187791"/>
                <a:gd name="connsiteY29" fmla="*/ 182951 h 188447"/>
                <a:gd name="connsiteX30" fmla="*/ 101564 w 187791"/>
                <a:gd name="connsiteY30" fmla="*/ 179890 h 188447"/>
                <a:gd name="connsiteX31" fmla="*/ 83890 w 187791"/>
                <a:gd name="connsiteY31" fmla="*/ 179333 h 188447"/>
                <a:gd name="connsiteX32" fmla="*/ 73672 w 187791"/>
                <a:gd name="connsiteY32" fmla="*/ 173209 h 188447"/>
                <a:gd name="connsiteX33" fmla="*/ 74776 w 187791"/>
                <a:gd name="connsiteY33" fmla="*/ 167364 h 188447"/>
                <a:gd name="connsiteX34" fmla="*/ 111506 w 187791"/>
                <a:gd name="connsiteY34" fmla="*/ 19556 h 18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791" h="188447">
                  <a:moveTo>
                    <a:pt x="111506" y="19556"/>
                  </a:moveTo>
                  <a:cubicBezTo>
                    <a:pt x="113439" y="11762"/>
                    <a:pt x="114544" y="10092"/>
                    <a:pt x="117858" y="9257"/>
                  </a:cubicBezTo>
                  <a:cubicBezTo>
                    <a:pt x="120344" y="8700"/>
                    <a:pt x="129457" y="8700"/>
                    <a:pt x="135256" y="8700"/>
                  </a:cubicBezTo>
                  <a:cubicBezTo>
                    <a:pt x="163149" y="8700"/>
                    <a:pt x="175576" y="9814"/>
                    <a:pt x="175576" y="31526"/>
                  </a:cubicBezTo>
                  <a:cubicBezTo>
                    <a:pt x="175576" y="35701"/>
                    <a:pt x="174472" y="46557"/>
                    <a:pt x="173367" y="53794"/>
                  </a:cubicBezTo>
                  <a:cubicBezTo>
                    <a:pt x="173091" y="54908"/>
                    <a:pt x="172539" y="58248"/>
                    <a:pt x="172539" y="59083"/>
                  </a:cubicBezTo>
                  <a:cubicBezTo>
                    <a:pt x="172539" y="60753"/>
                    <a:pt x="173367" y="62702"/>
                    <a:pt x="175853" y="62702"/>
                  </a:cubicBezTo>
                  <a:cubicBezTo>
                    <a:pt x="178890" y="62702"/>
                    <a:pt x="179443" y="60475"/>
                    <a:pt x="179995" y="56299"/>
                  </a:cubicBezTo>
                  <a:lnTo>
                    <a:pt x="187452" y="7865"/>
                  </a:lnTo>
                  <a:cubicBezTo>
                    <a:pt x="187728" y="6752"/>
                    <a:pt x="188004" y="3968"/>
                    <a:pt x="188004" y="3133"/>
                  </a:cubicBezTo>
                  <a:cubicBezTo>
                    <a:pt x="188004" y="71"/>
                    <a:pt x="185242" y="71"/>
                    <a:pt x="180547" y="71"/>
                  </a:cubicBezTo>
                  <a:lnTo>
                    <a:pt x="27276" y="71"/>
                  </a:lnTo>
                  <a:cubicBezTo>
                    <a:pt x="20648" y="71"/>
                    <a:pt x="20372" y="350"/>
                    <a:pt x="18439" y="5639"/>
                  </a:cubicBezTo>
                  <a:lnTo>
                    <a:pt x="1869" y="54629"/>
                  </a:lnTo>
                  <a:cubicBezTo>
                    <a:pt x="1593" y="55186"/>
                    <a:pt x="212" y="59083"/>
                    <a:pt x="212" y="59640"/>
                  </a:cubicBezTo>
                  <a:cubicBezTo>
                    <a:pt x="212" y="61310"/>
                    <a:pt x="1593" y="62702"/>
                    <a:pt x="3526" y="62702"/>
                  </a:cubicBezTo>
                  <a:cubicBezTo>
                    <a:pt x="6288" y="62702"/>
                    <a:pt x="6564" y="61310"/>
                    <a:pt x="8221" y="56856"/>
                  </a:cubicBezTo>
                  <a:cubicBezTo>
                    <a:pt x="23134" y="13711"/>
                    <a:pt x="30314" y="8700"/>
                    <a:pt x="71186" y="8700"/>
                  </a:cubicBezTo>
                  <a:lnTo>
                    <a:pt x="81957" y="8700"/>
                  </a:lnTo>
                  <a:cubicBezTo>
                    <a:pt x="89689" y="8700"/>
                    <a:pt x="89689" y="9814"/>
                    <a:pt x="89689" y="12041"/>
                  </a:cubicBezTo>
                  <a:cubicBezTo>
                    <a:pt x="89689" y="13711"/>
                    <a:pt x="88861" y="17051"/>
                    <a:pt x="88585" y="17886"/>
                  </a:cubicBezTo>
                  <a:lnTo>
                    <a:pt x="51579" y="166528"/>
                  </a:lnTo>
                  <a:cubicBezTo>
                    <a:pt x="49093" y="176828"/>
                    <a:pt x="48265" y="179890"/>
                    <a:pt x="18715" y="179890"/>
                  </a:cubicBezTo>
                  <a:cubicBezTo>
                    <a:pt x="8773" y="179890"/>
                    <a:pt x="7116" y="179890"/>
                    <a:pt x="7116" y="185178"/>
                  </a:cubicBezTo>
                  <a:cubicBezTo>
                    <a:pt x="7116" y="188519"/>
                    <a:pt x="10154" y="188519"/>
                    <a:pt x="11811" y="188519"/>
                  </a:cubicBezTo>
                  <a:cubicBezTo>
                    <a:pt x="19267" y="188519"/>
                    <a:pt x="27000" y="187962"/>
                    <a:pt x="34456" y="187962"/>
                  </a:cubicBezTo>
                  <a:cubicBezTo>
                    <a:pt x="42189" y="187962"/>
                    <a:pt x="50198" y="187684"/>
                    <a:pt x="57930" y="187684"/>
                  </a:cubicBezTo>
                  <a:cubicBezTo>
                    <a:pt x="65663" y="187684"/>
                    <a:pt x="73396" y="187962"/>
                    <a:pt x="80852" y="187962"/>
                  </a:cubicBezTo>
                  <a:cubicBezTo>
                    <a:pt x="88861" y="187962"/>
                    <a:pt x="97146" y="188519"/>
                    <a:pt x="104878" y="188519"/>
                  </a:cubicBezTo>
                  <a:cubicBezTo>
                    <a:pt x="107640" y="188519"/>
                    <a:pt x="110954" y="188519"/>
                    <a:pt x="110954" y="182951"/>
                  </a:cubicBezTo>
                  <a:cubicBezTo>
                    <a:pt x="110954" y="179890"/>
                    <a:pt x="108745" y="179890"/>
                    <a:pt x="101564" y="179890"/>
                  </a:cubicBezTo>
                  <a:cubicBezTo>
                    <a:pt x="94660" y="179890"/>
                    <a:pt x="91070" y="179890"/>
                    <a:pt x="83890" y="179333"/>
                  </a:cubicBezTo>
                  <a:cubicBezTo>
                    <a:pt x="75881" y="178498"/>
                    <a:pt x="73672" y="177663"/>
                    <a:pt x="73672" y="173209"/>
                  </a:cubicBezTo>
                  <a:cubicBezTo>
                    <a:pt x="73672" y="172931"/>
                    <a:pt x="73672" y="171539"/>
                    <a:pt x="74776" y="167364"/>
                  </a:cubicBezTo>
                  <a:lnTo>
                    <a:pt x="111506" y="19556"/>
                  </a:lnTo>
                  <a:close/>
                </a:path>
              </a:pathLst>
            </a:custGeom>
            <a:solidFill>
              <a:srgbClr val="00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935B70D0-2924-1D76-3382-D4F241BA41A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2297378" y="6752288"/>
              <a:ext cx="361698" cy="11133"/>
            </a:xfrm>
            <a:custGeom>
              <a:avLst/>
              <a:gdLst>
                <a:gd name="connsiteX0" fmla="*/ 0 w 361698"/>
                <a:gd name="connsiteY0" fmla="*/ 0 h 11133"/>
                <a:gd name="connsiteX1" fmla="*/ 361699 w 361698"/>
                <a:gd name="connsiteY1" fmla="*/ 0 h 11133"/>
                <a:gd name="connsiteX2" fmla="*/ 361699 w 361698"/>
                <a:gd name="connsiteY2" fmla="*/ 11134 h 11133"/>
                <a:gd name="connsiteX3" fmla="*/ 0 w 361698"/>
                <a:gd name="connsiteY3" fmla="*/ 11134 h 1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698" h="11133">
                  <a:moveTo>
                    <a:pt x="0" y="0"/>
                  </a:moveTo>
                  <a:lnTo>
                    <a:pt x="361699" y="0"/>
                  </a:lnTo>
                  <a:lnTo>
                    <a:pt x="361699" y="11134"/>
                  </a:lnTo>
                  <a:lnTo>
                    <a:pt x="0" y="11134"/>
                  </a:lnTo>
                  <a:close/>
                </a:path>
              </a:pathLst>
            </a:custGeom>
            <a:solidFill>
              <a:srgbClr val="00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38C07502-D42A-8E4E-BE76-A2E061B77C8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2329377" y="6819080"/>
              <a:ext cx="145262" cy="205426"/>
            </a:xfrm>
            <a:custGeom>
              <a:avLst/>
              <a:gdLst>
                <a:gd name="connsiteX0" fmla="*/ 117024 w 145262"/>
                <a:gd name="connsiteY0" fmla="*/ 105025 h 205426"/>
                <a:gd name="connsiteX1" fmla="*/ 81399 w 145262"/>
                <a:gd name="connsiteY1" fmla="*/ 72179 h 205426"/>
                <a:gd name="connsiteX2" fmla="*/ 25062 w 145262"/>
                <a:gd name="connsiteY2" fmla="*/ 98345 h 205426"/>
                <a:gd name="connsiteX3" fmla="*/ 207 w 145262"/>
                <a:gd name="connsiteY3" fmla="*/ 155964 h 205426"/>
                <a:gd name="connsiteX4" fmla="*/ 51021 w 145262"/>
                <a:gd name="connsiteY4" fmla="*/ 205512 h 205426"/>
                <a:gd name="connsiteX5" fmla="*/ 145469 w 145262"/>
                <a:gd name="connsiteY5" fmla="*/ 72179 h 205426"/>
                <a:gd name="connsiteX6" fmla="*/ 85818 w 145262"/>
                <a:gd name="connsiteY6" fmla="*/ 85 h 205426"/>
                <a:gd name="connsiteX7" fmla="*/ 33071 w 145262"/>
                <a:gd name="connsiteY7" fmla="*/ 44065 h 205426"/>
                <a:gd name="connsiteX8" fmla="*/ 43565 w 145262"/>
                <a:gd name="connsiteY8" fmla="*/ 53808 h 205426"/>
                <a:gd name="connsiteX9" fmla="*/ 58478 w 145262"/>
                <a:gd name="connsiteY9" fmla="*/ 39055 h 205426"/>
                <a:gd name="connsiteX10" fmla="*/ 45498 w 145262"/>
                <a:gd name="connsiteY10" fmla="*/ 29312 h 205426"/>
                <a:gd name="connsiteX11" fmla="*/ 85266 w 145262"/>
                <a:gd name="connsiteY11" fmla="*/ 7044 h 205426"/>
                <a:gd name="connsiteX12" fmla="*/ 124757 w 145262"/>
                <a:gd name="connsiteY12" fmla="*/ 57426 h 205426"/>
                <a:gd name="connsiteX13" fmla="*/ 117301 w 145262"/>
                <a:gd name="connsiteY13" fmla="*/ 105025 h 205426"/>
                <a:gd name="connsiteX14" fmla="*/ 117024 w 145262"/>
                <a:gd name="connsiteY14" fmla="*/ 105025 h 205426"/>
                <a:gd name="connsiteX15" fmla="*/ 51850 w 145262"/>
                <a:gd name="connsiteY15" fmla="*/ 197718 h 205426"/>
                <a:gd name="connsiteX16" fmla="*/ 21472 w 145262"/>
                <a:gd name="connsiteY16" fmla="*/ 166264 h 205426"/>
                <a:gd name="connsiteX17" fmla="*/ 39698 w 145262"/>
                <a:gd name="connsiteY17" fmla="*/ 103077 h 205426"/>
                <a:gd name="connsiteX18" fmla="*/ 81399 w 145262"/>
                <a:gd name="connsiteY18" fmla="*/ 78303 h 205426"/>
                <a:gd name="connsiteX19" fmla="*/ 112054 w 145262"/>
                <a:gd name="connsiteY19" fmla="*/ 115046 h 205426"/>
                <a:gd name="connsiteX20" fmla="*/ 51850 w 145262"/>
                <a:gd name="connsiteY20" fmla="*/ 197718 h 20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262" h="205426">
                  <a:moveTo>
                    <a:pt x="117024" y="105025"/>
                  </a:moveTo>
                  <a:cubicBezTo>
                    <a:pt x="114263" y="87767"/>
                    <a:pt x="102940" y="72179"/>
                    <a:pt x="81399" y="72179"/>
                  </a:cubicBezTo>
                  <a:cubicBezTo>
                    <a:pt x="64553" y="72179"/>
                    <a:pt x="46603" y="76633"/>
                    <a:pt x="25062" y="98345"/>
                  </a:cubicBezTo>
                  <a:cubicBezTo>
                    <a:pt x="2140" y="121448"/>
                    <a:pt x="207" y="147335"/>
                    <a:pt x="207" y="155964"/>
                  </a:cubicBezTo>
                  <a:cubicBezTo>
                    <a:pt x="207" y="173223"/>
                    <a:pt x="12358" y="205512"/>
                    <a:pt x="51021" y="205512"/>
                  </a:cubicBezTo>
                  <a:cubicBezTo>
                    <a:pt x="116748" y="205512"/>
                    <a:pt x="145469" y="111984"/>
                    <a:pt x="145469" y="72179"/>
                  </a:cubicBezTo>
                  <a:cubicBezTo>
                    <a:pt x="145469" y="27921"/>
                    <a:pt x="119786" y="85"/>
                    <a:pt x="85818" y="85"/>
                  </a:cubicBezTo>
                  <a:cubicBezTo>
                    <a:pt x="45774" y="85"/>
                    <a:pt x="33071" y="36271"/>
                    <a:pt x="33071" y="44065"/>
                  </a:cubicBezTo>
                  <a:cubicBezTo>
                    <a:pt x="33071" y="47962"/>
                    <a:pt x="35280" y="53808"/>
                    <a:pt x="43565" y="53808"/>
                  </a:cubicBezTo>
                  <a:cubicBezTo>
                    <a:pt x="52678" y="53808"/>
                    <a:pt x="58478" y="45457"/>
                    <a:pt x="58478" y="39055"/>
                  </a:cubicBezTo>
                  <a:cubicBezTo>
                    <a:pt x="58478" y="29312"/>
                    <a:pt x="49917" y="29312"/>
                    <a:pt x="45498" y="29312"/>
                  </a:cubicBezTo>
                  <a:cubicBezTo>
                    <a:pt x="57649" y="8714"/>
                    <a:pt x="77257" y="7044"/>
                    <a:pt x="85266" y="7044"/>
                  </a:cubicBezTo>
                  <a:cubicBezTo>
                    <a:pt x="105426" y="7044"/>
                    <a:pt x="124757" y="21518"/>
                    <a:pt x="124757" y="57426"/>
                  </a:cubicBezTo>
                  <a:cubicBezTo>
                    <a:pt x="124757" y="68282"/>
                    <a:pt x="123100" y="82478"/>
                    <a:pt x="117301" y="105025"/>
                  </a:cubicBezTo>
                  <a:lnTo>
                    <a:pt x="117024" y="105025"/>
                  </a:lnTo>
                  <a:close/>
                  <a:moveTo>
                    <a:pt x="51850" y="197718"/>
                  </a:moveTo>
                  <a:cubicBezTo>
                    <a:pt x="21472" y="197718"/>
                    <a:pt x="21472" y="169047"/>
                    <a:pt x="21472" y="166264"/>
                  </a:cubicBezTo>
                  <a:cubicBezTo>
                    <a:pt x="21472" y="158748"/>
                    <a:pt x="28376" y="119778"/>
                    <a:pt x="39698" y="103077"/>
                  </a:cubicBezTo>
                  <a:cubicBezTo>
                    <a:pt x="50745" y="87211"/>
                    <a:pt x="64277" y="78303"/>
                    <a:pt x="81399" y="78303"/>
                  </a:cubicBezTo>
                  <a:cubicBezTo>
                    <a:pt x="111501" y="78303"/>
                    <a:pt x="112054" y="109479"/>
                    <a:pt x="112054" y="115046"/>
                  </a:cubicBezTo>
                  <a:cubicBezTo>
                    <a:pt x="112054" y="135088"/>
                    <a:pt x="94379" y="197718"/>
                    <a:pt x="51850" y="197718"/>
                  </a:cubicBezTo>
                  <a:close/>
                </a:path>
              </a:pathLst>
            </a:custGeom>
            <a:solidFill>
              <a:srgbClr val="00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4F14AA2D-940A-0C4A-C90C-438E16E0F6C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2488298" y="6895349"/>
              <a:ext cx="137529" cy="126095"/>
            </a:xfrm>
            <a:custGeom>
              <a:avLst/>
              <a:gdLst>
                <a:gd name="connsiteX0" fmla="*/ 84443 w 137529"/>
                <a:gd name="connsiteY0" fmla="*/ 39055 h 126095"/>
                <a:gd name="connsiteX1" fmla="*/ 111783 w 137529"/>
                <a:gd name="connsiteY1" fmla="*/ 6209 h 126095"/>
                <a:gd name="connsiteX2" fmla="*/ 125591 w 137529"/>
                <a:gd name="connsiteY2" fmla="*/ 9828 h 126095"/>
                <a:gd name="connsiteX3" fmla="*/ 112336 w 137529"/>
                <a:gd name="connsiteY3" fmla="*/ 24859 h 126095"/>
                <a:gd name="connsiteX4" fmla="*/ 122830 w 137529"/>
                <a:gd name="connsiteY4" fmla="*/ 34601 h 126095"/>
                <a:gd name="connsiteX5" fmla="*/ 137743 w 137529"/>
                <a:gd name="connsiteY5" fmla="*/ 18457 h 126095"/>
                <a:gd name="connsiteX6" fmla="*/ 112059 w 137529"/>
                <a:gd name="connsiteY6" fmla="*/ 85 h 126095"/>
                <a:gd name="connsiteX7" fmla="*/ 83062 w 137529"/>
                <a:gd name="connsiteY7" fmla="*/ 21240 h 126095"/>
                <a:gd name="connsiteX8" fmla="*/ 53236 w 137529"/>
                <a:gd name="connsiteY8" fmla="*/ 85 h 126095"/>
                <a:gd name="connsiteX9" fmla="*/ 8774 w 137529"/>
                <a:gd name="connsiteY9" fmla="*/ 42952 h 126095"/>
                <a:gd name="connsiteX10" fmla="*/ 12088 w 137529"/>
                <a:gd name="connsiteY10" fmla="*/ 45735 h 126095"/>
                <a:gd name="connsiteX11" fmla="*/ 15678 w 137529"/>
                <a:gd name="connsiteY11" fmla="*/ 42674 h 126095"/>
                <a:gd name="connsiteX12" fmla="*/ 52684 w 137529"/>
                <a:gd name="connsiteY12" fmla="*/ 6209 h 126095"/>
                <a:gd name="connsiteX13" fmla="*/ 67597 w 137529"/>
                <a:gd name="connsiteY13" fmla="*/ 24859 h 126095"/>
                <a:gd name="connsiteX14" fmla="*/ 52684 w 137529"/>
                <a:gd name="connsiteY14" fmla="*/ 91108 h 126095"/>
                <a:gd name="connsiteX15" fmla="*/ 26448 w 137529"/>
                <a:gd name="connsiteY15" fmla="*/ 120057 h 126095"/>
                <a:gd name="connsiteX16" fmla="*/ 12640 w 137529"/>
                <a:gd name="connsiteY16" fmla="*/ 116438 h 126095"/>
                <a:gd name="connsiteX17" fmla="*/ 25620 w 137529"/>
                <a:gd name="connsiteY17" fmla="*/ 101407 h 126095"/>
                <a:gd name="connsiteX18" fmla="*/ 15402 w 137529"/>
                <a:gd name="connsiteY18" fmla="*/ 91664 h 126095"/>
                <a:gd name="connsiteX19" fmla="*/ 213 w 137529"/>
                <a:gd name="connsiteY19" fmla="*/ 107809 h 126095"/>
                <a:gd name="connsiteX20" fmla="*/ 26172 w 137529"/>
                <a:gd name="connsiteY20" fmla="*/ 126180 h 126095"/>
                <a:gd name="connsiteX21" fmla="*/ 55170 w 137529"/>
                <a:gd name="connsiteY21" fmla="*/ 105025 h 126095"/>
                <a:gd name="connsiteX22" fmla="*/ 84995 w 137529"/>
                <a:gd name="connsiteY22" fmla="*/ 126180 h 126095"/>
                <a:gd name="connsiteX23" fmla="*/ 129182 w 137529"/>
                <a:gd name="connsiteY23" fmla="*/ 83314 h 126095"/>
                <a:gd name="connsiteX24" fmla="*/ 125868 w 137529"/>
                <a:gd name="connsiteY24" fmla="*/ 80530 h 126095"/>
                <a:gd name="connsiteX25" fmla="*/ 122277 w 137529"/>
                <a:gd name="connsiteY25" fmla="*/ 83592 h 126095"/>
                <a:gd name="connsiteX26" fmla="*/ 85548 w 137529"/>
                <a:gd name="connsiteY26" fmla="*/ 120057 h 126095"/>
                <a:gd name="connsiteX27" fmla="*/ 70359 w 137529"/>
                <a:gd name="connsiteY27" fmla="*/ 101685 h 126095"/>
                <a:gd name="connsiteX28" fmla="*/ 75053 w 137529"/>
                <a:gd name="connsiteY28" fmla="*/ 77190 h 126095"/>
                <a:gd name="connsiteX29" fmla="*/ 84443 w 137529"/>
                <a:gd name="connsiteY29" fmla="*/ 39055 h 12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7529" h="126095">
                  <a:moveTo>
                    <a:pt x="84443" y="39055"/>
                  </a:moveTo>
                  <a:cubicBezTo>
                    <a:pt x="86100" y="31818"/>
                    <a:pt x="92452" y="6209"/>
                    <a:pt x="111783" y="6209"/>
                  </a:cubicBezTo>
                  <a:cubicBezTo>
                    <a:pt x="113164" y="6209"/>
                    <a:pt x="119792" y="6209"/>
                    <a:pt x="125591" y="9828"/>
                  </a:cubicBezTo>
                  <a:cubicBezTo>
                    <a:pt x="117859" y="11219"/>
                    <a:pt x="112336" y="18178"/>
                    <a:pt x="112336" y="24859"/>
                  </a:cubicBezTo>
                  <a:cubicBezTo>
                    <a:pt x="112336" y="29312"/>
                    <a:pt x="115373" y="34601"/>
                    <a:pt x="122830" y="34601"/>
                  </a:cubicBezTo>
                  <a:cubicBezTo>
                    <a:pt x="128905" y="34601"/>
                    <a:pt x="137743" y="29591"/>
                    <a:pt x="137743" y="18457"/>
                  </a:cubicBezTo>
                  <a:cubicBezTo>
                    <a:pt x="137743" y="3982"/>
                    <a:pt x="121449" y="85"/>
                    <a:pt x="112059" y="85"/>
                  </a:cubicBezTo>
                  <a:cubicBezTo>
                    <a:pt x="96042" y="85"/>
                    <a:pt x="86376" y="14838"/>
                    <a:pt x="83062" y="21240"/>
                  </a:cubicBezTo>
                  <a:cubicBezTo>
                    <a:pt x="76158" y="2869"/>
                    <a:pt x="61245" y="85"/>
                    <a:pt x="53236" y="85"/>
                  </a:cubicBezTo>
                  <a:cubicBezTo>
                    <a:pt x="24515" y="85"/>
                    <a:pt x="8774" y="35993"/>
                    <a:pt x="8774" y="42952"/>
                  </a:cubicBezTo>
                  <a:cubicBezTo>
                    <a:pt x="8774" y="45735"/>
                    <a:pt x="11536" y="45735"/>
                    <a:pt x="12088" y="45735"/>
                  </a:cubicBezTo>
                  <a:cubicBezTo>
                    <a:pt x="14297" y="45735"/>
                    <a:pt x="15126" y="45179"/>
                    <a:pt x="15678" y="42674"/>
                  </a:cubicBezTo>
                  <a:cubicBezTo>
                    <a:pt x="25068" y="13168"/>
                    <a:pt x="43294" y="6209"/>
                    <a:pt x="52684" y="6209"/>
                  </a:cubicBezTo>
                  <a:cubicBezTo>
                    <a:pt x="57931" y="6209"/>
                    <a:pt x="67597" y="8714"/>
                    <a:pt x="67597" y="24859"/>
                  </a:cubicBezTo>
                  <a:cubicBezTo>
                    <a:pt x="67597" y="33488"/>
                    <a:pt x="62902" y="52138"/>
                    <a:pt x="52684" y="91108"/>
                  </a:cubicBezTo>
                  <a:cubicBezTo>
                    <a:pt x="48265" y="108366"/>
                    <a:pt x="38600" y="120057"/>
                    <a:pt x="26448" y="120057"/>
                  </a:cubicBezTo>
                  <a:cubicBezTo>
                    <a:pt x="24791" y="120057"/>
                    <a:pt x="18440" y="120057"/>
                    <a:pt x="12640" y="116438"/>
                  </a:cubicBezTo>
                  <a:cubicBezTo>
                    <a:pt x="19544" y="115046"/>
                    <a:pt x="25620" y="109201"/>
                    <a:pt x="25620" y="101407"/>
                  </a:cubicBezTo>
                  <a:cubicBezTo>
                    <a:pt x="25620" y="93891"/>
                    <a:pt x="19544" y="91664"/>
                    <a:pt x="15402" y="91664"/>
                  </a:cubicBezTo>
                  <a:cubicBezTo>
                    <a:pt x="7117" y="91664"/>
                    <a:pt x="213" y="98901"/>
                    <a:pt x="213" y="107809"/>
                  </a:cubicBezTo>
                  <a:cubicBezTo>
                    <a:pt x="213" y="120613"/>
                    <a:pt x="14021" y="126180"/>
                    <a:pt x="26172" y="126180"/>
                  </a:cubicBezTo>
                  <a:cubicBezTo>
                    <a:pt x="44399" y="126180"/>
                    <a:pt x="54341" y="106695"/>
                    <a:pt x="55170" y="105025"/>
                  </a:cubicBezTo>
                  <a:cubicBezTo>
                    <a:pt x="58484" y="115325"/>
                    <a:pt x="68425" y="126180"/>
                    <a:pt x="84995" y="126180"/>
                  </a:cubicBezTo>
                  <a:cubicBezTo>
                    <a:pt x="113440" y="126180"/>
                    <a:pt x="129182" y="90272"/>
                    <a:pt x="129182" y="83314"/>
                  </a:cubicBezTo>
                  <a:cubicBezTo>
                    <a:pt x="129182" y="80530"/>
                    <a:pt x="126696" y="80530"/>
                    <a:pt x="125868" y="80530"/>
                  </a:cubicBezTo>
                  <a:cubicBezTo>
                    <a:pt x="123382" y="80530"/>
                    <a:pt x="122830" y="81643"/>
                    <a:pt x="122277" y="83592"/>
                  </a:cubicBezTo>
                  <a:cubicBezTo>
                    <a:pt x="113164" y="113376"/>
                    <a:pt x="94385" y="120057"/>
                    <a:pt x="85548" y="120057"/>
                  </a:cubicBezTo>
                  <a:cubicBezTo>
                    <a:pt x="74777" y="120057"/>
                    <a:pt x="70359" y="111149"/>
                    <a:pt x="70359" y="101685"/>
                  </a:cubicBezTo>
                  <a:cubicBezTo>
                    <a:pt x="70359" y="95561"/>
                    <a:pt x="72016" y="89437"/>
                    <a:pt x="75053" y="77190"/>
                  </a:cubicBezTo>
                  <a:lnTo>
                    <a:pt x="84443" y="39055"/>
                  </a:lnTo>
                  <a:close/>
                </a:path>
              </a:pathLst>
            </a:custGeom>
            <a:solidFill>
              <a:srgbClr val="00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2EE0DBAB-CA60-5D20-493D-C8D8974C43B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2701882" y="6423824"/>
              <a:ext cx="135872" cy="667776"/>
            </a:xfrm>
            <a:custGeom>
              <a:avLst/>
              <a:gdLst>
                <a:gd name="connsiteX0" fmla="*/ 136093 w 135872"/>
                <a:gd name="connsiteY0" fmla="*/ 334092 h 667776"/>
                <a:gd name="connsiteX1" fmla="*/ 41093 w 135872"/>
                <a:gd name="connsiteY1" fmla="*/ 31240 h 667776"/>
                <a:gd name="connsiteX2" fmla="*/ 13753 w 135872"/>
                <a:gd name="connsiteY2" fmla="*/ 3404 h 667776"/>
                <a:gd name="connsiteX3" fmla="*/ 6020 w 135872"/>
                <a:gd name="connsiteY3" fmla="*/ 64 h 667776"/>
                <a:gd name="connsiteX4" fmla="*/ 220 w 135872"/>
                <a:gd name="connsiteY4" fmla="*/ 2848 h 667776"/>
                <a:gd name="connsiteX5" fmla="*/ 1877 w 135872"/>
                <a:gd name="connsiteY5" fmla="*/ 5631 h 667776"/>
                <a:gd name="connsiteX6" fmla="*/ 48549 w 135872"/>
                <a:gd name="connsiteY6" fmla="*/ 64364 h 667776"/>
                <a:gd name="connsiteX7" fmla="*/ 113172 w 135872"/>
                <a:gd name="connsiteY7" fmla="*/ 333813 h 667776"/>
                <a:gd name="connsiteX8" fmla="*/ 57663 w 135872"/>
                <a:gd name="connsiteY8" fmla="*/ 588231 h 667776"/>
                <a:gd name="connsiteX9" fmla="*/ 1325 w 135872"/>
                <a:gd name="connsiteY9" fmla="*/ 662552 h 667776"/>
                <a:gd name="connsiteX10" fmla="*/ 220 w 135872"/>
                <a:gd name="connsiteY10" fmla="*/ 665057 h 667776"/>
                <a:gd name="connsiteX11" fmla="*/ 6020 w 135872"/>
                <a:gd name="connsiteY11" fmla="*/ 667841 h 667776"/>
                <a:gd name="connsiteX12" fmla="*/ 14581 w 135872"/>
                <a:gd name="connsiteY12" fmla="*/ 663665 h 667776"/>
                <a:gd name="connsiteX13" fmla="*/ 136093 w 135872"/>
                <a:gd name="connsiteY13" fmla="*/ 334092 h 66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872" h="667776">
                  <a:moveTo>
                    <a:pt x="136093" y="334092"/>
                  </a:moveTo>
                  <a:cubicBezTo>
                    <a:pt x="136093" y="224698"/>
                    <a:pt x="111239" y="114469"/>
                    <a:pt x="41093" y="31240"/>
                  </a:cubicBezTo>
                  <a:cubicBezTo>
                    <a:pt x="35570" y="24838"/>
                    <a:pt x="25075" y="13425"/>
                    <a:pt x="13753" y="3404"/>
                  </a:cubicBezTo>
                  <a:cubicBezTo>
                    <a:pt x="10439" y="64"/>
                    <a:pt x="9886" y="64"/>
                    <a:pt x="6020" y="64"/>
                  </a:cubicBezTo>
                  <a:cubicBezTo>
                    <a:pt x="2706" y="64"/>
                    <a:pt x="220" y="64"/>
                    <a:pt x="220" y="2848"/>
                  </a:cubicBezTo>
                  <a:cubicBezTo>
                    <a:pt x="220" y="3961"/>
                    <a:pt x="1325" y="5075"/>
                    <a:pt x="1877" y="5631"/>
                  </a:cubicBezTo>
                  <a:cubicBezTo>
                    <a:pt x="11543" y="15652"/>
                    <a:pt x="30046" y="34302"/>
                    <a:pt x="48549" y="64364"/>
                  </a:cubicBezTo>
                  <a:cubicBezTo>
                    <a:pt x="93012" y="136180"/>
                    <a:pt x="113172" y="226646"/>
                    <a:pt x="113172" y="333813"/>
                  </a:cubicBezTo>
                  <a:cubicBezTo>
                    <a:pt x="113172" y="408691"/>
                    <a:pt x="103230" y="505281"/>
                    <a:pt x="57663" y="588231"/>
                  </a:cubicBezTo>
                  <a:cubicBezTo>
                    <a:pt x="35846" y="627757"/>
                    <a:pt x="12924" y="650861"/>
                    <a:pt x="1325" y="662552"/>
                  </a:cubicBezTo>
                  <a:cubicBezTo>
                    <a:pt x="773" y="663387"/>
                    <a:pt x="220" y="664222"/>
                    <a:pt x="220" y="665057"/>
                  </a:cubicBezTo>
                  <a:cubicBezTo>
                    <a:pt x="220" y="667841"/>
                    <a:pt x="2706" y="667841"/>
                    <a:pt x="6020" y="667841"/>
                  </a:cubicBezTo>
                  <a:cubicBezTo>
                    <a:pt x="9886" y="667841"/>
                    <a:pt x="10439" y="667841"/>
                    <a:pt x="14581" y="663665"/>
                  </a:cubicBezTo>
                  <a:cubicBezTo>
                    <a:pt x="107096" y="578767"/>
                    <a:pt x="136093" y="451280"/>
                    <a:pt x="136093" y="334092"/>
                  </a:cubicBezTo>
                  <a:close/>
                </a:path>
              </a:pathLst>
            </a:custGeom>
            <a:solidFill>
              <a:srgbClr val="00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748A0763-D978-05E1-ADA8-0235DCE67E7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2987681" y="6725288"/>
              <a:ext cx="183649" cy="65135"/>
            </a:xfrm>
            <a:custGeom>
              <a:avLst/>
              <a:gdLst>
                <a:gd name="connsiteX0" fmla="*/ 174490 w 183649"/>
                <a:gd name="connsiteY0" fmla="*/ 11212 h 65135"/>
                <a:gd name="connsiteX1" fmla="*/ 183880 w 183649"/>
                <a:gd name="connsiteY1" fmla="*/ 5645 h 65135"/>
                <a:gd name="connsiteX2" fmla="*/ 174766 w 183649"/>
                <a:gd name="connsiteY2" fmla="*/ 78 h 65135"/>
                <a:gd name="connsiteX3" fmla="*/ 9344 w 183649"/>
                <a:gd name="connsiteY3" fmla="*/ 78 h 65135"/>
                <a:gd name="connsiteX4" fmla="*/ 231 w 183649"/>
                <a:gd name="connsiteY4" fmla="*/ 5645 h 65135"/>
                <a:gd name="connsiteX5" fmla="*/ 9620 w 183649"/>
                <a:gd name="connsiteY5" fmla="*/ 11212 h 65135"/>
                <a:gd name="connsiteX6" fmla="*/ 174490 w 183649"/>
                <a:gd name="connsiteY6" fmla="*/ 11212 h 65135"/>
                <a:gd name="connsiteX7" fmla="*/ 174766 w 183649"/>
                <a:gd name="connsiteY7" fmla="*/ 65214 h 65135"/>
                <a:gd name="connsiteX8" fmla="*/ 183880 w 183649"/>
                <a:gd name="connsiteY8" fmla="*/ 59646 h 65135"/>
                <a:gd name="connsiteX9" fmla="*/ 174490 w 183649"/>
                <a:gd name="connsiteY9" fmla="*/ 54079 h 65135"/>
                <a:gd name="connsiteX10" fmla="*/ 9620 w 183649"/>
                <a:gd name="connsiteY10" fmla="*/ 54079 h 65135"/>
                <a:gd name="connsiteX11" fmla="*/ 231 w 183649"/>
                <a:gd name="connsiteY11" fmla="*/ 59646 h 65135"/>
                <a:gd name="connsiteX12" fmla="*/ 9344 w 183649"/>
                <a:gd name="connsiteY12" fmla="*/ 65214 h 65135"/>
                <a:gd name="connsiteX13" fmla="*/ 174766 w 183649"/>
                <a:gd name="connsiteY13" fmla="*/ 65214 h 6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3649" h="65135">
                  <a:moveTo>
                    <a:pt x="174490" y="11212"/>
                  </a:moveTo>
                  <a:cubicBezTo>
                    <a:pt x="178633" y="11212"/>
                    <a:pt x="183880" y="11212"/>
                    <a:pt x="183880" y="5645"/>
                  </a:cubicBezTo>
                  <a:cubicBezTo>
                    <a:pt x="183880" y="78"/>
                    <a:pt x="178633" y="78"/>
                    <a:pt x="174766" y="78"/>
                  </a:cubicBezTo>
                  <a:lnTo>
                    <a:pt x="9344" y="78"/>
                  </a:lnTo>
                  <a:cubicBezTo>
                    <a:pt x="5478" y="78"/>
                    <a:pt x="231" y="78"/>
                    <a:pt x="231" y="5645"/>
                  </a:cubicBezTo>
                  <a:cubicBezTo>
                    <a:pt x="231" y="11212"/>
                    <a:pt x="5478" y="11212"/>
                    <a:pt x="9620" y="11212"/>
                  </a:cubicBezTo>
                  <a:lnTo>
                    <a:pt x="174490" y="11212"/>
                  </a:lnTo>
                  <a:close/>
                  <a:moveTo>
                    <a:pt x="174766" y="65214"/>
                  </a:moveTo>
                  <a:cubicBezTo>
                    <a:pt x="178633" y="65214"/>
                    <a:pt x="183880" y="65214"/>
                    <a:pt x="183880" y="59646"/>
                  </a:cubicBezTo>
                  <a:cubicBezTo>
                    <a:pt x="183880" y="54079"/>
                    <a:pt x="178633" y="54079"/>
                    <a:pt x="174490" y="54079"/>
                  </a:cubicBezTo>
                  <a:lnTo>
                    <a:pt x="9620" y="54079"/>
                  </a:lnTo>
                  <a:cubicBezTo>
                    <a:pt x="5478" y="54079"/>
                    <a:pt x="231" y="54079"/>
                    <a:pt x="231" y="59646"/>
                  </a:cubicBezTo>
                  <a:cubicBezTo>
                    <a:pt x="231" y="65214"/>
                    <a:pt x="5478" y="65214"/>
                    <a:pt x="9344" y="65214"/>
                  </a:cubicBezTo>
                  <a:lnTo>
                    <a:pt x="174766" y="65214"/>
                  </a:lnTo>
                  <a:close/>
                </a:path>
              </a:pathLst>
            </a:custGeom>
            <a:solidFill>
              <a:srgbClr val="00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C2C4183E-F839-4B95-4030-4473BA4F462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3278911" y="6634265"/>
              <a:ext cx="135596" cy="196241"/>
            </a:xfrm>
            <a:custGeom>
              <a:avLst/>
              <a:gdLst>
                <a:gd name="connsiteX0" fmla="*/ 64311 w 135596"/>
                <a:gd name="connsiteY0" fmla="*/ 3140 h 196241"/>
                <a:gd name="connsiteX1" fmla="*/ 60721 w 135596"/>
                <a:gd name="connsiteY1" fmla="*/ 78 h 196241"/>
                <a:gd name="connsiteX2" fmla="*/ 27029 w 135596"/>
                <a:gd name="connsiteY2" fmla="*/ 2862 h 196241"/>
                <a:gd name="connsiteX3" fmla="*/ 21782 w 135596"/>
                <a:gd name="connsiteY3" fmla="*/ 8429 h 196241"/>
                <a:gd name="connsiteX4" fmla="*/ 28410 w 135596"/>
                <a:gd name="connsiteY4" fmla="*/ 11769 h 196241"/>
                <a:gd name="connsiteX5" fmla="*/ 42218 w 135596"/>
                <a:gd name="connsiteY5" fmla="*/ 16501 h 196241"/>
                <a:gd name="connsiteX6" fmla="*/ 41390 w 135596"/>
                <a:gd name="connsiteY6" fmla="*/ 22068 h 196241"/>
                <a:gd name="connsiteX7" fmla="*/ 1346 w 135596"/>
                <a:gd name="connsiteY7" fmla="*/ 182401 h 196241"/>
                <a:gd name="connsiteX8" fmla="*/ 241 w 135596"/>
                <a:gd name="connsiteY8" fmla="*/ 188525 h 196241"/>
                <a:gd name="connsiteX9" fmla="*/ 8250 w 135596"/>
                <a:gd name="connsiteY9" fmla="*/ 196319 h 196241"/>
                <a:gd name="connsiteX10" fmla="*/ 18468 w 135596"/>
                <a:gd name="connsiteY10" fmla="*/ 189082 h 196241"/>
                <a:gd name="connsiteX11" fmla="*/ 23715 w 135596"/>
                <a:gd name="connsiteY11" fmla="*/ 167927 h 196241"/>
                <a:gd name="connsiteX12" fmla="*/ 29791 w 135596"/>
                <a:gd name="connsiteY12" fmla="*/ 142875 h 196241"/>
                <a:gd name="connsiteX13" fmla="*/ 34485 w 135596"/>
                <a:gd name="connsiteY13" fmla="*/ 124225 h 196241"/>
                <a:gd name="connsiteX14" fmla="*/ 37523 w 135596"/>
                <a:gd name="connsiteY14" fmla="*/ 111699 h 196241"/>
                <a:gd name="connsiteX15" fmla="*/ 56302 w 135596"/>
                <a:gd name="connsiteY15" fmla="*/ 86090 h 196241"/>
                <a:gd name="connsiteX16" fmla="*/ 82814 w 135596"/>
                <a:gd name="connsiteY16" fmla="*/ 76348 h 196241"/>
                <a:gd name="connsiteX17" fmla="*/ 97727 w 135596"/>
                <a:gd name="connsiteY17" fmla="*/ 95833 h 196241"/>
                <a:gd name="connsiteX18" fmla="*/ 80605 w 135596"/>
                <a:gd name="connsiteY18" fmla="*/ 158185 h 196241"/>
                <a:gd name="connsiteX19" fmla="*/ 77015 w 135596"/>
                <a:gd name="connsiteY19" fmla="*/ 173494 h 196241"/>
                <a:gd name="connsiteX20" fmla="*/ 99660 w 135596"/>
                <a:gd name="connsiteY20" fmla="*/ 196319 h 196241"/>
                <a:gd name="connsiteX21" fmla="*/ 135838 w 135596"/>
                <a:gd name="connsiteY21" fmla="*/ 153452 h 196241"/>
                <a:gd name="connsiteX22" fmla="*/ 132524 w 135596"/>
                <a:gd name="connsiteY22" fmla="*/ 150669 h 196241"/>
                <a:gd name="connsiteX23" fmla="*/ 128381 w 135596"/>
                <a:gd name="connsiteY23" fmla="*/ 155679 h 196241"/>
                <a:gd name="connsiteX24" fmla="*/ 100213 w 135596"/>
                <a:gd name="connsiteY24" fmla="*/ 190195 h 196241"/>
                <a:gd name="connsiteX25" fmla="*/ 93585 w 135596"/>
                <a:gd name="connsiteY25" fmla="*/ 181010 h 196241"/>
                <a:gd name="connsiteX26" fmla="*/ 98556 w 135596"/>
                <a:gd name="connsiteY26" fmla="*/ 161246 h 196241"/>
                <a:gd name="connsiteX27" fmla="*/ 115402 w 135596"/>
                <a:gd name="connsiteY27" fmla="*/ 100008 h 196241"/>
                <a:gd name="connsiteX28" fmla="*/ 83643 w 135596"/>
                <a:gd name="connsiteY28" fmla="*/ 70224 h 196241"/>
                <a:gd name="connsiteX29" fmla="*/ 42770 w 135596"/>
                <a:gd name="connsiteY29" fmla="*/ 91657 h 196241"/>
                <a:gd name="connsiteX30" fmla="*/ 64311 w 135596"/>
                <a:gd name="connsiteY30" fmla="*/ 3140 h 19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596" h="196241">
                  <a:moveTo>
                    <a:pt x="64311" y="3140"/>
                  </a:moveTo>
                  <a:cubicBezTo>
                    <a:pt x="64311" y="2862"/>
                    <a:pt x="64311" y="78"/>
                    <a:pt x="60721" y="78"/>
                  </a:cubicBezTo>
                  <a:cubicBezTo>
                    <a:pt x="54369" y="78"/>
                    <a:pt x="34209" y="2305"/>
                    <a:pt x="27029" y="2862"/>
                  </a:cubicBezTo>
                  <a:cubicBezTo>
                    <a:pt x="24820" y="3140"/>
                    <a:pt x="21782" y="3418"/>
                    <a:pt x="21782" y="8429"/>
                  </a:cubicBezTo>
                  <a:cubicBezTo>
                    <a:pt x="21782" y="11769"/>
                    <a:pt x="24267" y="11769"/>
                    <a:pt x="28410" y="11769"/>
                  </a:cubicBezTo>
                  <a:cubicBezTo>
                    <a:pt x="41666" y="11769"/>
                    <a:pt x="42218" y="13718"/>
                    <a:pt x="42218" y="16501"/>
                  </a:cubicBezTo>
                  <a:lnTo>
                    <a:pt x="41390" y="22068"/>
                  </a:lnTo>
                  <a:lnTo>
                    <a:pt x="1346" y="182401"/>
                  </a:lnTo>
                  <a:cubicBezTo>
                    <a:pt x="241" y="186298"/>
                    <a:pt x="241" y="186855"/>
                    <a:pt x="241" y="188525"/>
                  </a:cubicBezTo>
                  <a:cubicBezTo>
                    <a:pt x="241" y="194928"/>
                    <a:pt x="5764" y="196319"/>
                    <a:pt x="8250" y="196319"/>
                  </a:cubicBezTo>
                  <a:cubicBezTo>
                    <a:pt x="12668" y="196319"/>
                    <a:pt x="17087" y="192979"/>
                    <a:pt x="18468" y="189082"/>
                  </a:cubicBezTo>
                  <a:lnTo>
                    <a:pt x="23715" y="167927"/>
                  </a:lnTo>
                  <a:lnTo>
                    <a:pt x="29791" y="142875"/>
                  </a:lnTo>
                  <a:cubicBezTo>
                    <a:pt x="31448" y="136751"/>
                    <a:pt x="33105" y="130627"/>
                    <a:pt x="34485" y="124225"/>
                  </a:cubicBezTo>
                  <a:cubicBezTo>
                    <a:pt x="35038" y="122555"/>
                    <a:pt x="37247" y="113369"/>
                    <a:pt x="37523" y="111699"/>
                  </a:cubicBezTo>
                  <a:cubicBezTo>
                    <a:pt x="38352" y="109194"/>
                    <a:pt x="46913" y="93606"/>
                    <a:pt x="56302" y="86090"/>
                  </a:cubicBezTo>
                  <a:cubicBezTo>
                    <a:pt x="62378" y="81637"/>
                    <a:pt x="70939" y="76348"/>
                    <a:pt x="82814" y="76348"/>
                  </a:cubicBezTo>
                  <a:cubicBezTo>
                    <a:pt x="94689" y="76348"/>
                    <a:pt x="97727" y="85812"/>
                    <a:pt x="97727" y="95833"/>
                  </a:cubicBezTo>
                  <a:cubicBezTo>
                    <a:pt x="97727" y="110864"/>
                    <a:pt x="87233" y="141205"/>
                    <a:pt x="80605" y="158185"/>
                  </a:cubicBezTo>
                  <a:cubicBezTo>
                    <a:pt x="78396" y="164587"/>
                    <a:pt x="77015" y="167927"/>
                    <a:pt x="77015" y="173494"/>
                  </a:cubicBezTo>
                  <a:cubicBezTo>
                    <a:pt x="77015" y="186577"/>
                    <a:pt x="86681" y="196319"/>
                    <a:pt x="99660" y="196319"/>
                  </a:cubicBezTo>
                  <a:cubicBezTo>
                    <a:pt x="125620" y="196319"/>
                    <a:pt x="135838" y="155679"/>
                    <a:pt x="135838" y="153452"/>
                  </a:cubicBezTo>
                  <a:cubicBezTo>
                    <a:pt x="135838" y="150669"/>
                    <a:pt x="133352" y="150669"/>
                    <a:pt x="132524" y="150669"/>
                  </a:cubicBezTo>
                  <a:cubicBezTo>
                    <a:pt x="129762" y="150669"/>
                    <a:pt x="129762" y="151504"/>
                    <a:pt x="128381" y="155679"/>
                  </a:cubicBezTo>
                  <a:cubicBezTo>
                    <a:pt x="124239" y="170432"/>
                    <a:pt x="115402" y="190195"/>
                    <a:pt x="100213" y="190195"/>
                  </a:cubicBezTo>
                  <a:cubicBezTo>
                    <a:pt x="95518" y="190195"/>
                    <a:pt x="93585" y="187412"/>
                    <a:pt x="93585" y="181010"/>
                  </a:cubicBezTo>
                  <a:cubicBezTo>
                    <a:pt x="93585" y="174051"/>
                    <a:pt x="96070" y="167370"/>
                    <a:pt x="98556" y="161246"/>
                  </a:cubicBezTo>
                  <a:cubicBezTo>
                    <a:pt x="102974" y="149277"/>
                    <a:pt x="115402" y="116153"/>
                    <a:pt x="115402" y="100008"/>
                  </a:cubicBezTo>
                  <a:cubicBezTo>
                    <a:pt x="115402" y="81915"/>
                    <a:pt x="104355" y="70224"/>
                    <a:pt x="83643" y="70224"/>
                  </a:cubicBezTo>
                  <a:cubicBezTo>
                    <a:pt x="66244" y="70224"/>
                    <a:pt x="52988" y="78853"/>
                    <a:pt x="42770" y="91657"/>
                  </a:cubicBezTo>
                  <a:lnTo>
                    <a:pt x="64311" y="3140"/>
                  </a:lnTo>
                  <a:close/>
                </a:path>
              </a:pathLst>
            </a:custGeom>
            <a:solidFill>
              <a:srgbClr val="9999D2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CDACCABD-0F32-7493-70B0-52D216400B0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3428635" y="6637327"/>
              <a:ext cx="196629" cy="204035"/>
            </a:xfrm>
            <a:custGeom>
              <a:avLst/>
              <a:gdLst>
                <a:gd name="connsiteX0" fmla="*/ 90553 w 196629"/>
                <a:gd name="connsiteY0" fmla="*/ 78 h 204035"/>
                <a:gd name="connsiteX1" fmla="*/ 10741 w 196629"/>
                <a:gd name="connsiteY1" fmla="*/ 32089 h 204035"/>
                <a:gd name="connsiteX2" fmla="*/ 247 w 196629"/>
                <a:gd name="connsiteY2" fmla="*/ 51852 h 204035"/>
                <a:gd name="connsiteX3" fmla="*/ 3008 w 196629"/>
                <a:gd name="connsiteY3" fmla="*/ 54079 h 204035"/>
                <a:gd name="connsiteX4" fmla="*/ 15988 w 196629"/>
                <a:gd name="connsiteY4" fmla="*/ 48791 h 204035"/>
                <a:gd name="connsiteX5" fmla="*/ 24273 w 196629"/>
                <a:gd name="connsiteY5" fmla="*/ 37935 h 204035"/>
                <a:gd name="connsiteX6" fmla="*/ 70669 w 196629"/>
                <a:gd name="connsiteY6" fmla="*/ 15388 h 204035"/>
                <a:gd name="connsiteX7" fmla="*/ 25930 w 196629"/>
                <a:gd name="connsiteY7" fmla="*/ 197154 h 204035"/>
                <a:gd name="connsiteX8" fmla="*/ 24273 w 196629"/>
                <a:gd name="connsiteY8" fmla="*/ 202165 h 204035"/>
                <a:gd name="connsiteX9" fmla="*/ 27035 w 196629"/>
                <a:gd name="connsiteY9" fmla="*/ 204113 h 204035"/>
                <a:gd name="connsiteX10" fmla="*/ 47747 w 196629"/>
                <a:gd name="connsiteY10" fmla="*/ 190752 h 204035"/>
                <a:gd name="connsiteX11" fmla="*/ 93038 w 196629"/>
                <a:gd name="connsiteY11" fmla="*/ 15388 h 204035"/>
                <a:gd name="connsiteX12" fmla="*/ 107399 w 196629"/>
                <a:gd name="connsiteY12" fmla="*/ 15388 h 204035"/>
                <a:gd name="connsiteX13" fmla="*/ 173402 w 196629"/>
                <a:gd name="connsiteY13" fmla="*/ 56306 h 204035"/>
                <a:gd name="connsiteX14" fmla="*/ 99942 w 196629"/>
                <a:gd name="connsiteY14" fmla="*/ 117823 h 204035"/>
                <a:gd name="connsiteX15" fmla="*/ 83372 w 196629"/>
                <a:gd name="connsiteY15" fmla="*/ 123112 h 204035"/>
                <a:gd name="connsiteX16" fmla="*/ 76192 w 196629"/>
                <a:gd name="connsiteY16" fmla="*/ 131184 h 204035"/>
                <a:gd name="connsiteX17" fmla="*/ 81439 w 196629"/>
                <a:gd name="connsiteY17" fmla="*/ 133132 h 204035"/>
                <a:gd name="connsiteX18" fmla="*/ 196876 w 196629"/>
                <a:gd name="connsiteY18" fmla="*/ 44337 h 204035"/>
                <a:gd name="connsiteX19" fmla="*/ 127559 w 196629"/>
                <a:gd name="connsiteY19" fmla="*/ 78 h 204035"/>
                <a:gd name="connsiteX20" fmla="*/ 90553 w 196629"/>
                <a:gd name="connsiteY20" fmla="*/ 78 h 2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6629" h="204035">
                  <a:moveTo>
                    <a:pt x="90553" y="78"/>
                  </a:moveTo>
                  <a:cubicBezTo>
                    <a:pt x="51613" y="78"/>
                    <a:pt x="22064" y="19006"/>
                    <a:pt x="10741" y="32089"/>
                  </a:cubicBezTo>
                  <a:cubicBezTo>
                    <a:pt x="1075" y="43223"/>
                    <a:pt x="247" y="51296"/>
                    <a:pt x="247" y="51852"/>
                  </a:cubicBezTo>
                  <a:cubicBezTo>
                    <a:pt x="247" y="53523"/>
                    <a:pt x="1351" y="54079"/>
                    <a:pt x="3008" y="54079"/>
                  </a:cubicBezTo>
                  <a:cubicBezTo>
                    <a:pt x="7427" y="54079"/>
                    <a:pt x="13779" y="50182"/>
                    <a:pt x="15988" y="48791"/>
                  </a:cubicBezTo>
                  <a:cubicBezTo>
                    <a:pt x="21788" y="44894"/>
                    <a:pt x="22616" y="43223"/>
                    <a:pt x="24273" y="37935"/>
                  </a:cubicBezTo>
                  <a:cubicBezTo>
                    <a:pt x="28139" y="26800"/>
                    <a:pt x="35872" y="17058"/>
                    <a:pt x="70669" y="15388"/>
                  </a:cubicBezTo>
                  <a:cubicBezTo>
                    <a:pt x="65698" y="78018"/>
                    <a:pt x="49128" y="138978"/>
                    <a:pt x="25930" y="197154"/>
                  </a:cubicBezTo>
                  <a:cubicBezTo>
                    <a:pt x="24273" y="201330"/>
                    <a:pt x="24273" y="201886"/>
                    <a:pt x="24273" y="202165"/>
                  </a:cubicBezTo>
                  <a:cubicBezTo>
                    <a:pt x="24273" y="203000"/>
                    <a:pt x="25102" y="204113"/>
                    <a:pt x="27035" y="204113"/>
                  </a:cubicBezTo>
                  <a:cubicBezTo>
                    <a:pt x="31453" y="204113"/>
                    <a:pt x="44709" y="197989"/>
                    <a:pt x="47747" y="190752"/>
                  </a:cubicBezTo>
                  <a:cubicBezTo>
                    <a:pt x="62108" y="156793"/>
                    <a:pt x="84753" y="92771"/>
                    <a:pt x="93038" y="15388"/>
                  </a:cubicBezTo>
                  <a:lnTo>
                    <a:pt x="107399" y="15388"/>
                  </a:lnTo>
                  <a:cubicBezTo>
                    <a:pt x="141091" y="15388"/>
                    <a:pt x="173402" y="28471"/>
                    <a:pt x="173402" y="56306"/>
                  </a:cubicBezTo>
                  <a:cubicBezTo>
                    <a:pt x="173402" y="77183"/>
                    <a:pt x="153518" y="116153"/>
                    <a:pt x="99942" y="117823"/>
                  </a:cubicBezTo>
                  <a:cubicBezTo>
                    <a:pt x="94143" y="118101"/>
                    <a:pt x="91105" y="118101"/>
                    <a:pt x="83372" y="123112"/>
                  </a:cubicBezTo>
                  <a:cubicBezTo>
                    <a:pt x="78401" y="126452"/>
                    <a:pt x="76192" y="129514"/>
                    <a:pt x="76192" y="131184"/>
                  </a:cubicBezTo>
                  <a:cubicBezTo>
                    <a:pt x="76192" y="133132"/>
                    <a:pt x="77849" y="133132"/>
                    <a:pt x="81439" y="133132"/>
                  </a:cubicBezTo>
                  <a:cubicBezTo>
                    <a:pt x="131701" y="133132"/>
                    <a:pt x="196876" y="90266"/>
                    <a:pt x="196876" y="44337"/>
                  </a:cubicBezTo>
                  <a:cubicBezTo>
                    <a:pt x="196876" y="12604"/>
                    <a:pt x="159594" y="78"/>
                    <a:pt x="127559" y="78"/>
                  </a:cubicBezTo>
                  <a:lnTo>
                    <a:pt x="90553" y="78"/>
                  </a:lnTo>
                  <a:close/>
                </a:path>
              </a:pathLst>
            </a:custGeom>
            <a:solidFill>
              <a:srgbClr val="1A8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37A65B16-DA99-B38E-0D8C-EAFAA05C804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3710998" y="6618677"/>
              <a:ext cx="64070" cy="278356"/>
            </a:xfrm>
            <a:custGeom>
              <a:avLst/>
              <a:gdLst>
                <a:gd name="connsiteX0" fmla="*/ 64326 w 64070"/>
                <a:gd name="connsiteY0" fmla="*/ 275651 h 278356"/>
                <a:gd name="connsiteX1" fmla="*/ 59632 w 64070"/>
                <a:gd name="connsiteY1" fmla="*/ 269527 h 278356"/>
                <a:gd name="connsiteX2" fmla="*/ 16274 w 64070"/>
                <a:gd name="connsiteY2" fmla="*/ 139256 h 278356"/>
                <a:gd name="connsiteX3" fmla="*/ 60736 w 64070"/>
                <a:gd name="connsiteY3" fmla="*/ 7594 h 278356"/>
                <a:gd name="connsiteX4" fmla="*/ 64326 w 64070"/>
                <a:gd name="connsiteY4" fmla="*/ 2862 h 278356"/>
                <a:gd name="connsiteX5" fmla="*/ 61565 w 64070"/>
                <a:gd name="connsiteY5" fmla="*/ 78 h 278356"/>
                <a:gd name="connsiteX6" fmla="*/ 17655 w 64070"/>
                <a:gd name="connsiteY6" fmla="*/ 54358 h 278356"/>
                <a:gd name="connsiteX7" fmla="*/ 256 w 64070"/>
                <a:gd name="connsiteY7" fmla="*/ 139256 h 278356"/>
                <a:gd name="connsiteX8" fmla="*/ 18483 w 64070"/>
                <a:gd name="connsiteY8" fmla="*/ 226103 h 278356"/>
                <a:gd name="connsiteX9" fmla="*/ 61565 w 64070"/>
                <a:gd name="connsiteY9" fmla="*/ 278434 h 278356"/>
                <a:gd name="connsiteX10" fmla="*/ 64326 w 64070"/>
                <a:gd name="connsiteY10" fmla="*/ 275651 h 27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070" h="278356">
                  <a:moveTo>
                    <a:pt x="64326" y="275651"/>
                  </a:moveTo>
                  <a:cubicBezTo>
                    <a:pt x="64326" y="274816"/>
                    <a:pt x="64326" y="274259"/>
                    <a:pt x="59632" y="269527"/>
                  </a:cubicBezTo>
                  <a:cubicBezTo>
                    <a:pt x="25111" y="234454"/>
                    <a:pt x="16274" y="181845"/>
                    <a:pt x="16274" y="139256"/>
                  </a:cubicBezTo>
                  <a:cubicBezTo>
                    <a:pt x="16274" y="90822"/>
                    <a:pt x="26768" y="42388"/>
                    <a:pt x="60736" y="7594"/>
                  </a:cubicBezTo>
                  <a:cubicBezTo>
                    <a:pt x="64326" y="4254"/>
                    <a:pt x="64326" y="3697"/>
                    <a:pt x="64326" y="2862"/>
                  </a:cubicBezTo>
                  <a:cubicBezTo>
                    <a:pt x="64326" y="913"/>
                    <a:pt x="63222" y="78"/>
                    <a:pt x="61565" y="78"/>
                  </a:cubicBezTo>
                  <a:cubicBezTo>
                    <a:pt x="58803" y="78"/>
                    <a:pt x="33948" y="19006"/>
                    <a:pt x="17655" y="54358"/>
                  </a:cubicBezTo>
                  <a:cubicBezTo>
                    <a:pt x="3570" y="84977"/>
                    <a:pt x="256" y="115874"/>
                    <a:pt x="256" y="139256"/>
                  </a:cubicBezTo>
                  <a:cubicBezTo>
                    <a:pt x="256" y="160968"/>
                    <a:pt x="3294" y="194649"/>
                    <a:pt x="18483" y="226103"/>
                  </a:cubicBezTo>
                  <a:cubicBezTo>
                    <a:pt x="35053" y="260341"/>
                    <a:pt x="58803" y="278434"/>
                    <a:pt x="61565" y="278434"/>
                  </a:cubicBezTo>
                  <a:cubicBezTo>
                    <a:pt x="63222" y="278434"/>
                    <a:pt x="64326" y="277599"/>
                    <a:pt x="64326" y="275651"/>
                  </a:cubicBezTo>
                  <a:close/>
                </a:path>
              </a:pathLst>
            </a:custGeom>
            <a:solidFill>
              <a:srgbClr val="00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580D5A34-4E09-7B85-B9B8-62B453F3471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3797683" y="6638997"/>
              <a:ext cx="187791" cy="188447"/>
            </a:xfrm>
            <a:custGeom>
              <a:avLst/>
              <a:gdLst>
                <a:gd name="connsiteX0" fmla="*/ 111554 w 187791"/>
                <a:gd name="connsiteY0" fmla="*/ 19563 h 188447"/>
                <a:gd name="connsiteX1" fmla="*/ 117906 w 187791"/>
                <a:gd name="connsiteY1" fmla="*/ 9264 h 188447"/>
                <a:gd name="connsiteX2" fmla="*/ 135305 w 187791"/>
                <a:gd name="connsiteY2" fmla="*/ 8707 h 188447"/>
                <a:gd name="connsiteX3" fmla="*/ 175625 w 187791"/>
                <a:gd name="connsiteY3" fmla="*/ 31532 h 188447"/>
                <a:gd name="connsiteX4" fmla="*/ 173415 w 187791"/>
                <a:gd name="connsiteY4" fmla="*/ 53801 h 188447"/>
                <a:gd name="connsiteX5" fmla="*/ 172587 w 187791"/>
                <a:gd name="connsiteY5" fmla="*/ 59090 h 188447"/>
                <a:gd name="connsiteX6" fmla="*/ 175901 w 187791"/>
                <a:gd name="connsiteY6" fmla="*/ 62708 h 188447"/>
                <a:gd name="connsiteX7" fmla="*/ 180043 w 187791"/>
                <a:gd name="connsiteY7" fmla="*/ 56306 h 188447"/>
                <a:gd name="connsiteX8" fmla="*/ 187500 w 187791"/>
                <a:gd name="connsiteY8" fmla="*/ 7872 h 188447"/>
                <a:gd name="connsiteX9" fmla="*/ 188052 w 187791"/>
                <a:gd name="connsiteY9" fmla="*/ 3140 h 188447"/>
                <a:gd name="connsiteX10" fmla="*/ 180595 w 187791"/>
                <a:gd name="connsiteY10" fmla="*/ 78 h 188447"/>
                <a:gd name="connsiteX11" fmla="*/ 27324 w 187791"/>
                <a:gd name="connsiteY11" fmla="*/ 78 h 188447"/>
                <a:gd name="connsiteX12" fmla="*/ 18487 w 187791"/>
                <a:gd name="connsiteY12" fmla="*/ 5645 h 188447"/>
                <a:gd name="connsiteX13" fmla="*/ 1917 w 187791"/>
                <a:gd name="connsiteY13" fmla="*/ 54636 h 188447"/>
                <a:gd name="connsiteX14" fmla="*/ 260 w 187791"/>
                <a:gd name="connsiteY14" fmla="*/ 59646 h 188447"/>
                <a:gd name="connsiteX15" fmla="*/ 3574 w 187791"/>
                <a:gd name="connsiteY15" fmla="*/ 62708 h 188447"/>
                <a:gd name="connsiteX16" fmla="*/ 8269 w 187791"/>
                <a:gd name="connsiteY16" fmla="*/ 56863 h 188447"/>
                <a:gd name="connsiteX17" fmla="*/ 71234 w 187791"/>
                <a:gd name="connsiteY17" fmla="*/ 8707 h 188447"/>
                <a:gd name="connsiteX18" fmla="*/ 82005 w 187791"/>
                <a:gd name="connsiteY18" fmla="*/ 8707 h 188447"/>
                <a:gd name="connsiteX19" fmla="*/ 89737 w 187791"/>
                <a:gd name="connsiteY19" fmla="*/ 12048 h 188447"/>
                <a:gd name="connsiteX20" fmla="*/ 88633 w 187791"/>
                <a:gd name="connsiteY20" fmla="*/ 17893 h 188447"/>
                <a:gd name="connsiteX21" fmla="*/ 51627 w 187791"/>
                <a:gd name="connsiteY21" fmla="*/ 166535 h 188447"/>
                <a:gd name="connsiteX22" fmla="*/ 18763 w 187791"/>
                <a:gd name="connsiteY22" fmla="*/ 179896 h 188447"/>
                <a:gd name="connsiteX23" fmla="*/ 7164 w 187791"/>
                <a:gd name="connsiteY23" fmla="*/ 185185 h 188447"/>
                <a:gd name="connsiteX24" fmla="*/ 11859 w 187791"/>
                <a:gd name="connsiteY24" fmla="*/ 188525 h 188447"/>
                <a:gd name="connsiteX25" fmla="*/ 34505 w 187791"/>
                <a:gd name="connsiteY25" fmla="*/ 187969 h 188447"/>
                <a:gd name="connsiteX26" fmla="*/ 57978 w 187791"/>
                <a:gd name="connsiteY26" fmla="*/ 187690 h 188447"/>
                <a:gd name="connsiteX27" fmla="*/ 80900 w 187791"/>
                <a:gd name="connsiteY27" fmla="*/ 187969 h 188447"/>
                <a:gd name="connsiteX28" fmla="*/ 104926 w 187791"/>
                <a:gd name="connsiteY28" fmla="*/ 188525 h 188447"/>
                <a:gd name="connsiteX29" fmla="*/ 111002 w 187791"/>
                <a:gd name="connsiteY29" fmla="*/ 182958 h 188447"/>
                <a:gd name="connsiteX30" fmla="*/ 101612 w 187791"/>
                <a:gd name="connsiteY30" fmla="*/ 179896 h 188447"/>
                <a:gd name="connsiteX31" fmla="*/ 83938 w 187791"/>
                <a:gd name="connsiteY31" fmla="*/ 179340 h 188447"/>
                <a:gd name="connsiteX32" fmla="*/ 73720 w 187791"/>
                <a:gd name="connsiteY32" fmla="*/ 173216 h 188447"/>
                <a:gd name="connsiteX33" fmla="*/ 74825 w 187791"/>
                <a:gd name="connsiteY33" fmla="*/ 167370 h 188447"/>
                <a:gd name="connsiteX34" fmla="*/ 111554 w 187791"/>
                <a:gd name="connsiteY34" fmla="*/ 19563 h 18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791" h="188447">
                  <a:moveTo>
                    <a:pt x="111554" y="19563"/>
                  </a:moveTo>
                  <a:cubicBezTo>
                    <a:pt x="113488" y="11769"/>
                    <a:pt x="114592" y="10099"/>
                    <a:pt x="117906" y="9264"/>
                  </a:cubicBezTo>
                  <a:cubicBezTo>
                    <a:pt x="120392" y="8707"/>
                    <a:pt x="129505" y="8707"/>
                    <a:pt x="135305" y="8707"/>
                  </a:cubicBezTo>
                  <a:cubicBezTo>
                    <a:pt x="163197" y="8707"/>
                    <a:pt x="175625" y="9821"/>
                    <a:pt x="175625" y="31532"/>
                  </a:cubicBezTo>
                  <a:cubicBezTo>
                    <a:pt x="175625" y="35708"/>
                    <a:pt x="174520" y="46564"/>
                    <a:pt x="173415" y="53801"/>
                  </a:cubicBezTo>
                  <a:cubicBezTo>
                    <a:pt x="173139" y="54914"/>
                    <a:pt x="172587" y="58255"/>
                    <a:pt x="172587" y="59090"/>
                  </a:cubicBezTo>
                  <a:cubicBezTo>
                    <a:pt x="172587" y="60760"/>
                    <a:pt x="173415" y="62708"/>
                    <a:pt x="175901" y="62708"/>
                  </a:cubicBezTo>
                  <a:cubicBezTo>
                    <a:pt x="178939" y="62708"/>
                    <a:pt x="179491" y="60481"/>
                    <a:pt x="180043" y="56306"/>
                  </a:cubicBezTo>
                  <a:lnTo>
                    <a:pt x="187500" y="7872"/>
                  </a:lnTo>
                  <a:cubicBezTo>
                    <a:pt x="187776" y="6759"/>
                    <a:pt x="188052" y="3975"/>
                    <a:pt x="188052" y="3140"/>
                  </a:cubicBezTo>
                  <a:cubicBezTo>
                    <a:pt x="188052" y="78"/>
                    <a:pt x="185290" y="78"/>
                    <a:pt x="180595" y="78"/>
                  </a:cubicBezTo>
                  <a:lnTo>
                    <a:pt x="27324" y="78"/>
                  </a:lnTo>
                  <a:cubicBezTo>
                    <a:pt x="20696" y="78"/>
                    <a:pt x="20420" y="357"/>
                    <a:pt x="18487" y="5645"/>
                  </a:cubicBezTo>
                  <a:lnTo>
                    <a:pt x="1917" y="54636"/>
                  </a:lnTo>
                  <a:cubicBezTo>
                    <a:pt x="1641" y="55193"/>
                    <a:pt x="260" y="59090"/>
                    <a:pt x="260" y="59646"/>
                  </a:cubicBezTo>
                  <a:cubicBezTo>
                    <a:pt x="260" y="61317"/>
                    <a:pt x="1641" y="62708"/>
                    <a:pt x="3574" y="62708"/>
                  </a:cubicBezTo>
                  <a:cubicBezTo>
                    <a:pt x="6336" y="62708"/>
                    <a:pt x="6612" y="61317"/>
                    <a:pt x="8269" y="56863"/>
                  </a:cubicBezTo>
                  <a:cubicBezTo>
                    <a:pt x="23182" y="13718"/>
                    <a:pt x="30362" y="8707"/>
                    <a:pt x="71234" y="8707"/>
                  </a:cubicBezTo>
                  <a:lnTo>
                    <a:pt x="82005" y="8707"/>
                  </a:lnTo>
                  <a:cubicBezTo>
                    <a:pt x="89737" y="8707"/>
                    <a:pt x="89737" y="9821"/>
                    <a:pt x="89737" y="12048"/>
                  </a:cubicBezTo>
                  <a:cubicBezTo>
                    <a:pt x="89737" y="13718"/>
                    <a:pt x="88909" y="17058"/>
                    <a:pt x="88633" y="17893"/>
                  </a:cubicBezTo>
                  <a:lnTo>
                    <a:pt x="51627" y="166535"/>
                  </a:lnTo>
                  <a:cubicBezTo>
                    <a:pt x="49141" y="176834"/>
                    <a:pt x="48313" y="179896"/>
                    <a:pt x="18763" y="179896"/>
                  </a:cubicBezTo>
                  <a:cubicBezTo>
                    <a:pt x="8821" y="179896"/>
                    <a:pt x="7164" y="179896"/>
                    <a:pt x="7164" y="185185"/>
                  </a:cubicBezTo>
                  <a:cubicBezTo>
                    <a:pt x="7164" y="188525"/>
                    <a:pt x="10202" y="188525"/>
                    <a:pt x="11859" y="188525"/>
                  </a:cubicBezTo>
                  <a:cubicBezTo>
                    <a:pt x="19315" y="188525"/>
                    <a:pt x="27048" y="187969"/>
                    <a:pt x="34505" y="187969"/>
                  </a:cubicBezTo>
                  <a:cubicBezTo>
                    <a:pt x="42237" y="187969"/>
                    <a:pt x="50246" y="187690"/>
                    <a:pt x="57978" y="187690"/>
                  </a:cubicBezTo>
                  <a:cubicBezTo>
                    <a:pt x="65711" y="187690"/>
                    <a:pt x="73444" y="187969"/>
                    <a:pt x="80900" y="187969"/>
                  </a:cubicBezTo>
                  <a:cubicBezTo>
                    <a:pt x="88909" y="187969"/>
                    <a:pt x="97194" y="188525"/>
                    <a:pt x="104926" y="188525"/>
                  </a:cubicBezTo>
                  <a:cubicBezTo>
                    <a:pt x="107688" y="188525"/>
                    <a:pt x="111002" y="188525"/>
                    <a:pt x="111002" y="182958"/>
                  </a:cubicBezTo>
                  <a:cubicBezTo>
                    <a:pt x="111002" y="179896"/>
                    <a:pt x="108793" y="179896"/>
                    <a:pt x="101612" y="179896"/>
                  </a:cubicBezTo>
                  <a:cubicBezTo>
                    <a:pt x="94708" y="179896"/>
                    <a:pt x="91118" y="179896"/>
                    <a:pt x="83938" y="179340"/>
                  </a:cubicBezTo>
                  <a:cubicBezTo>
                    <a:pt x="75929" y="178505"/>
                    <a:pt x="73720" y="177669"/>
                    <a:pt x="73720" y="173216"/>
                  </a:cubicBezTo>
                  <a:cubicBezTo>
                    <a:pt x="73720" y="172937"/>
                    <a:pt x="73720" y="171546"/>
                    <a:pt x="74825" y="167370"/>
                  </a:cubicBezTo>
                  <a:lnTo>
                    <a:pt x="111554" y="19563"/>
                  </a:lnTo>
                  <a:close/>
                </a:path>
              </a:pathLst>
            </a:custGeom>
            <a:solidFill>
              <a:srgbClr val="00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9062A511-413B-A388-76A8-9F0A4910289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4075085" y="6752288"/>
              <a:ext cx="168736" cy="11134"/>
            </a:xfrm>
            <a:custGeom>
              <a:avLst/>
              <a:gdLst>
                <a:gd name="connsiteX0" fmla="*/ 159340 w 168736"/>
                <a:gd name="connsiteY0" fmla="*/ 11212 h 11134"/>
                <a:gd name="connsiteX1" fmla="*/ 169006 w 168736"/>
                <a:gd name="connsiteY1" fmla="*/ 5645 h 11134"/>
                <a:gd name="connsiteX2" fmla="*/ 159340 w 168736"/>
                <a:gd name="connsiteY2" fmla="*/ 78 h 11134"/>
                <a:gd name="connsiteX3" fmla="*/ 9935 w 168736"/>
                <a:gd name="connsiteY3" fmla="*/ 78 h 11134"/>
                <a:gd name="connsiteX4" fmla="*/ 270 w 168736"/>
                <a:gd name="connsiteY4" fmla="*/ 5645 h 11134"/>
                <a:gd name="connsiteX5" fmla="*/ 9935 w 168736"/>
                <a:gd name="connsiteY5" fmla="*/ 11212 h 11134"/>
                <a:gd name="connsiteX6" fmla="*/ 159340 w 168736"/>
                <a:gd name="connsiteY6" fmla="*/ 11212 h 1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36" h="11134">
                  <a:moveTo>
                    <a:pt x="159340" y="11212"/>
                  </a:moveTo>
                  <a:cubicBezTo>
                    <a:pt x="164035" y="11212"/>
                    <a:pt x="169006" y="11212"/>
                    <a:pt x="169006" y="5645"/>
                  </a:cubicBezTo>
                  <a:cubicBezTo>
                    <a:pt x="169006" y="78"/>
                    <a:pt x="164035" y="78"/>
                    <a:pt x="159340" y="78"/>
                  </a:cubicBezTo>
                  <a:lnTo>
                    <a:pt x="9935" y="78"/>
                  </a:lnTo>
                  <a:cubicBezTo>
                    <a:pt x="5241" y="78"/>
                    <a:pt x="270" y="78"/>
                    <a:pt x="270" y="5645"/>
                  </a:cubicBezTo>
                  <a:cubicBezTo>
                    <a:pt x="270" y="11212"/>
                    <a:pt x="5241" y="11212"/>
                    <a:pt x="9935" y="11212"/>
                  </a:cubicBezTo>
                  <a:lnTo>
                    <a:pt x="159340" y="11212"/>
                  </a:lnTo>
                  <a:close/>
                </a:path>
              </a:pathLst>
            </a:custGeom>
            <a:solidFill>
              <a:srgbClr val="00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D735937C-0C05-3E19-1FA8-39943230025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4334955" y="6638997"/>
              <a:ext cx="187791" cy="188447"/>
            </a:xfrm>
            <a:custGeom>
              <a:avLst/>
              <a:gdLst>
                <a:gd name="connsiteX0" fmla="*/ 111574 w 187791"/>
                <a:gd name="connsiteY0" fmla="*/ 19563 h 188447"/>
                <a:gd name="connsiteX1" fmla="*/ 117926 w 187791"/>
                <a:gd name="connsiteY1" fmla="*/ 9264 h 188447"/>
                <a:gd name="connsiteX2" fmla="*/ 135324 w 187791"/>
                <a:gd name="connsiteY2" fmla="*/ 8707 h 188447"/>
                <a:gd name="connsiteX3" fmla="*/ 175644 w 187791"/>
                <a:gd name="connsiteY3" fmla="*/ 31532 h 188447"/>
                <a:gd name="connsiteX4" fmla="*/ 173435 w 187791"/>
                <a:gd name="connsiteY4" fmla="*/ 53801 h 188447"/>
                <a:gd name="connsiteX5" fmla="*/ 172606 w 187791"/>
                <a:gd name="connsiteY5" fmla="*/ 59090 h 188447"/>
                <a:gd name="connsiteX6" fmla="*/ 175920 w 187791"/>
                <a:gd name="connsiteY6" fmla="*/ 62708 h 188447"/>
                <a:gd name="connsiteX7" fmla="*/ 180063 w 187791"/>
                <a:gd name="connsiteY7" fmla="*/ 56306 h 188447"/>
                <a:gd name="connsiteX8" fmla="*/ 187519 w 187791"/>
                <a:gd name="connsiteY8" fmla="*/ 7872 h 188447"/>
                <a:gd name="connsiteX9" fmla="*/ 188071 w 187791"/>
                <a:gd name="connsiteY9" fmla="*/ 3140 h 188447"/>
                <a:gd name="connsiteX10" fmla="*/ 180615 w 187791"/>
                <a:gd name="connsiteY10" fmla="*/ 78 h 188447"/>
                <a:gd name="connsiteX11" fmla="*/ 27344 w 187791"/>
                <a:gd name="connsiteY11" fmla="*/ 78 h 188447"/>
                <a:gd name="connsiteX12" fmla="*/ 18506 w 187791"/>
                <a:gd name="connsiteY12" fmla="*/ 5645 h 188447"/>
                <a:gd name="connsiteX13" fmla="*/ 1936 w 187791"/>
                <a:gd name="connsiteY13" fmla="*/ 54636 h 188447"/>
                <a:gd name="connsiteX14" fmla="*/ 279 w 187791"/>
                <a:gd name="connsiteY14" fmla="*/ 59646 h 188447"/>
                <a:gd name="connsiteX15" fmla="*/ 3593 w 187791"/>
                <a:gd name="connsiteY15" fmla="*/ 62708 h 188447"/>
                <a:gd name="connsiteX16" fmla="*/ 8288 w 187791"/>
                <a:gd name="connsiteY16" fmla="*/ 56863 h 188447"/>
                <a:gd name="connsiteX17" fmla="*/ 71254 w 187791"/>
                <a:gd name="connsiteY17" fmla="*/ 8707 h 188447"/>
                <a:gd name="connsiteX18" fmla="*/ 82024 w 187791"/>
                <a:gd name="connsiteY18" fmla="*/ 8707 h 188447"/>
                <a:gd name="connsiteX19" fmla="*/ 89757 w 187791"/>
                <a:gd name="connsiteY19" fmla="*/ 12048 h 188447"/>
                <a:gd name="connsiteX20" fmla="*/ 88652 w 187791"/>
                <a:gd name="connsiteY20" fmla="*/ 17893 h 188447"/>
                <a:gd name="connsiteX21" fmla="*/ 51646 w 187791"/>
                <a:gd name="connsiteY21" fmla="*/ 166535 h 188447"/>
                <a:gd name="connsiteX22" fmla="*/ 18783 w 187791"/>
                <a:gd name="connsiteY22" fmla="*/ 179896 h 188447"/>
                <a:gd name="connsiteX23" fmla="*/ 7184 w 187791"/>
                <a:gd name="connsiteY23" fmla="*/ 185185 h 188447"/>
                <a:gd name="connsiteX24" fmla="*/ 11878 w 187791"/>
                <a:gd name="connsiteY24" fmla="*/ 188525 h 188447"/>
                <a:gd name="connsiteX25" fmla="*/ 34524 w 187791"/>
                <a:gd name="connsiteY25" fmla="*/ 187969 h 188447"/>
                <a:gd name="connsiteX26" fmla="*/ 57998 w 187791"/>
                <a:gd name="connsiteY26" fmla="*/ 187690 h 188447"/>
                <a:gd name="connsiteX27" fmla="*/ 80920 w 187791"/>
                <a:gd name="connsiteY27" fmla="*/ 187969 h 188447"/>
                <a:gd name="connsiteX28" fmla="*/ 104946 w 187791"/>
                <a:gd name="connsiteY28" fmla="*/ 188525 h 188447"/>
                <a:gd name="connsiteX29" fmla="*/ 111021 w 187791"/>
                <a:gd name="connsiteY29" fmla="*/ 182958 h 188447"/>
                <a:gd name="connsiteX30" fmla="*/ 101632 w 187791"/>
                <a:gd name="connsiteY30" fmla="*/ 179896 h 188447"/>
                <a:gd name="connsiteX31" fmla="*/ 83957 w 187791"/>
                <a:gd name="connsiteY31" fmla="*/ 179340 h 188447"/>
                <a:gd name="connsiteX32" fmla="*/ 73739 w 187791"/>
                <a:gd name="connsiteY32" fmla="*/ 173216 h 188447"/>
                <a:gd name="connsiteX33" fmla="*/ 74844 w 187791"/>
                <a:gd name="connsiteY33" fmla="*/ 167370 h 188447"/>
                <a:gd name="connsiteX34" fmla="*/ 111574 w 187791"/>
                <a:gd name="connsiteY34" fmla="*/ 19563 h 18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791" h="188447">
                  <a:moveTo>
                    <a:pt x="111574" y="19563"/>
                  </a:moveTo>
                  <a:cubicBezTo>
                    <a:pt x="113507" y="11769"/>
                    <a:pt x="114612" y="10099"/>
                    <a:pt x="117926" y="9264"/>
                  </a:cubicBezTo>
                  <a:cubicBezTo>
                    <a:pt x="120411" y="8707"/>
                    <a:pt x="129524" y="8707"/>
                    <a:pt x="135324" y="8707"/>
                  </a:cubicBezTo>
                  <a:cubicBezTo>
                    <a:pt x="163217" y="8707"/>
                    <a:pt x="175644" y="9821"/>
                    <a:pt x="175644" y="31532"/>
                  </a:cubicBezTo>
                  <a:cubicBezTo>
                    <a:pt x="175644" y="35708"/>
                    <a:pt x="174539" y="46564"/>
                    <a:pt x="173435" y="53801"/>
                  </a:cubicBezTo>
                  <a:cubicBezTo>
                    <a:pt x="173158" y="54914"/>
                    <a:pt x="172606" y="58255"/>
                    <a:pt x="172606" y="59090"/>
                  </a:cubicBezTo>
                  <a:cubicBezTo>
                    <a:pt x="172606" y="60760"/>
                    <a:pt x="173435" y="62708"/>
                    <a:pt x="175920" y="62708"/>
                  </a:cubicBezTo>
                  <a:cubicBezTo>
                    <a:pt x="178958" y="62708"/>
                    <a:pt x="179510" y="60481"/>
                    <a:pt x="180063" y="56306"/>
                  </a:cubicBezTo>
                  <a:lnTo>
                    <a:pt x="187519" y="7872"/>
                  </a:lnTo>
                  <a:cubicBezTo>
                    <a:pt x="187795" y="6759"/>
                    <a:pt x="188071" y="3975"/>
                    <a:pt x="188071" y="3140"/>
                  </a:cubicBezTo>
                  <a:cubicBezTo>
                    <a:pt x="188071" y="78"/>
                    <a:pt x="185310" y="78"/>
                    <a:pt x="180615" y="78"/>
                  </a:cubicBezTo>
                  <a:lnTo>
                    <a:pt x="27344" y="78"/>
                  </a:lnTo>
                  <a:cubicBezTo>
                    <a:pt x="20716" y="78"/>
                    <a:pt x="20440" y="357"/>
                    <a:pt x="18506" y="5645"/>
                  </a:cubicBezTo>
                  <a:lnTo>
                    <a:pt x="1936" y="54636"/>
                  </a:lnTo>
                  <a:cubicBezTo>
                    <a:pt x="1660" y="55193"/>
                    <a:pt x="279" y="59090"/>
                    <a:pt x="279" y="59646"/>
                  </a:cubicBezTo>
                  <a:cubicBezTo>
                    <a:pt x="279" y="61317"/>
                    <a:pt x="1660" y="62708"/>
                    <a:pt x="3593" y="62708"/>
                  </a:cubicBezTo>
                  <a:cubicBezTo>
                    <a:pt x="6355" y="62708"/>
                    <a:pt x="6631" y="61317"/>
                    <a:pt x="8288" y="56863"/>
                  </a:cubicBezTo>
                  <a:cubicBezTo>
                    <a:pt x="23201" y="13718"/>
                    <a:pt x="30381" y="8707"/>
                    <a:pt x="71254" y="8707"/>
                  </a:cubicBezTo>
                  <a:lnTo>
                    <a:pt x="82024" y="8707"/>
                  </a:lnTo>
                  <a:cubicBezTo>
                    <a:pt x="89757" y="8707"/>
                    <a:pt x="89757" y="9821"/>
                    <a:pt x="89757" y="12048"/>
                  </a:cubicBezTo>
                  <a:cubicBezTo>
                    <a:pt x="89757" y="13718"/>
                    <a:pt x="88928" y="17058"/>
                    <a:pt x="88652" y="17893"/>
                  </a:cubicBezTo>
                  <a:lnTo>
                    <a:pt x="51646" y="166535"/>
                  </a:lnTo>
                  <a:cubicBezTo>
                    <a:pt x="49161" y="176834"/>
                    <a:pt x="48332" y="179896"/>
                    <a:pt x="18783" y="179896"/>
                  </a:cubicBezTo>
                  <a:cubicBezTo>
                    <a:pt x="8841" y="179896"/>
                    <a:pt x="7184" y="179896"/>
                    <a:pt x="7184" y="185185"/>
                  </a:cubicBezTo>
                  <a:cubicBezTo>
                    <a:pt x="7184" y="188525"/>
                    <a:pt x="10221" y="188525"/>
                    <a:pt x="11878" y="188525"/>
                  </a:cubicBezTo>
                  <a:cubicBezTo>
                    <a:pt x="19335" y="188525"/>
                    <a:pt x="27067" y="187969"/>
                    <a:pt x="34524" y="187969"/>
                  </a:cubicBezTo>
                  <a:cubicBezTo>
                    <a:pt x="42257" y="187969"/>
                    <a:pt x="50265" y="187690"/>
                    <a:pt x="57998" y="187690"/>
                  </a:cubicBezTo>
                  <a:cubicBezTo>
                    <a:pt x="65730" y="187690"/>
                    <a:pt x="73463" y="187969"/>
                    <a:pt x="80920" y="187969"/>
                  </a:cubicBezTo>
                  <a:cubicBezTo>
                    <a:pt x="88928" y="187969"/>
                    <a:pt x="97213" y="188525"/>
                    <a:pt x="104946" y="188525"/>
                  </a:cubicBezTo>
                  <a:cubicBezTo>
                    <a:pt x="107707" y="188525"/>
                    <a:pt x="111021" y="188525"/>
                    <a:pt x="111021" y="182958"/>
                  </a:cubicBezTo>
                  <a:cubicBezTo>
                    <a:pt x="111021" y="179896"/>
                    <a:pt x="108812" y="179896"/>
                    <a:pt x="101632" y="179896"/>
                  </a:cubicBezTo>
                  <a:cubicBezTo>
                    <a:pt x="94728" y="179896"/>
                    <a:pt x="91138" y="179896"/>
                    <a:pt x="83957" y="179340"/>
                  </a:cubicBezTo>
                  <a:cubicBezTo>
                    <a:pt x="75949" y="178505"/>
                    <a:pt x="73739" y="177669"/>
                    <a:pt x="73739" y="173216"/>
                  </a:cubicBezTo>
                  <a:cubicBezTo>
                    <a:pt x="73739" y="172937"/>
                    <a:pt x="73739" y="171546"/>
                    <a:pt x="74844" y="167370"/>
                  </a:cubicBezTo>
                  <a:lnTo>
                    <a:pt x="111574" y="19563"/>
                  </a:lnTo>
                  <a:close/>
                </a:path>
              </a:pathLst>
            </a:custGeom>
            <a:solidFill>
              <a:srgbClr val="1A1AFF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5964BC46-6BEC-5B15-F366-7EFC9731F20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4504596" y="6783269"/>
              <a:ext cx="190222" cy="87877"/>
            </a:xfrm>
            <a:custGeom>
              <a:avLst/>
              <a:gdLst>
                <a:gd name="connsiteX0" fmla="*/ 97136 w 190222"/>
                <a:gd name="connsiteY0" fmla="*/ 32620 h 87877"/>
                <a:gd name="connsiteX1" fmla="*/ 76451 w 190222"/>
                <a:gd name="connsiteY1" fmla="*/ 11966 h 87877"/>
                <a:gd name="connsiteX2" fmla="*/ 41655 w 190222"/>
                <a:gd name="connsiteY2" fmla="*/ 80 h 87877"/>
                <a:gd name="connsiteX3" fmla="*/ 285 w 190222"/>
                <a:gd name="connsiteY3" fmla="*/ 44116 h 87877"/>
                <a:gd name="connsiteX4" fmla="*/ 41075 w 190222"/>
                <a:gd name="connsiteY4" fmla="*/ 87957 h 87877"/>
                <a:gd name="connsiteX5" fmla="*/ 93657 w 190222"/>
                <a:gd name="connsiteY5" fmla="*/ 55417 h 87877"/>
                <a:gd name="connsiteX6" fmla="*/ 114341 w 190222"/>
                <a:gd name="connsiteY6" fmla="*/ 76071 h 87877"/>
                <a:gd name="connsiteX7" fmla="*/ 149138 w 190222"/>
                <a:gd name="connsiteY7" fmla="*/ 87957 h 87877"/>
                <a:gd name="connsiteX8" fmla="*/ 190507 w 190222"/>
                <a:gd name="connsiteY8" fmla="*/ 43921 h 87877"/>
                <a:gd name="connsiteX9" fmla="*/ 149718 w 190222"/>
                <a:gd name="connsiteY9" fmla="*/ 80 h 87877"/>
                <a:gd name="connsiteX10" fmla="*/ 97136 w 190222"/>
                <a:gd name="connsiteY10" fmla="*/ 32620 h 87877"/>
                <a:gd name="connsiteX11" fmla="*/ 103322 w 190222"/>
                <a:gd name="connsiteY11" fmla="*/ 39829 h 87877"/>
                <a:gd name="connsiteX12" fmla="*/ 151458 w 190222"/>
                <a:gd name="connsiteY12" fmla="*/ 7484 h 87877"/>
                <a:gd name="connsiteX13" fmla="*/ 185095 w 190222"/>
                <a:gd name="connsiteY13" fmla="*/ 43921 h 87877"/>
                <a:gd name="connsiteX14" fmla="*/ 152231 w 190222"/>
                <a:gd name="connsiteY14" fmla="*/ 77240 h 87877"/>
                <a:gd name="connsiteX15" fmla="*/ 103322 w 190222"/>
                <a:gd name="connsiteY15" fmla="*/ 39829 h 87877"/>
                <a:gd name="connsiteX16" fmla="*/ 87470 w 190222"/>
                <a:gd name="connsiteY16" fmla="*/ 48207 h 87877"/>
                <a:gd name="connsiteX17" fmla="*/ 39335 w 190222"/>
                <a:gd name="connsiteY17" fmla="*/ 80552 h 87877"/>
                <a:gd name="connsiteX18" fmla="*/ 5698 w 190222"/>
                <a:gd name="connsiteY18" fmla="*/ 44116 h 87877"/>
                <a:gd name="connsiteX19" fmla="*/ 38562 w 190222"/>
                <a:gd name="connsiteY19" fmla="*/ 10796 h 87877"/>
                <a:gd name="connsiteX20" fmla="*/ 87470 w 190222"/>
                <a:gd name="connsiteY20" fmla="*/ 48207 h 8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222" h="87877">
                  <a:moveTo>
                    <a:pt x="97136" y="32620"/>
                  </a:moveTo>
                  <a:cubicBezTo>
                    <a:pt x="86890" y="20539"/>
                    <a:pt x="83797" y="17226"/>
                    <a:pt x="76451" y="11966"/>
                  </a:cubicBezTo>
                  <a:cubicBezTo>
                    <a:pt x="64659" y="3392"/>
                    <a:pt x="52287" y="80"/>
                    <a:pt x="41655" y="80"/>
                  </a:cubicBezTo>
                  <a:cubicBezTo>
                    <a:pt x="17684" y="80"/>
                    <a:pt x="285" y="20734"/>
                    <a:pt x="285" y="44116"/>
                  </a:cubicBezTo>
                  <a:cubicBezTo>
                    <a:pt x="285" y="66913"/>
                    <a:pt x="16910" y="87957"/>
                    <a:pt x="41075" y="87957"/>
                  </a:cubicBezTo>
                  <a:cubicBezTo>
                    <a:pt x="67946" y="87957"/>
                    <a:pt x="86697" y="65744"/>
                    <a:pt x="93657" y="55417"/>
                  </a:cubicBezTo>
                  <a:cubicBezTo>
                    <a:pt x="103902" y="67498"/>
                    <a:pt x="106995" y="70810"/>
                    <a:pt x="114341" y="76071"/>
                  </a:cubicBezTo>
                  <a:cubicBezTo>
                    <a:pt x="126133" y="84644"/>
                    <a:pt x="138506" y="87957"/>
                    <a:pt x="149138" y="87957"/>
                  </a:cubicBezTo>
                  <a:cubicBezTo>
                    <a:pt x="173109" y="87957"/>
                    <a:pt x="190507" y="67303"/>
                    <a:pt x="190507" y="43921"/>
                  </a:cubicBezTo>
                  <a:cubicBezTo>
                    <a:pt x="190507" y="21123"/>
                    <a:pt x="173882" y="80"/>
                    <a:pt x="149718" y="80"/>
                  </a:cubicBezTo>
                  <a:cubicBezTo>
                    <a:pt x="122847" y="80"/>
                    <a:pt x="104096" y="22293"/>
                    <a:pt x="97136" y="32620"/>
                  </a:cubicBezTo>
                  <a:close/>
                  <a:moveTo>
                    <a:pt x="103322" y="39829"/>
                  </a:moveTo>
                  <a:cubicBezTo>
                    <a:pt x="111055" y="27164"/>
                    <a:pt x="127873" y="7484"/>
                    <a:pt x="151458" y="7484"/>
                  </a:cubicBezTo>
                  <a:cubicBezTo>
                    <a:pt x="171369" y="7484"/>
                    <a:pt x="185095" y="25215"/>
                    <a:pt x="185095" y="43921"/>
                  </a:cubicBezTo>
                  <a:cubicBezTo>
                    <a:pt x="185095" y="62626"/>
                    <a:pt x="170016" y="77240"/>
                    <a:pt x="152231" y="77240"/>
                  </a:cubicBezTo>
                  <a:cubicBezTo>
                    <a:pt x="134253" y="77240"/>
                    <a:pt x="121881" y="62431"/>
                    <a:pt x="103322" y="39829"/>
                  </a:cubicBezTo>
                  <a:close/>
                  <a:moveTo>
                    <a:pt x="87470" y="48207"/>
                  </a:moveTo>
                  <a:cubicBezTo>
                    <a:pt x="79738" y="60873"/>
                    <a:pt x="62919" y="80552"/>
                    <a:pt x="39335" y="80552"/>
                  </a:cubicBezTo>
                  <a:cubicBezTo>
                    <a:pt x="19424" y="80552"/>
                    <a:pt x="5698" y="62821"/>
                    <a:pt x="5698" y="44116"/>
                  </a:cubicBezTo>
                  <a:cubicBezTo>
                    <a:pt x="5698" y="25410"/>
                    <a:pt x="20777" y="10796"/>
                    <a:pt x="38562" y="10796"/>
                  </a:cubicBezTo>
                  <a:cubicBezTo>
                    <a:pt x="56540" y="10796"/>
                    <a:pt x="68912" y="25605"/>
                    <a:pt x="87470" y="48207"/>
                  </a:cubicBezTo>
                  <a:close/>
                </a:path>
              </a:pathLst>
            </a:custGeom>
            <a:solidFill>
              <a:srgbClr val="1A1AFF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75491E08-9748-7B69-DE54-407E2F29A02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4739425" y="6618677"/>
              <a:ext cx="64070" cy="278356"/>
            </a:xfrm>
            <a:custGeom>
              <a:avLst/>
              <a:gdLst>
                <a:gd name="connsiteX0" fmla="*/ 64364 w 64070"/>
                <a:gd name="connsiteY0" fmla="*/ 139256 h 278356"/>
                <a:gd name="connsiteX1" fmla="*/ 46137 w 64070"/>
                <a:gd name="connsiteY1" fmla="*/ 52409 h 278356"/>
                <a:gd name="connsiteX2" fmla="*/ 3055 w 64070"/>
                <a:gd name="connsiteY2" fmla="*/ 78 h 278356"/>
                <a:gd name="connsiteX3" fmla="*/ 294 w 64070"/>
                <a:gd name="connsiteY3" fmla="*/ 2862 h 278356"/>
                <a:gd name="connsiteX4" fmla="*/ 5541 w 64070"/>
                <a:gd name="connsiteY4" fmla="*/ 9264 h 278356"/>
                <a:gd name="connsiteX5" fmla="*/ 48346 w 64070"/>
                <a:gd name="connsiteY5" fmla="*/ 139256 h 278356"/>
                <a:gd name="connsiteX6" fmla="*/ 3884 w 64070"/>
                <a:gd name="connsiteY6" fmla="*/ 270919 h 278356"/>
                <a:gd name="connsiteX7" fmla="*/ 294 w 64070"/>
                <a:gd name="connsiteY7" fmla="*/ 275651 h 278356"/>
                <a:gd name="connsiteX8" fmla="*/ 3055 w 64070"/>
                <a:gd name="connsiteY8" fmla="*/ 278434 h 278356"/>
                <a:gd name="connsiteX9" fmla="*/ 46966 w 64070"/>
                <a:gd name="connsiteY9" fmla="*/ 224155 h 278356"/>
                <a:gd name="connsiteX10" fmla="*/ 64364 w 64070"/>
                <a:gd name="connsiteY10" fmla="*/ 139256 h 27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070" h="278356">
                  <a:moveTo>
                    <a:pt x="64364" y="139256"/>
                  </a:moveTo>
                  <a:cubicBezTo>
                    <a:pt x="64364" y="117545"/>
                    <a:pt x="61326" y="83863"/>
                    <a:pt x="46137" y="52409"/>
                  </a:cubicBezTo>
                  <a:cubicBezTo>
                    <a:pt x="29567" y="18171"/>
                    <a:pt x="5817" y="78"/>
                    <a:pt x="3055" y="78"/>
                  </a:cubicBezTo>
                  <a:cubicBezTo>
                    <a:pt x="1398" y="78"/>
                    <a:pt x="294" y="1192"/>
                    <a:pt x="294" y="2862"/>
                  </a:cubicBezTo>
                  <a:cubicBezTo>
                    <a:pt x="294" y="3697"/>
                    <a:pt x="294" y="4254"/>
                    <a:pt x="5541" y="9264"/>
                  </a:cubicBezTo>
                  <a:cubicBezTo>
                    <a:pt x="32605" y="36821"/>
                    <a:pt x="48346" y="81080"/>
                    <a:pt x="48346" y="139256"/>
                  </a:cubicBezTo>
                  <a:cubicBezTo>
                    <a:pt x="48346" y="186855"/>
                    <a:pt x="38128" y="235846"/>
                    <a:pt x="3884" y="270919"/>
                  </a:cubicBezTo>
                  <a:cubicBezTo>
                    <a:pt x="294" y="274259"/>
                    <a:pt x="294" y="274816"/>
                    <a:pt x="294" y="275651"/>
                  </a:cubicBezTo>
                  <a:cubicBezTo>
                    <a:pt x="294" y="277321"/>
                    <a:pt x="1398" y="278434"/>
                    <a:pt x="3055" y="278434"/>
                  </a:cubicBezTo>
                  <a:cubicBezTo>
                    <a:pt x="5817" y="278434"/>
                    <a:pt x="30672" y="259506"/>
                    <a:pt x="46966" y="224155"/>
                  </a:cubicBezTo>
                  <a:cubicBezTo>
                    <a:pt x="61050" y="193536"/>
                    <a:pt x="64364" y="162638"/>
                    <a:pt x="64364" y="139256"/>
                  </a:cubicBezTo>
                  <a:close/>
                </a:path>
              </a:pathLst>
            </a:custGeom>
            <a:solidFill>
              <a:srgbClr val="000000"/>
            </a:solidFill>
            <a:ln w="276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5" name="ZoneTexte 84">
            <a:extLst>
              <a:ext uri="{FF2B5EF4-FFF2-40B4-BE49-F238E27FC236}">
                <a16:creationId xmlns:a16="http://schemas.microsoft.com/office/drawing/2014/main" id="{662DD625-61FE-9749-76CD-844DB180255A}"/>
              </a:ext>
            </a:extLst>
          </p:cNvPr>
          <p:cNvSpPr txBox="1"/>
          <p:nvPr/>
        </p:nvSpPr>
        <p:spPr>
          <a:xfrm>
            <a:off x="6313443" y="4223323"/>
            <a:ext cx="405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/>
              <a:t>Un bilan sur une longueur </a:t>
            </a:r>
            <a:r>
              <a:rPr lang="fr-FR" sz="180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fr-FR" sz="1800"/>
              <a:t> donne :</a:t>
            </a:r>
          </a:p>
        </p:txBody>
      </p:sp>
      <p:grpSp>
        <p:nvGrpSpPr>
          <p:cNvPr id="170" name="Groupe 169" descr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  T(x) - \blue{\Tinf} = (\red{T_0} - \blue{\Tinf}) \cosh k x + B \sinh k x&#10;$$&#10;\end{document}&#10;" title="IguanaTex Vector Display">
            <a:extLst>
              <a:ext uri="{FF2B5EF4-FFF2-40B4-BE49-F238E27FC236}">
                <a16:creationId xmlns:a16="http://schemas.microsoft.com/office/drawing/2014/main" id="{138F9FDF-800F-62C6-FF37-13A51E112144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453060" y="6176330"/>
            <a:ext cx="5308600" cy="279400"/>
            <a:chOff x="7299885" y="7368205"/>
            <a:chExt cx="5282764" cy="250520"/>
          </a:xfrm>
        </p:grpSpPr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D285569A-4A08-DE40-275F-814F8E8F67C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299885" y="7386493"/>
              <a:ext cx="188291" cy="169602"/>
            </a:xfrm>
            <a:custGeom>
              <a:avLst/>
              <a:gdLst>
                <a:gd name="connsiteX0" fmla="*/ 111728 w 188291"/>
                <a:gd name="connsiteY0" fmla="*/ 17611 h 169602"/>
                <a:gd name="connsiteX1" fmla="*/ 118097 w 188291"/>
                <a:gd name="connsiteY1" fmla="*/ 8342 h 169602"/>
                <a:gd name="connsiteX2" fmla="*/ 135542 w 188291"/>
                <a:gd name="connsiteY2" fmla="*/ 7841 h 169602"/>
                <a:gd name="connsiteX3" fmla="*/ 175969 w 188291"/>
                <a:gd name="connsiteY3" fmla="*/ 28384 h 169602"/>
                <a:gd name="connsiteX4" fmla="*/ 173754 w 188291"/>
                <a:gd name="connsiteY4" fmla="*/ 48425 h 169602"/>
                <a:gd name="connsiteX5" fmla="*/ 172923 w 188291"/>
                <a:gd name="connsiteY5" fmla="*/ 53185 h 169602"/>
                <a:gd name="connsiteX6" fmla="*/ 176246 w 188291"/>
                <a:gd name="connsiteY6" fmla="*/ 56442 h 169602"/>
                <a:gd name="connsiteX7" fmla="*/ 180399 w 188291"/>
                <a:gd name="connsiteY7" fmla="*/ 50680 h 169602"/>
                <a:gd name="connsiteX8" fmla="*/ 187876 w 188291"/>
                <a:gd name="connsiteY8" fmla="*/ 7089 h 169602"/>
                <a:gd name="connsiteX9" fmla="*/ 188429 w 188291"/>
                <a:gd name="connsiteY9" fmla="*/ 2830 h 169602"/>
                <a:gd name="connsiteX10" fmla="*/ 180953 w 188291"/>
                <a:gd name="connsiteY10" fmla="*/ 75 h 169602"/>
                <a:gd name="connsiteX11" fmla="*/ 27274 w 188291"/>
                <a:gd name="connsiteY11" fmla="*/ 75 h 169602"/>
                <a:gd name="connsiteX12" fmla="*/ 18414 w 188291"/>
                <a:gd name="connsiteY12" fmla="*/ 5085 h 169602"/>
                <a:gd name="connsiteX13" fmla="*/ 1800 w 188291"/>
                <a:gd name="connsiteY13" fmla="*/ 49177 h 169602"/>
                <a:gd name="connsiteX14" fmla="*/ 138 w 188291"/>
                <a:gd name="connsiteY14" fmla="*/ 53686 h 169602"/>
                <a:gd name="connsiteX15" fmla="*/ 3461 w 188291"/>
                <a:gd name="connsiteY15" fmla="*/ 56442 h 169602"/>
                <a:gd name="connsiteX16" fmla="*/ 8168 w 188291"/>
                <a:gd name="connsiteY16" fmla="*/ 51181 h 169602"/>
                <a:gd name="connsiteX17" fmla="*/ 71301 w 188291"/>
                <a:gd name="connsiteY17" fmla="*/ 7841 h 169602"/>
                <a:gd name="connsiteX18" fmla="*/ 82100 w 188291"/>
                <a:gd name="connsiteY18" fmla="*/ 7841 h 169602"/>
                <a:gd name="connsiteX19" fmla="*/ 89853 w 188291"/>
                <a:gd name="connsiteY19" fmla="*/ 10847 h 169602"/>
                <a:gd name="connsiteX20" fmla="*/ 88746 w 188291"/>
                <a:gd name="connsiteY20" fmla="*/ 16108 h 169602"/>
                <a:gd name="connsiteX21" fmla="*/ 51641 w 188291"/>
                <a:gd name="connsiteY21" fmla="*/ 149886 h 169602"/>
                <a:gd name="connsiteX22" fmla="*/ 18690 w 188291"/>
                <a:gd name="connsiteY22" fmla="*/ 161911 h 169602"/>
                <a:gd name="connsiteX23" fmla="*/ 7061 w 188291"/>
                <a:gd name="connsiteY23" fmla="*/ 166671 h 169602"/>
                <a:gd name="connsiteX24" fmla="*/ 11768 w 188291"/>
                <a:gd name="connsiteY24" fmla="*/ 169677 h 169602"/>
                <a:gd name="connsiteX25" fmla="*/ 34474 w 188291"/>
                <a:gd name="connsiteY25" fmla="*/ 169176 h 169602"/>
                <a:gd name="connsiteX26" fmla="*/ 58010 w 188291"/>
                <a:gd name="connsiteY26" fmla="*/ 168926 h 169602"/>
                <a:gd name="connsiteX27" fmla="*/ 80993 w 188291"/>
                <a:gd name="connsiteY27" fmla="*/ 169176 h 169602"/>
                <a:gd name="connsiteX28" fmla="*/ 105083 w 188291"/>
                <a:gd name="connsiteY28" fmla="*/ 169677 h 169602"/>
                <a:gd name="connsiteX29" fmla="*/ 111175 w 188291"/>
                <a:gd name="connsiteY29" fmla="*/ 164667 h 169602"/>
                <a:gd name="connsiteX30" fmla="*/ 101760 w 188291"/>
                <a:gd name="connsiteY30" fmla="*/ 161911 h 169602"/>
                <a:gd name="connsiteX31" fmla="*/ 84039 w 188291"/>
                <a:gd name="connsiteY31" fmla="*/ 161410 h 169602"/>
                <a:gd name="connsiteX32" fmla="*/ 73793 w 188291"/>
                <a:gd name="connsiteY32" fmla="*/ 155899 h 169602"/>
                <a:gd name="connsiteX33" fmla="*/ 74901 w 188291"/>
                <a:gd name="connsiteY33" fmla="*/ 150638 h 169602"/>
                <a:gd name="connsiteX34" fmla="*/ 111728 w 188291"/>
                <a:gd name="connsiteY34" fmla="*/ 17611 h 16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291" h="169602">
                  <a:moveTo>
                    <a:pt x="111728" y="17611"/>
                  </a:moveTo>
                  <a:cubicBezTo>
                    <a:pt x="113667" y="10597"/>
                    <a:pt x="114774" y="9093"/>
                    <a:pt x="118097" y="8342"/>
                  </a:cubicBezTo>
                  <a:cubicBezTo>
                    <a:pt x="120589" y="7841"/>
                    <a:pt x="129727" y="7841"/>
                    <a:pt x="135542" y="7841"/>
                  </a:cubicBezTo>
                  <a:cubicBezTo>
                    <a:pt x="163509" y="7841"/>
                    <a:pt x="175969" y="8843"/>
                    <a:pt x="175969" y="28384"/>
                  </a:cubicBezTo>
                  <a:cubicBezTo>
                    <a:pt x="175969" y="32141"/>
                    <a:pt x="174861" y="41912"/>
                    <a:pt x="173754" y="48425"/>
                  </a:cubicBezTo>
                  <a:cubicBezTo>
                    <a:pt x="173477" y="49427"/>
                    <a:pt x="172923" y="52433"/>
                    <a:pt x="172923" y="53185"/>
                  </a:cubicBezTo>
                  <a:cubicBezTo>
                    <a:pt x="172923" y="54688"/>
                    <a:pt x="173754" y="56442"/>
                    <a:pt x="176246" y="56442"/>
                  </a:cubicBezTo>
                  <a:cubicBezTo>
                    <a:pt x="179292" y="56442"/>
                    <a:pt x="179846" y="54438"/>
                    <a:pt x="180399" y="50680"/>
                  </a:cubicBezTo>
                  <a:lnTo>
                    <a:pt x="187876" y="7089"/>
                  </a:lnTo>
                  <a:cubicBezTo>
                    <a:pt x="188153" y="6087"/>
                    <a:pt x="188429" y="3582"/>
                    <a:pt x="188429" y="2830"/>
                  </a:cubicBezTo>
                  <a:cubicBezTo>
                    <a:pt x="188429" y="75"/>
                    <a:pt x="185660" y="75"/>
                    <a:pt x="180953" y="75"/>
                  </a:cubicBezTo>
                  <a:lnTo>
                    <a:pt x="27274" y="75"/>
                  </a:lnTo>
                  <a:cubicBezTo>
                    <a:pt x="20629" y="75"/>
                    <a:pt x="20352" y="325"/>
                    <a:pt x="18414" y="5085"/>
                  </a:cubicBezTo>
                  <a:lnTo>
                    <a:pt x="1800" y="49177"/>
                  </a:lnTo>
                  <a:cubicBezTo>
                    <a:pt x="1523" y="49678"/>
                    <a:pt x="138" y="53185"/>
                    <a:pt x="138" y="53686"/>
                  </a:cubicBezTo>
                  <a:cubicBezTo>
                    <a:pt x="138" y="55189"/>
                    <a:pt x="1523" y="56442"/>
                    <a:pt x="3461" y="56442"/>
                  </a:cubicBezTo>
                  <a:cubicBezTo>
                    <a:pt x="6230" y="56442"/>
                    <a:pt x="6507" y="55189"/>
                    <a:pt x="8168" y="51181"/>
                  </a:cubicBezTo>
                  <a:cubicBezTo>
                    <a:pt x="23121" y="12350"/>
                    <a:pt x="30320" y="7841"/>
                    <a:pt x="71301" y="7841"/>
                  </a:cubicBezTo>
                  <a:lnTo>
                    <a:pt x="82100" y="7841"/>
                  </a:lnTo>
                  <a:cubicBezTo>
                    <a:pt x="89853" y="7841"/>
                    <a:pt x="89853" y="8843"/>
                    <a:pt x="89853" y="10847"/>
                  </a:cubicBezTo>
                  <a:cubicBezTo>
                    <a:pt x="89853" y="12350"/>
                    <a:pt x="89023" y="15356"/>
                    <a:pt x="88746" y="16108"/>
                  </a:cubicBezTo>
                  <a:lnTo>
                    <a:pt x="51641" y="149886"/>
                  </a:lnTo>
                  <a:cubicBezTo>
                    <a:pt x="49149" y="159155"/>
                    <a:pt x="48319" y="161911"/>
                    <a:pt x="18690" y="161911"/>
                  </a:cubicBezTo>
                  <a:cubicBezTo>
                    <a:pt x="8722" y="161911"/>
                    <a:pt x="7061" y="161911"/>
                    <a:pt x="7061" y="166671"/>
                  </a:cubicBezTo>
                  <a:cubicBezTo>
                    <a:pt x="7061" y="169677"/>
                    <a:pt x="10107" y="169677"/>
                    <a:pt x="11768" y="169677"/>
                  </a:cubicBezTo>
                  <a:cubicBezTo>
                    <a:pt x="19244" y="169677"/>
                    <a:pt x="26997" y="169176"/>
                    <a:pt x="34474" y="169176"/>
                  </a:cubicBezTo>
                  <a:cubicBezTo>
                    <a:pt x="42227" y="169176"/>
                    <a:pt x="50257" y="168926"/>
                    <a:pt x="58010" y="168926"/>
                  </a:cubicBezTo>
                  <a:cubicBezTo>
                    <a:pt x="65763" y="168926"/>
                    <a:pt x="73516" y="169176"/>
                    <a:pt x="80993" y="169176"/>
                  </a:cubicBezTo>
                  <a:cubicBezTo>
                    <a:pt x="89023" y="169176"/>
                    <a:pt x="97330" y="169677"/>
                    <a:pt x="105083" y="169677"/>
                  </a:cubicBezTo>
                  <a:cubicBezTo>
                    <a:pt x="107852" y="169677"/>
                    <a:pt x="111175" y="169677"/>
                    <a:pt x="111175" y="164667"/>
                  </a:cubicBezTo>
                  <a:cubicBezTo>
                    <a:pt x="111175" y="161911"/>
                    <a:pt x="108959" y="161911"/>
                    <a:pt x="101760" y="161911"/>
                  </a:cubicBezTo>
                  <a:cubicBezTo>
                    <a:pt x="94838" y="161911"/>
                    <a:pt x="91238" y="161911"/>
                    <a:pt x="84039" y="161410"/>
                  </a:cubicBezTo>
                  <a:cubicBezTo>
                    <a:pt x="76009" y="160658"/>
                    <a:pt x="73793" y="159907"/>
                    <a:pt x="73793" y="155899"/>
                  </a:cubicBezTo>
                  <a:cubicBezTo>
                    <a:pt x="73793" y="155648"/>
                    <a:pt x="73793" y="154395"/>
                    <a:pt x="74901" y="150638"/>
                  </a:cubicBezTo>
                  <a:lnTo>
                    <a:pt x="111728" y="17611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2191EFDA-713B-6427-0122-7E62EFD264C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520924" y="7368205"/>
              <a:ext cx="64240" cy="250520"/>
            </a:xfrm>
            <a:custGeom>
              <a:avLst/>
              <a:gdLst>
                <a:gd name="connsiteX0" fmla="*/ 64386 w 64240"/>
                <a:gd name="connsiteY0" fmla="*/ 248090 h 250520"/>
                <a:gd name="connsiteX1" fmla="*/ 59679 w 64240"/>
                <a:gd name="connsiteY1" fmla="*/ 242579 h 250520"/>
                <a:gd name="connsiteX2" fmla="*/ 16206 w 64240"/>
                <a:gd name="connsiteY2" fmla="*/ 125335 h 250520"/>
                <a:gd name="connsiteX3" fmla="*/ 60786 w 64240"/>
                <a:gd name="connsiteY3" fmla="*/ 6839 h 250520"/>
                <a:gd name="connsiteX4" fmla="*/ 64386 w 64240"/>
                <a:gd name="connsiteY4" fmla="*/ 2580 h 250520"/>
                <a:gd name="connsiteX5" fmla="*/ 61617 w 64240"/>
                <a:gd name="connsiteY5" fmla="*/ 75 h 250520"/>
                <a:gd name="connsiteX6" fmla="*/ 17590 w 64240"/>
                <a:gd name="connsiteY6" fmla="*/ 48926 h 250520"/>
                <a:gd name="connsiteX7" fmla="*/ 145 w 64240"/>
                <a:gd name="connsiteY7" fmla="*/ 125335 h 250520"/>
                <a:gd name="connsiteX8" fmla="*/ 18421 w 64240"/>
                <a:gd name="connsiteY8" fmla="*/ 203497 h 250520"/>
                <a:gd name="connsiteX9" fmla="*/ 61617 w 64240"/>
                <a:gd name="connsiteY9" fmla="*/ 250595 h 250520"/>
                <a:gd name="connsiteX10" fmla="*/ 64386 w 64240"/>
                <a:gd name="connsiteY10" fmla="*/ 248090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40" h="250520">
                  <a:moveTo>
                    <a:pt x="64386" y="248090"/>
                  </a:moveTo>
                  <a:cubicBezTo>
                    <a:pt x="64386" y="247339"/>
                    <a:pt x="64386" y="246837"/>
                    <a:pt x="59679" y="242579"/>
                  </a:cubicBezTo>
                  <a:cubicBezTo>
                    <a:pt x="25066" y="211013"/>
                    <a:pt x="16206" y="163665"/>
                    <a:pt x="16206" y="125335"/>
                  </a:cubicBezTo>
                  <a:cubicBezTo>
                    <a:pt x="16206" y="81744"/>
                    <a:pt x="26728" y="38154"/>
                    <a:pt x="60786" y="6839"/>
                  </a:cubicBezTo>
                  <a:cubicBezTo>
                    <a:pt x="64386" y="3833"/>
                    <a:pt x="64386" y="3331"/>
                    <a:pt x="64386" y="2580"/>
                  </a:cubicBezTo>
                  <a:cubicBezTo>
                    <a:pt x="64386" y="826"/>
                    <a:pt x="63278" y="75"/>
                    <a:pt x="61617" y="75"/>
                  </a:cubicBezTo>
                  <a:cubicBezTo>
                    <a:pt x="58848" y="75"/>
                    <a:pt x="33927" y="17110"/>
                    <a:pt x="17590" y="48926"/>
                  </a:cubicBezTo>
                  <a:cubicBezTo>
                    <a:pt x="3468" y="76483"/>
                    <a:pt x="145" y="104291"/>
                    <a:pt x="145" y="125335"/>
                  </a:cubicBezTo>
                  <a:cubicBezTo>
                    <a:pt x="145" y="144876"/>
                    <a:pt x="3191" y="175189"/>
                    <a:pt x="18421" y="203497"/>
                  </a:cubicBezTo>
                  <a:cubicBezTo>
                    <a:pt x="35035" y="234311"/>
                    <a:pt x="58848" y="250595"/>
                    <a:pt x="61617" y="250595"/>
                  </a:cubicBezTo>
                  <a:cubicBezTo>
                    <a:pt x="63278" y="250595"/>
                    <a:pt x="64386" y="249844"/>
                    <a:pt x="64386" y="248090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0ADB4E7D-E93D-77A2-68E9-A12AD82FD99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609225" y="7445366"/>
              <a:ext cx="137895" cy="113485"/>
            </a:xfrm>
            <a:custGeom>
              <a:avLst/>
              <a:gdLst>
                <a:gd name="connsiteX0" fmla="*/ 84603 w 137895"/>
                <a:gd name="connsiteY0" fmla="*/ 35148 h 113485"/>
                <a:gd name="connsiteX1" fmla="*/ 112016 w 137895"/>
                <a:gd name="connsiteY1" fmla="*/ 5586 h 113485"/>
                <a:gd name="connsiteX2" fmla="*/ 125861 w 137895"/>
                <a:gd name="connsiteY2" fmla="*/ 8843 h 113485"/>
                <a:gd name="connsiteX3" fmla="*/ 112570 w 137895"/>
                <a:gd name="connsiteY3" fmla="*/ 22371 h 113485"/>
                <a:gd name="connsiteX4" fmla="*/ 123092 w 137895"/>
                <a:gd name="connsiteY4" fmla="*/ 31139 h 113485"/>
                <a:gd name="connsiteX5" fmla="*/ 138045 w 137895"/>
                <a:gd name="connsiteY5" fmla="*/ 16609 h 113485"/>
                <a:gd name="connsiteX6" fmla="*/ 112293 w 137895"/>
                <a:gd name="connsiteY6" fmla="*/ 75 h 113485"/>
                <a:gd name="connsiteX7" fmla="*/ 83219 w 137895"/>
                <a:gd name="connsiteY7" fmla="*/ 19114 h 113485"/>
                <a:gd name="connsiteX8" fmla="*/ 53314 w 137895"/>
                <a:gd name="connsiteY8" fmla="*/ 75 h 113485"/>
                <a:gd name="connsiteX9" fmla="*/ 8733 w 137895"/>
                <a:gd name="connsiteY9" fmla="*/ 38655 h 113485"/>
                <a:gd name="connsiteX10" fmla="*/ 12056 w 137895"/>
                <a:gd name="connsiteY10" fmla="*/ 41160 h 113485"/>
                <a:gd name="connsiteX11" fmla="*/ 15656 w 137895"/>
                <a:gd name="connsiteY11" fmla="*/ 38404 h 113485"/>
                <a:gd name="connsiteX12" fmla="*/ 52760 w 137895"/>
                <a:gd name="connsiteY12" fmla="*/ 5586 h 113485"/>
                <a:gd name="connsiteX13" fmla="*/ 67713 w 137895"/>
                <a:gd name="connsiteY13" fmla="*/ 22371 h 113485"/>
                <a:gd name="connsiteX14" fmla="*/ 52760 w 137895"/>
                <a:gd name="connsiteY14" fmla="*/ 81995 h 113485"/>
                <a:gd name="connsiteX15" fmla="*/ 26455 w 137895"/>
                <a:gd name="connsiteY15" fmla="*/ 108049 h 113485"/>
                <a:gd name="connsiteX16" fmla="*/ 12610 w 137895"/>
                <a:gd name="connsiteY16" fmla="*/ 104792 h 113485"/>
                <a:gd name="connsiteX17" fmla="*/ 25624 w 137895"/>
                <a:gd name="connsiteY17" fmla="*/ 91264 h 113485"/>
                <a:gd name="connsiteX18" fmla="*/ 15379 w 137895"/>
                <a:gd name="connsiteY18" fmla="*/ 82496 h 113485"/>
                <a:gd name="connsiteX19" fmla="*/ 149 w 137895"/>
                <a:gd name="connsiteY19" fmla="*/ 97026 h 113485"/>
                <a:gd name="connsiteX20" fmla="*/ 26178 w 137895"/>
                <a:gd name="connsiteY20" fmla="*/ 113561 h 113485"/>
                <a:gd name="connsiteX21" fmla="*/ 55252 w 137895"/>
                <a:gd name="connsiteY21" fmla="*/ 94521 h 113485"/>
                <a:gd name="connsiteX22" fmla="*/ 85157 w 137895"/>
                <a:gd name="connsiteY22" fmla="*/ 113561 h 113485"/>
                <a:gd name="connsiteX23" fmla="*/ 129461 w 137895"/>
                <a:gd name="connsiteY23" fmla="*/ 74980 h 113485"/>
                <a:gd name="connsiteX24" fmla="*/ 126138 w 137895"/>
                <a:gd name="connsiteY24" fmla="*/ 72475 h 113485"/>
                <a:gd name="connsiteX25" fmla="*/ 122539 w 137895"/>
                <a:gd name="connsiteY25" fmla="*/ 75231 h 113485"/>
                <a:gd name="connsiteX26" fmla="*/ 85711 w 137895"/>
                <a:gd name="connsiteY26" fmla="*/ 108049 h 113485"/>
                <a:gd name="connsiteX27" fmla="*/ 70482 w 137895"/>
                <a:gd name="connsiteY27" fmla="*/ 91515 h 113485"/>
                <a:gd name="connsiteX28" fmla="*/ 75189 w 137895"/>
                <a:gd name="connsiteY28" fmla="*/ 69469 h 113485"/>
                <a:gd name="connsiteX29" fmla="*/ 84603 w 137895"/>
                <a:gd name="connsiteY29" fmla="*/ 35148 h 1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7895" h="113485">
                  <a:moveTo>
                    <a:pt x="84603" y="35148"/>
                  </a:moveTo>
                  <a:cubicBezTo>
                    <a:pt x="86265" y="28634"/>
                    <a:pt x="92634" y="5586"/>
                    <a:pt x="112016" y="5586"/>
                  </a:cubicBezTo>
                  <a:cubicBezTo>
                    <a:pt x="113401" y="5586"/>
                    <a:pt x="120047" y="5586"/>
                    <a:pt x="125861" y="8843"/>
                  </a:cubicBezTo>
                  <a:cubicBezTo>
                    <a:pt x="118108" y="10096"/>
                    <a:pt x="112570" y="16359"/>
                    <a:pt x="112570" y="22371"/>
                  </a:cubicBezTo>
                  <a:cubicBezTo>
                    <a:pt x="112570" y="26379"/>
                    <a:pt x="115616" y="31139"/>
                    <a:pt x="123092" y="31139"/>
                  </a:cubicBezTo>
                  <a:cubicBezTo>
                    <a:pt x="129184" y="31139"/>
                    <a:pt x="138045" y="26630"/>
                    <a:pt x="138045" y="16609"/>
                  </a:cubicBezTo>
                  <a:cubicBezTo>
                    <a:pt x="138045" y="3582"/>
                    <a:pt x="121708" y="75"/>
                    <a:pt x="112293" y="75"/>
                  </a:cubicBezTo>
                  <a:cubicBezTo>
                    <a:pt x="96233" y="75"/>
                    <a:pt x="86542" y="13352"/>
                    <a:pt x="83219" y="19114"/>
                  </a:cubicBezTo>
                  <a:cubicBezTo>
                    <a:pt x="76296" y="2580"/>
                    <a:pt x="61344" y="75"/>
                    <a:pt x="53314" y="75"/>
                  </a:cubicBezTo>
                  <a:cubicBezTo>
                    <a:pt x="24516" y="75"/>
                    <a:pt x="8733" y="32392"/>
                    <a:pt x="8733" y="38655"/>
                  </a:cubicBezTo>
                  <a:cubicBezTo>
                    <a:pt x="8733" y="41160"/>
                    <a:pt x="11502" y="41160"/>
                    <a:pt x="12056" y="41160"/>
                  </a:cubicBezTo>
                  <a:cubicBezTo>
                    <a:pt x="14271" y="41160"/>
                    <a:pt x="15102" y="40659"/>
                    <a:pt x="15656" y="38404"/>
                  </a:cubicBezTo>
                  <a:cubicBezTo>
                    <a:pt x="25070" y="11849"/>
                    <a:pt x="43346" y="5586"/>
                    <a:pt x="52760" y="5586"/>
                  </a:cubicBezTo>
                  <a:cubicBezTo>
                    <a:pt x="58021" y="5586"/>
                    <a:pt x="67713" y="7841"/>
                    <a:pt x="67713" y="22371"/>
                  </a:cubicBezTo>
                  <a:cubicBezTo>
                    <a:pt x="67713" y="30137"/>
                    <a:pt x="63005" y="46922"/>
                    <a:pt x="52760" y="81995"/>
                  </a:cubicBezTo>
                  <a:cubicBezTo>
                    <a:pt x="48330" y="97527"/>
                    <a:pt x="38638" y="108049"/>
                    <a:pt x="26455" y="108049"/>
                  </a:cubicBezTo>
                  <a:cubicBezTo>
                    <a:pt x="24793" y="108049"/>
                    <a:pt x="18425" y="108049"/>
                    <a:pt x="12610" y="104792"/>
                  </a:cubicBezTo>
                  <a:cubicBezTo>
                    <a:pt x="19532" y="103540"/>
                    <a:pt x="25624" y="98279"/>
                    <a:pt x="25624" y="91264"/>
                  </a:cubicBezTo>
                  <a:cubicBezTo>
                    <a:pt x="25624" y="84500"/>
                    <a:pt x="19532" y="82496"/>
                    <a:pt x="15379" y="82496"/>
                  </a:cubicBezTo>
                  <a:cubicBezTo>
                    <a:pt x="7072" y="82496"/>
                    <a:pt x="149" y="89010"/>
                    <a:pt x="149" y="97026"/>
                  </a:cubicBezTo>
                  <a:cubicBezTo>
                    <a:pt x="149" y="108550"/>
                    <a:pt x="13994" y="113561"/>
                    <a:pt x="26178" y="113561"/>
                  </a:cubicBezTo>
                  <a:cubicBezTo>
                    <a:pt x="44453" y="113561"/>
                    <a:pt x="54421" y="96024"/>
                    <a:pt x="55252" y="94521"/>
                  </a:cubicBezTo>
                  <a:cubicBezTo>
                    <a:pt x="58575" y="103790"/>
                    <a:pt x="68543" y="113561"/>
                    <a:pt x="85157" y="113561"/>
                  </a:cubicBezTo>
                  <a:cubicBezTo>
                    <a:pt x="113678" y="113561"/>
                    <a:pt x="129461" y="81243"/>
                    <a:pt x="129461" y="74980"/>
                  </a:cubicBezTo>
                  <a:cubicBezTo>
                    <a:pt x="129461" y="72475"/>
                    <a:pt x="126969" y="72475"/>
                    <a:pt x="126138" y="72475"/>
                  </a:cubicBezTo>
                  <a:cubicBezTo>
                    <a:pt x="123646" y="72475"/>
                    <a:pt x="123092" y="73477"/>
                    <a:pt x="122539" y="75231"/>
                  </a:cubicBezTo>
                  <a:cubicBezTo>
                    <a:pt x="113401" y="102037"/>
                    <a:pt x="94572" y="108049"/>
                    <a:pt x="85711" y="108049"/>
                  </a:cubicBezTo>
                  <a:cubicBezTo>
                    <a:pt x="74912" y="108049"/>
                    <a:pt x="70482" y="100032"/>
                    <a:pt x="70482" y="91515"/>
                  </a:cubicBezTo>
                  <a:cubicBezTo>
                    <a:pt x="70482" y="86003"/>
                    <a:pt x="72143" y="80492"/>
                    <a:pt x="75189" y="69469"/>
                  </a:cubicBezTo>
                  <a:lnTo>
                    <a:pt x="84603" y="35148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01D5D3F2-76B3-B9AD-784D-3CC49C416D3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775233" y="7368205"/>
              <a:ext cx="64240" cy="250520"/>
            </a:xfrm>
            <a:custGeom>
              <a:avLst/>
              <a:gdLst>
                <a:gd name="connsiteX0" fmla="*/ 64396 w 64240"/>
                <a:gd name="connsiteY0" fmla="*/ 125335 h 250520"/>
                <a:gd name="connsiteX1" fmla="*/ 46120 w 64240"/>
                <a:gd name="connsiteY1" fmla="*/ 47173 h 250520"/>
                <a:gd name="connsiteX2" fmla="*/ 2924 w 64240"/>
                <a:gd name="connsiteY2" fmla="*/ 75 h 250520"/>
                <a:gd name="connsiteX3" fmla="*/ 155 w 64240"/>
                <a:gd name="connsiteY3" fmla="*/ 2580 h 250520"/>
                <a:gd name="connsiteX4" fmla="*/ 5416 w 64240"/>
                <a:gd name="connsiteY4" fmla="*/ 8342 h 250520"/>
                <a:gd name="connsiteX5" fmla="*/ 48335 w 64240"/>
                <a:gd name="connsiteY5" fmla="*/ 125335 h 250520"/>
                <a:gd name="connsiteX6" fmla="*/ 3755 w 64240"/>
                <a:gd name="connsiteY6" fmla="*/ 243831 h 250520"/>
                <a:gd name="connsiteX7" fmla="*/ 155 w 64240"/>
                <a:gd name="connsiteY7" fmla="*/ 248090 h 250520"/>
                <a:gd name="connsiteX8" fmla="*/ 2924 w 64240"/>
                <a:gd name="connsiteY8" fmla="*/ 250595 h 250520"/>
                <a:gd name="connsiteX9" fmla="*/ 46951 w 64240"/>
                <a:gd name="connsiteY9" fmla="*/ 201744 h 250520"/>
                <a:gd name="connsiteX10" fmla="*/ 64396 w 64240"/>
                <a:gd name="connsiteY10" fmla="*/ 125335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40" h="250520">
                  <a:moveTo>
                    <a:pt x="64396" y="125335"/>
                  </a:moveTo>
                  <a:cubicBezTo>
                    <a:pt x="64396" y="105794"/>
                    <a:pt x="61350" y="75481"/>
                    <a:pt x="46120" y="47173"/>
                  </a:cubicBezTo>
                  <a:cubicBezTo>
                    <a:pt x="29506" y="16359"/>
                    <a:pt x="5693" y="75"/>
                    <a:pt x="2924" y="75"/>
                  </a:cubicBezTo>
                  <a:cubicBezTo>
                    <a:pt x="1263" y="75"/>
                    <a:pt x="155" y="1077"/>
                    <a:pt x="155" y="2580"/>
                  </a:cubicBezTo>
                  <a:cubicBezTo>
                    <a:pt x="155" y="3331"/>
                    <a:pt x="155" y="3833"/>
                    <a:pt x="5416" y="8342"/>
                  </a:cubicBezTo>
                  <a:cubicBezTo>
                    <a:pt x="32552" y="33143"/>
                    <a:pt x="48335" y="72976"/>
                    <a:pt x="48335" y="125335"/>
                  </a:cubicBezTo>
                  <a:cubicBezTo>
                    <a:pt x="48335" y="168174"/>
                    <a:pt x="38090" y="212266"/>
                    <a:pt x="3755" y="243831"/>
                  </a:cubicBezTo>
                  <a:cubicBezTo>
                    <a:pt x="155" y="246837"/>
                    <a:pt x="155" y="247339"/>
                    <a:pt x="155" y="248090"/>
                  </a:cubicBezTo>
                  <a:cubicBezTo>
                    <a:pt x="155" y="249593"/>
                    <a:pt x="1263" y="250595"/>
                    <a:pt x="2924" y="250595"/>
                  </a:cubicBezTo>
                  <a:cubicBezTo>
                    <a:pt x="5693" y="250595"/>
                    <a:pt x="30614" y="233560"/>
                    <a:pt x="46951" y="201744"/>
                  </a:cubicBezTo>
                  <a:cubicBezTo>
                    <a:pt x="61073" y="174187"/>
                    <a:pt x="64396" y="146379"/>
                    <a:pt x="64396" y="125335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27CF6402-5972-72ED-3911-2273E819FFA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951647" y="7488455"/>
              <a:ext cx="169185" cy="10020"/>
            </a:xfrm>
            <a:custGeom>
              <a:avLst/>
              <a:gdLst>
                <a:gd name="connsiteX0" fmla="*/ 159655 w 169185"/>
                <a:gd name="connsiteY0" fmla="*/ 10096 h 10020"/>
                <a:gd name="connsiteX1" fmla="*/ 169346 w 169185"/>
                <a:gd name="connsiteY1" fmla="*/ 5085 h 10020"/>
                <a:gd name="connsiteX2" fmla="*/ 159655 w 169185"/>
                <a:gd name="connsiteY2" fmla="*/ 75 h 10020"/>
                <a:gd name="connsiteX3" fmla="*/ 9853 w 169185"/>
                <a:gd name="connsiteY3" fmla="*/ 75 h 10020"/>
                <a:gd name="connsiteX4" fmla="*/ 161 w 169185"/>
                <a:gd name="connsiteY4" fmla="*/ 5085 h 10020"/>
                <a:gd name="connsiteX5" fmla="*/ 9853 w 169185"/>
                <a:gd name="connsiteY5" fmla="*/ 10096 h 10020"/>
                <a:gd name="connsiteX6" fmla="*/ 159655 w 169185"/>
                <a:gd name="connsiteY6" fmla="*/ 10096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85" h="10020">
                  <a:moveTo>
                    <a:pt x="159655" y="10096"/>
                  </a:moveTo>
                  <a:cubicBezTo>
                    <a:pt x="164362" y="10096"/>
                    <a:pt x="169346" y="10096"/>
                    <a:pt x="169346" y="5085"/>
                  </a:cubicBezTo>
                  <a:cubicBezTo>
                    <a:pt x="169346" y="75"/>
                    <a:pt x="164362" y="75"/>
                    <a:pt x="159655" y="75"/>
                  </a:cubicBezTo>
                  <a:lnTo>
                    <a:pt x="9853" y="75"/>
                  </a:lnTo>
                  <a:cubicBezTo>
                    <a:pt x="5145" y="75"/>
                    <a:pt x="161" y="75"/>
                    <a:pt x="161" y="5085"/>
                  </a:cubicBezTo>
                  <a:cubicBezTo>
                    <a:pt x="161" y="10096"/>
                    <a:pt x="5145" y="10096"/>
                    <a:pt x="9853" y="10096"/>
                  </a:cubicBezTo>
                  <a:lnTo>
                    <a:pt x="159655" y="10096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A22BC4E9-B95D-E2BE-7DEB-B8193A7CAD4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212209" y="7386493"/>
              <a:ext cx="188291" cy="169602"/>
            </a:xfrm>
            <a:custGeom>
              <a:avLst/>
              <a:gdLst>
                <a:gd name="connsiteX0" fmla="*/ 111761 w 188291"/>
                <a:gd name="connsiteY0" fmla="*/ 17611 h 169602"/>
                <a:gd name="connsiteX1" fmla="*/ 118130 w 188291"/>
                <a:gd name="connsiteY1" fmla="*/ 8342 h 169602"/>
                <a:gd name="connsiteX2" fmla="*/ 135575 w 188291"/>
                <a:gd name="connsiteY2" fmla="*/ 7841 h 169602"/>
                <a:gd name="connsiteX3" fmla="*/ 176002 w 188291"/>
                <a:gd name="connsiteY3" fmla="*/ 28384 h 169602"/>
                <a:gd name="connsiteX4" fmla="*/ 173787 w 188291"/>
                <a:gd name="connsiteY4" fmla="*/ 48425 h 169602"/>
                <a:gd name="connsiteX5" fmla="*/ 172956 w 188291"/>
                <a:gd name="connsiteY5" fmla="*/ 53185 h 169602"/>
                <a:gd name="connsiteX6" fmla="*/ 176279 w 188291"/>
                <a:gd name="connsiteY6" fmla="*/ 56442 h 169602"/>
                <a:gd name="connsiteX7" fmla="*/ 180432 w 188291"/>
                <a:gd name="connsiteY7" fmla="*/ 50680 h 169602"/>
                <a:gd name="connsiteX8" fmla="*/ 187908 w 188291"/>
                <a:gd name="connsiteY8" fmla="*/ 7089 h 169602"/>
                <a:gd name="connsiteX9" fmla="*/ 188462 w 188291"/>
                <a:gd name="connsiteY9" fmla="*/ 2830 h 169602"/>
                <a:gd name="connsiteX10" fmla="*/ 180986 w 188291"/>
                <a:gd name="connsiteY10" fmla="*/ 75 h 169602"/>
                <a:gd name="connsiteX11" fmla="*/ 27307 w 188291"/>
                <a:gd name="connsiteY11" fmla="*/ 75 h 169602"/>
                <a:gd name="connsiteX12" fmla="*/ 18446 w 188291"/>
                <a:gd name="connsiteY12" fmla="*/ 5085 h 169602"/>
                <a:gd name="connsiteX13" fmla="*/ 1832 w 188291"/>
                <a:gd name="connsiteY13" fmla="*/ 49177 h 169602"/>
                <a:gd name="connsiteX14" fmla="*/ 171 w 188291"/>
                <a:gd name="connsiteY14" fmla="*/ 53686 h 169602"/>
                <a:gd name="connsiteX15" fmla="*/ 3494 w 188291"/>
                <a:gd name="connsiteY15" fmla="*/ 56442 h 169602"/>
                <a:gd name="connsiteX16" fmla="*/ 8201 w 188291"/>
                <a:gd name="connsiteY16" fmla="*/ 51181 h 169602"/>
                <a:gd name="connsiteX17" fmla="*/ 71334 w 188291"/>
                <a:gd name="connsiteY17" fmla="*/ 7841 h 169602"/>
                <a:gd name="connsiteX18" fmla="*/ 82133 w 188291"/>
                <a:gd name="connsiteY18" fmla="*/ 7841 h 169602"/>
                <a:gd name="connsiteX19" fmla="*/ 89886 w 188291"/>
                <a:gd name="connsiteY19" fmla="*/ 10847 h 169602"/>
                <a:gd name="connsiteX20" fmla="*/ 88779 w 188291"/>
                <a:gd name="connsiteY20" fmla="*/ 16108 h 169602"/>
                <a:gd name="connsiteX21" fmla="*/ 51674 w 188291"/>
                <a:gd name="connsiteY21" fmla="*/ 149886 h 169602"/>
                <a:gd name="connsiteX22" fmla="*/ 18723 w 188291"/>
                <a:gd name="connsiteY22" fmla="*/ 161911 h 169602"/>
                <a:gd name="connsiteX23" fmla="*/ 7094 w 188291"/>
                <a:gd name="connsiteY23" fmla="*/ 166671 h 169602"/>
                <a:gd name="connsiteX24" fmla="*/ 11801 w 188291"/>
                <a:gd name="connsiteY24" fmla="*/ 169677 h 169602"/>
                <a:gd name="connsiteX25" fmla="*/ 34507 w 188291"/>
                <a:gd name="connsiteY25" fmla="*/ 169176 h 169602"/>
                <a:gd name="connsiteX26" fmla="*/ 58043 w 188291"/>
                <a:gd name="connsiteY26" fmla="*/ 168926 h 169602"/>
                <a:gd name="connsiteX27" fmla="*/ 81026 w 188291"/>
                <a:gd name="connsiteY27" fmla="*/ 169176 h 169602"/>
                <a:gd name="connsiteX28" fmla="*/ 105116 w 188291"/>
                <a:gd name="connsiteY28" fmla="*/ 169677 h 169602"/>
                <a:gd name="connsiteX29" fmla="*/ 111207 w 188291"/>
                <a:gd name="connsiteY29" fmla="*/ 164667 h 169602"/>
                <a:gd name="connsiteX30" fmla="*/ 101793 w 188291"/>
                <a:gd name="connsiteY30" fmla="*/ 161911 h 169602"/>
                <a:gd name="connsiteX31" fmla="*/ 84071 w 188291"/>
                <a:gd name="connsiteY31" fmla="*/ 161410 h 169602"/>
                <a:gd name="connsiteX32" fmla="*/ 73826 w 188291"/>
                <a:gd name="connsiteY32" fmla="*/ 155899 h 169602"/>
                <a:gd name="connsiteX33" fmla="*/ 74934 w 188291"/>
                <a:gd name="connsiteY33" fmla="*/ 150638 h 169602"/>
                <a:gd name="connsiteX34" fmla="*/ 111761 w 188291"/>
                <a:gd name="connsiteY34" fmla="*/ 17611 h 16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291" h="169602">
                  <a:moveTo>
                    <a:pt x="111761" y="17611"/>
                  </a:moveTo>
                  <a:cubicBezTo>
                    <a:pt x="113700" y="10597"/>
                    <a:pt x="114807" y="9093"/>
                    <a:pt x="118130" y="8342"/>
                  </a:cubicBezTo>
                  <a:cubicBezTo>
                    <a:pt x="120622" y="7841"/>
                    <a:pt x="129760" y="7841"/>
                    <a:pt x="135575" y="7841"/>
                  </a:cubicBezTo>
                  <a:cubicBezTo>
                    <a:pt x="163541" y="7841"/>
                    <a:pt x="176002" y="8843"/>
                    <a:pt x="176002" y="28384"/>
                  </a:cubicBezTo>
                  <a:cubicBezTo>
                    <a:pt x="176002" y="32141"/>
                    <a:pt x="174894" y="41912"/>
                    <a:pt x="173787" y="48425"/>
                  </a:cubicBezTo>
                  <a:cubicBezTo>
                    <a:pt x="173510" y="49427"/>
                    <a:pt x="172956" y="52433"/>
                    <a:pt x="172956" y="53185"/>
                  </a:cubicBezTo>
                  <a:cubicBezTo>
                    <a:pt x="172956" y="54688"/>
                    <a:pt x="173787" y="56442"/>
                    <a:pt x="176279" y="56442"/>
                  </a:cubicBezTo>
                  <a:cubicBezTo>
                    <a:pt x="179325" y="56442"/>
                    <a:pt x="179878" y="54438"/>
                    <a:pt x="180432" y="50680"/>
                  </a:cubicBezTo>
                  <a:lnTo>
                    <a:pt x="187908" y="7089"/>
                  </a:lnTo>
                  <a:cubicBezTo>
                    <a:pt x="188185" y="6087"/>
                    <a:pt x="188462" y="3582"/>
                    <a:pt x="188462" y="2830"/>
                  </a:cubicBezTo>
                  <a:cubicBezTo>
                    <a:pt x="188462" y="75"/>
                    <a:pt x="185693" y="75"/>
                    <a:pt x="180986" y="75"/>
                  </a:cubicBezTo>
                  <a:lnTo>
                    <a:pt x="27307" y="75"/>
                  </a:lnTo>
                  <a:cubicBezTo>
                    <a:pt x="20662" y="75"/>
                    <a:pt x="20385" y="325"/>
                    <a:pt x="18446" y="5085"/>
                  </a:cubicBezTo>
                  <a:lnTo>
                    <a:pt x="1832" y="49177"/>
                  </a:lnTo>
                  <a:cubicBezTo>
                    <a:pt x="1556" y="49678"/>
                    <a:pt x="171" y="53185"/>
                    <a:pt x="171" y="53686"/>
                  </a:cubicBezTo>
                  <a:cubicBezTo>
                    <a:pt x="171" y="55189"/>
                    <a:pt x="1556" y="56442"/>
                    <a:pt x="3494" y="56442"/>
                  </a:cubicBezTo>
                  <a:cubicBezTo>
                    <a:pt x="6263" y="56442"/>
                    <a:pt x="6540" y="55189"/>
                    <a:pt x="8201" y="51181"/>
                  </a:cubicBezTo>
                  <a:cubicBezTo>
                    <a:pt x="23154" y="12350"/>
                    <a:pt x="30353" y="7841"/>
                    <a:pt x="71334" y="7841"/>
                  </a:cubicBezTo>
                  <a:lnTo>
                    <a:pt x="82133" y="7841"/>
                  </a:lnTo>
                  <a:cubicBezTo>
                    <a:pt x="89886" y="7841"/>
                    <a:pt x="89886" y="8843"/>
                    <a:pt x="89886" y="10847"/>
                  </a:cubicBezTo>
                  <a:cubicBezTo>
                    <a:pt x="89886" y="12350"/>
                    <a:pt x="89056" y="15356"/>
                    <a:pt x="88779" y="16108"/>
                  </a:cubicBezTo>
                  <a:lnTo>
                    <a:pt x="51674" y="149886"/>
                  </a:lnTo>
                  <a:cubicBezTo>
                    <a:pt x="49182" y="159155"/>
                    <a:pt x="48351" y="161911"/>
                    <a:pt x="18723" y="161911"/>
                  </a:cubicBezTo>
                  <a:cubicBezTo>
                    <a:pt x="8755" y="161911"/>
                    <a:pt x="7094" y="161911"/>
                    <a:pt x="7094" y="166671"/>
                  </a:cubicBezTo>
                  <a:cubicBezTo>
                    <a:pt x="7094" y="169677"/>
                    <a:pt x="10139" y="169677"/>
                    <a:pt x="11801" y="169677"/>
                  </a:cubicBezTo>
                  <a:cubicBezTo>
                    <a:pt x="19277" y="169677"/>
                    <a:pt x="27030" y="169176"/>
                    <a:pt x="34507" y="169176"/>
                  </a:cubicBezTo>
                  <a:cubicBezTo>
                    <a:pt x="42260" y="169176"/>
                    <a:pt x="50290" y="168926"/>
                    <a:pt x="58043" y="168926"/>
                  </a:cubicBezTo>
                  <a:cubicBezTo>
                    <a:pt x="65796" y="168926"/>
                    <a:pt x="73549" y="169176"/>
                    <a:pt x="81026" y="169176"/>
                  </a:cubicBezTo>
                  <a:cubicBezTo>
                    <a:pt x="89056" y="169176"/>
                    <a:pt x="97363" y="169677"/>
                    <a:pt x="105116" y="169677"/>
                  </a:cubicBezTo>
                  <a:cubicBezTo>
                    <a:pt x="107885" y="169677"/>
                    <a:pt x="111207" y="169677"/>
                    <a:pt x="111207" y="164667"/>
                  </a:cubicBezTo>
                  <a:cubicBezTo>
                    <a:pt x="111207" y="161911"/>
                    <a:pt x="108992" y="161911"/>
                    <a:pt x="101793" y="161911"/>
                  </a:cubicBezTo>
                  <a:cubicBezTo>
                    <a:pt x="94870" y="161911"/>
                    <a:pt x="91271" y="161911"/>
                    <a:pt x="84071" y="161410"/>
                  </a:cubicBezTo>
                  <a:cubicBezTo>
                    <a:pt x="76041" y="160658"/>
                    <a:pt x="73826" y="159907"/>
                    <a:pt x="73826" y="155899"/>
                  </a:cubicBezTo>
                  <a:cubicBezTo>
                    <a:pt x="73826" y="155648"/>
                    <a:pt x="73826" y="154395"/>
                    <a:pt x="74934" y="150638"/>
                  </a:cubicBezTo>
                  <a:lnTo>
                    <a:pt x="111761" y="17611"/>
                  </a:lnTo>
                  <a:close/>
                </a:path>
              </a:pathLst>
            </a:custGeom>
            <a:solidFill>
              <a:srgbClr val="1A1AFF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67140B7-4E26-81D0-F5BC-FC402EBADA2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382301" y="7516338"/>
              <a:ext cx="190727" cy="79089"/>
            </a:xfrm>
            <a:custGeom>
              <a:avLst/>
              <a:gdLst>
                <a:gd name="connsiteX0" fmla="*/ 97285 w 190727"/>
                <a:gd name="connsiteY0" fmla="*/ 29362 h 79089"/>
                <a:gd name="connsiteX1" fmla="*/ 76546 w 190727"/>
                <a:gd name="connsiteY1" fmla="*/ 10773 h 79089"/>
                <a:gd name="connsiteX2" fmla="*/ 41656 w 190727"/>
                <a:gd name="connsiteY2" fmla="*/ 76 h 79089"/>
                <a:gd name="connsiteX3" fmla="*/ 177 w 190727"/>
                <a:gd name="connsiteY3" fmla="*/ 39709 h 79089"/>
                <a:gd name="connsiteX4" fmla="*/ 41075 w 190727"/>
                <a:gd name="connsiteY4" fmla="*/ 79166 h 79089"/>
                <a:gd name="connsiteX5" fmla="*/ 93796 w 190727"/>
                <a:gd name="connsiteY5" fmla="*/ 49880 h 79089"/>
                <a:gd name="connsiteX6" fmla="*/ 114536 w 190727"/>
                <a:gd name="connsiteY6" fmla="*/ 68468 h 79089"/>
                <a:gd name="connsiteX7" fmla="*/ 149425 w 190727"/>
                <a:gd name="connsiteY7" fmla="*/ 79166 h 79089"/>
                <a:gd name="connsiteX8" fmla="*/ 190905 w 190727"/>
                <a:gd name="connsiteY8" fmla="*/ 39533 h 79089"/>
                <a:gd name="connsiteX9" fmla="*/ 150007 w 190727"/>
                <a:gd name="connsiteY9" fmla="*/ 76 h 79089"/>
                <a:gd name="connsiteX10" fmla="*/ 97285 w 190727"/>
                <a:gd name="connsiteY10" fmla="*/ 29362 h 79089"/>
                <a:gd name="connsiteX11" fmla="*/ 103488 w 190727"/>
                <a:gd name="connsiteY11" fmla="*/ 35851 h 79089"/>
                <a:gd name="connsiteX12" fmla="*/ 151751 w 190727"/>
                <a:gd name="connsiteY12" fmla="*/ 6740 h 79089"/>
                <a:gd name="connsiteX13" fmla="*/ 185478 w 190727"/>
                <a:gd name="connsiteY13" fmla="*/ 39533 h 79089"/>
                <a:gd name="connsiteX14" fmla="*/ 152527 w 190727"/>
                <a:gd name="connsiteY14" fmla="*/ 69521 h 79089"/>
                <a:gd name="connsiteX15" fmla="*/ 103488 w 190727"/>
                <a:gd name="connsiteY15" fmla="*/ 35851 h 79089"/>
                <a:gd name="connsiteX16" fmla="*/ 87594 w 190727"/>
                <a:gd name="connsiteY16" fmla="*/ 43391 h 79089"/>
                <a:gd name="connsiteX17" fmla="*/ 39330 w 190727"/>
                <a:gd name="connsiteY17" fmla="*/ 72502 h 79089"/>
                <a:gd name="connsiteX18" fmla="*/ 5604 w 190727"/>
                <a:gd name="connsiteY18" fmla="*/ 39709 h 79089"/>
                <a:gd name="connsiteX19" fmla="*/ 38555 w 190727"/>
                <a:gd name="connsiteY19" fmla="*/ 9721 h 79089"/>
                <a:gd name="connsiteX20" fmla="*/ 87594 w 190727"/>
                <a:gd name="connsiteY20" fmla="*/ 43391 h 7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727" h="79089">
                  <a:moveTo>
                    <a:pt x="97285" y="29362"/>
                  </a:moveTo>
                  <a:cubicBezTo>
                    <a:pt x="87012" y="18489"/>
                    <a:pt x="83911" y="15508"/>
                    <a:pt x="76546" y="10773"/>
                  </a:cubicBezTo>
                  <a:cubicBezTo>
                    <a:pt x="64722" y="3057"/>
                    <a:pt x="52317" y="76"/>
                    <a:pt x="41656" y="76"/>
                  </a:cubicBezTo>
                  <a:cubicBezTo>
                    <a:pt x="17622" y="76"/>
                    <a:pt x="177" y="18665"/>
                    <a:pt x="177" y="39709"/>
                  </a:cubicBezTo>
                  <a:cubicBezTo>
                    <a:pt x="177" y="60226"/>
                    <a:pt x="16846" y="79166"/>
                    <a:pt x="41075" y="79166"/>
                  </a:cubicBezTo>
                  <a:cubicBezTo>
                    <a:pt x="68017" y="79166"/>
                    <a:pt x="86819" y="59174"/>
                    <a:pt x="93796" y="49880"/>
                  </a:cubicBezTo>
                  <a:cubicBezTo>
                    <a:pt x="104069" y="60752"/>
                    <a:pt x="107171" y="63733"/>
                    <a:pt x="114536" y="68468"/>
                  </a:cubicBezTo>
                  <a:cubicBezTo>
                    <a:pt x="126360" y="76184"/>
                    <a:pt x="138765" y="79166"/>
                    <a:pt x="149425" y="79166"/>
                  </a:cubicBezTo>
                  <a:cubicBezTo>
                    <a:pt x="173460" y="79166"/>
                    <a:pt x="190905" y="60577"/>
                    <a:pt x="190905" y="39533"/>
                  </a:cubicBezTo>
                  <a:cubicBezTo>
                    <a:pt x="190905" y="19016"/>
                    <a:pt x="174235" y="76"/>
                    <a:pt x="150007" y="76"/>
                  </a:cubicBezTo>
                  <a:cubicBezTo>
                    <a:pt x="123065" y="76"/>
                    <a:pt x="104263" y="20068"/>
                    <a:pt x="97285" y="29362"/>
                  </a:cubicBezTo>
                  <a:close/>
                  <a:moveTo>
                    <a:pt x="103488" y="35851"/>
                  </a:moveTo>
                  <a:cubicBezTo>
                    <a:pt x="111241" y="24452"/>
                    <a:pt x="128104" y="6740"/>
                    <a:pt x="151751" y="6740"/>
                  </a:cubicBezTo>
                  <a:cubicBezTo>
                    <a:pt x="171716" y="6740"/>
                    <a:pt x="185478" y="22698"/>
                    <a:pt x="185478" y="39533"/>
                  </a:cubicBezTo>
                  <a:cubicBezTo>
                    <a:pt x="185478" y="56368"/>
                    <a:pt x="170359" y="69521"/>
                    <a:pt x="152527" y="69521"/>
                  </a:cubicBezTo>
                  <a:cubicBezTo>
                    <a:pt x="134501" y="69521"/>
                    <a:pt x="122095" y="56193"/>
                    <a:pt x="103488" y="35851"/>
                  </a:cubicBezTo>
                  <a:close/>
                  <a:moveTo>
                    <a:pt x="87594" y="43391"/>
                  </a:moveTo>
                  <a:cubicBezTo>
                    <a:pt x="79841" y="54790"/>
                    <a:pt x="62978" y="72502"/>
                    <a:pt x="39330" y="72502"/>
                  </a:cubicBezTo>
                  <a:cubicBezTo>
                    <a:pt x="19366" y="72502"/>
                    <a:pt x="5604" y="56544"/>
                    <a:pt x="5604" y="39709"/>
                  </a:cubicBezTo>
                  <a:cubicBezTo>
                    <a:pt x="5604" y="22874"/>
                    <a:pt x="20723" y="9721"/>
                    <a:pt x="38555" y="9721"/>
                  </a:cubicBezTo>
                  <a:cubicBezTo>
                    <a:pt x="56581" y="9721"/>
                    <a:pt x="68986" y="23049"/>
                    <a:pt x="87594" y="43391"/>
                  </a:cubicBezTo>
                  <a:close/>
                </a:path>
              </a:pathLst>
            </a:custGeom>
            <a:solidFill>
              <a:srgbClr val="1A1AFF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B6646E2D-183F-AD79-019A-8F03164AFCF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694392" y="7464155"/>
              <a:ext cx="184137" cy="58621"/>
            </a:xfrm>
            <a:custGeom>
              <a:avLst/>
              <a:gdLst>
                <a:gd name="connsiteX0" fmla="*/ 174911 w 184137"/>
                <a:gd name="connsiteY0" fmla="*/ 10096 h 58621"/>
                <a:gd name="connsiteX1" fmla="*/ 184326 w 184137"/>
                <a:gd name="connsiteY1" fmla="*/ 5085 h 58621"/>
                <a:gd name="connsiteX2" fmla="*/ 175188 w 184137"/>
                <a:gd name="connsiteY2" fmla="*/ 75 h 58621"/>
                <a:gd name="connsiteX3" fmla="*/ 9326 w 184137"/>
                <a:gd name="connsiteY3" fmla="*/ 75 h 58621"/>
                <a:gd name="connsiteX4" fmla="*/ 188 w 184137"/>
                <a:gd name="connsiteY4" fmla="*/ 5085 h 58621"/>
                <a:gd name="connsiteX5" fmla="*/ 9603 w 184137"/>
                <a:gd name="connsiteY5" fmla="*/ 10096 h 58621"/>
                <a:gd name="connsiteX6" fmla="*/ 174911 w 184137"/>
                <a:gd name="connsiteY6" fmla="*/ 10096 h 58621"/>
                <a:gd name="connsiteX7" fmla="*/ 175188 w 184137"/>
                <a:gd name="connsiteY7" fmla="*/ 58697 h 58621"/>
                <a:gd name="connsiteX8" fmla="*/ 184326 w 184137"/>
                <a:gd name="connsiteY8" fmla="*/ 53686 h 58621"/>
                <a:gd name="connsiteX9" fmla="*/ 174911 w 184137"/>
                <a:gd name="connsiteY9" fmla="*/ 48676 h 58621"/>
                <a:gd name="connsiteX10" fmla="*/ 9603 w 184137"/>
                <a:gd name="connsiteY10" fmla="*/ 48676 h 58621"/>
                <a:gd name="connsiteX11" fmla="*/ 188 w 184137"/>
                <a:gd name="connsiteY11" fmla="*/ 53686 h 58621"/>
                <a:gd name="connsiteX12" fmla="*/ 9326 w 184137"/>
                <a:gd name="connsiteY12" fmla="*/ 58697 h 58621"/>
                <a:gd name="connsiteX13" fmla="*/ 175188 w 184137"/>
                <a:gd name="connsiteY13" fmla="*/ 58697 h 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4137" h="58621">
                  <a:moveTo>
                    <a:pt x="174911" y="10096"/>
                  </a:moveTo>
                  <a:cubicBezTo>
                    <a:pt x="179065" y="10096"/>
                    <a:pt x="184326" y="10096"/>
                    <a:pt x="184326" y="5085"/>
                  </a:cubicBezTo>
                  <a:cubicBezTo>
                    <a:pt x="184326" y="75"/>
                    <a:pt x="179065" y="75"/>
                    <a:pt x="175188" y="75"/>
                  </a:cubicBezTo>
                  <a:lnTo>
                    <a:pt x="9326" y="75"/>
                  </a:lnTo>
                  <a:cubicBezTo>
                    <a:pt x="5449" y="75"/>
                    <a:pt x="188" y="75"/>
                    <a:pt x="188" y="5085"/>
                  </a:cubicBezTo>
                  <a:cubicBezTo>
                    <a:pt x="188" y="10096"/>
                    <a:pt x="5449" y="10096"/>
                    <a:pt x="9603" y="10096"/>
                  </a:cubicBezTo>
                  <a:lnTo>
                    <a:pt x="174911" y="10096"/>
                  </a:lnTo>
                  <a:close/>
                  <a:moveTo>
                    <a:pt x="175188" y="58697"/>
                  </a:moveTo>
                  <a:cubicBezTo>
                    <a:pt x="179065" y="58697"/>
                    <a:pt x="184326" y="58697"/>
                    <a:pt x="184326" y="53686"/>
                  </a:cubicBezTo>
                  <a:cubicBezTo>
                    <a:pt x="184326" y="48676"/>
                    <a:pt x="179065" y="48676"/>
                    <a:pt x="174911" y="48676"/>
                  </a:cubicBezTo>
                  <a:lnTo>
                    <a:pt x="9603" y="48676"/>
                  </a:lnTo>
                  <a:cubicBezTo>
                    <a:pt x="5449" y="48676"/>
                    <a:pt x="188" y="48676"/>
                    <a:pt x="188" y="53686"/>
                  </a:cubicBezTo>
                  <a:cubicBezTo>
                    <a:pt x="188" y="58697"/>
                    <a:pt x="5449" y="58697"/>
                    <a:pt x="9326" y="58697"/>
                  </a:cubicBezTo>
                  <a:lnTo>
                    <a:pt x="175188" y="58697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5E3C6EA9-BFF3-039D-5D8B-B276F080683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998580" y="7368205"/>
              <a:ext cx="64240" cy="250520"/>
            </a:xfrm>
            <a:custGeom>
              <a:avLst/>
              <a:gdLst>
                <a:gd name="connsiteX0" fmla="*/ 64439 w 64240"/>
                <a:gd name="connsiteY0" fmla="*/ 248090 h 250520"/>
                <a:gd name="connsiteX1" fmla="*/ 59732 w 64240"/>
                <a:gd name="connsiteY1" fmla="*/ 242579 h 250520"/>
                <a:gd name="connsiteX2" fmla="*/ 16259 w 64240"/>
                <a:gd name="connsiteY2" fmla="*/ 125335 h 250520"/>
                <a:gd name="connsiteX3" fmla="*/ 60839 w 64240"/>
                <a:gd name="connsiteY3" fmla="*/ 6839 h 250520"/>
                <a:gd name="connsiteX4" fmla="*/ 64439 w 64240"/>
                <a:gd name="connsiteY4" fmla="*/ 2580 h 250520"/>
                <a:gd name="connsiteX5" fmla="*/ 61670 w 64240"/>
                <a:gd name="connsiteY5" fmla="*/ 75 h 250520"/>
                <a:gd name="connsiteX6" fmla="*/ 17643 w 64240"/>
                <a:gd name="connsiteY6" fmla="*/ 48926 h 250520"/>
                <a:gd name="connsiteX7" fmla="*/ 199 w 64240"/>
                <a:gd name="connsiteY7" fmla="*/ 125335 h 250520"/>
                <a:gd name="connsiteX8" fmla="*/ 18474 w 64240"/>
                <a:gd name="connsiteY8" fmla="*/ 203497 h 250520"/>
                <a:gd name="connsiteX9" fmla="*/ 61670 w 64240"/>
                <a:gd name="connsiteY9" fmla="*/ 250595 h 250520"/>
                <a:gd name="connsiteX10" fmla="*/ 64439 w 64240"/>
                <a:gd name="connsiteY10" fmla="*/ 248090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40" h="250520">
                  <a:moveTo>
                    <a:pt x="64439" y="248090"/>
                  </a:moveTo>
                  <a:cubicBezTo>
                    <a:pt x="64439" y="247339"/>
                    <a:pt x="64439" y="246837"/>
                    <a:pt x="59732" y="242579"/>
                  </a:cubicBezTo>
                  <a:cubicBezTo>
                    <a:pt x="25120" y="211013"/>
                    <a:pt x="16259" y="163665"/>
                    <a:pt x="16259" y="125335"/>
                  </a:cubicBezTo>
                  <a:cubicBezTo>
                    <a:pt x="16259" y="81744"/>
                    <a:pt x="26781" y="38154"/>
                    <a:pt x="60839" y="6839"/>
                  </a:cubicBezTo>
                  <a:cubicBezTo>
                    <a:pt x="64439" y="3833"/>
                    <a:pt x="64439" y="3331"/>
                    <a:pt x="64439" y="2580"/>
                  </a:cubicBezTo>
                  <a:cubicBezTo>
                    <a:pt x="64439" y="826"/>
                    <a:pt x="63332" y="75"/>
                    <a:pt x="61670" y="75"/>
                  </a:cubicBezTo>
                  <a:cubicBezTo>
                    <a:pt x="58901" y="75"/>
                    <a:pt x="33980" y="17110"/>
                    <a:pt x="17643" y="48926"/>
                  </a:cubicBezTo>
                  <a:cubicBezTo>
                    <a:pt x="3521" y="76483"/>
                    <a:pt x="199" y="104291"/>
                    <a:pt x="199" y="125335"/>
                  </a:cubicBezTo>
                  <a:cubicBezTo>
                    <a:pt x="199" y="144876"/>
                    <a:pt x="3245" y="175189"/>
                    <a:pt x="18474" y="203497"/>
                  </a:cubicBezTo>
                  <a:cubicBezTo>
                    <a:pt x="35088" y="234311"/>
                    <a:pt x="58901" y="250595"/>
                    <a:pt x="61670" y="250595"/>
                  </a:cubicBezTo>
                  <a:cubicBezTo>
                    <a:pt x="63332" y="250595"/>
                    <a:pt x="64439" y="249844"/>
                    <a:pt x="64439" y="248090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B60FD1E7-1510-5AF3-F333-74726704C99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085495" y="7386493"/>
              <a:ext cx="188291" cy="169602"/>
            </a:xfrm>
            <a:custGeom>
              <a:avLst/>
              <a:gdLst>
                <a:gd name="connsiteX0" fmla="*/ 111793 w 188291"/>
                <a:gd name="connsiteY0" fmla="*/ 17611 h 169602"/>
                <a:gd name="connsiteX1" fmla="*/ 118161 w 188291"/>
                <a:gd name="connsiteY1" fmla="*/ 8342 h 169602"/>
                <a:gd name="connsiteX2" fmla="*/ 135606 w 188291"/>
                <a:gd name="connsiteY2" fmla="*/ 7841 h 169602"/>
                <a:gd name="connsiteX3" fmla="*/ 176033 w 188291"/>
                <a:gd name="connsiteY3" fmla="*/ 28384 h 169602"/>
                <a:gd name="connsiteX4" fmla="*/ 173818 w 188291"/>
                <a:gd name="connsiteY4" fmla="*/ 48425 h 169602"/>
                <a:gd name="connsiteX5" fmla="*/ 172987 w 188291"/>
                <a:gd name="connsiteY5" fmla="*/ 53185 h 169602"/>
                <a:gd name="connsiteX6" fmla="*/ 176310 w 188291"/>
                <a:gd name="connsiteY6" fmla="*/ 56442 h 169602"/>
                <a:gd name="connsiteX7" fmla="*/ 180464 w 188291"/>
                <a:gd name="connsiteY7" fmla="*/ 50680 h 169602"/>
                <a:gd name="connsiteX8" fmla="*/ 187940 w 188291"/>
                <a:gd name="connsiteY8" fmla="*/ 7089 h 169602"/>
                <a:gd name="connsiteX9" fmla="*/ 188494 w 188291"/>
                <a:gd name="connsiteY9" fmla="*/ 2830 h 169602"/>
                <a:gd name="connsiteX10" fmla="*/ 181017 w 188291"/>
                <a:gd name="connsiteY10" fmla="*/ 75 h 169602"/>
                <a:gd name="connsiteX11" fmla="*/ 27339 w 188291"/>
                <a:gd name="connsiteY11" fmla="*/ 75 h 169602"/>
                <a:gd name="connsiteX12" fmla="*/ 18478 w 188291"/>
                <a:gd name="connsiteY12" fmla="*/ 5085 h 169602"/>
                <a:gd name="connsiteX13" fmla="*/ 1864 w 188291"/>
                <a:gd name="connsiteY13" fmla="*/ 49177 h 169602"/>
                <a:gd name="connsiteX14" fmla="*/ 202 w 188291"/>
                <a:gd name="connsiteY14" fmla="*/ 53686 h 169602"/>
                <a:gd name="connsiteX15" fmla="*/ 3525 w 188291"/>
                <a:gd name="connsiteY15" fmla="*/ 56442 h 169602"/>
                <a:gd name="connsiteX16" fmla="*/ 8233 w 188291"/>
                <a:gd name="connsiteY16" fmla="*/ 51181 h 169602"/>
                <a:gd name="connsiteX17" fmla="*/ 71365 w 188291"/>
                <a:gd name="connsiteY17" fmla="*/ 7841 h 169602"/>
                <a:gd name="connsiteX18" fmla="*/ 82165 w 188291"/>
                <a:gd name="connsiteY18" fmla="*/ 7841 h 169602"/>
                <a:gd name="connsiteX19" fmla="*/ 89918 w 188291"/>
                <a:gd name="connsiteY19" fmla="*/ 10847 h 169602"/>
                <a:gd name="connsiteX20" fmla="*/ 88810 w 188291"/>
                <a:gd name="connsiteY20" fmla="*/ 16108 h 169602"/>
                <a:gd name="connsiteX21" fmla="*/ 51706 w 188291"/>
                <a:gd name="connsiteY21" fmla="*/ 149886 h 169602"/>
                <a:gd name="connsiteX22" fmla="*/ 18755 w 188291"/>
                <a:gd name="connsiteY22" fmla="*/ 161911 h 169602"/>
                <a:gd name="connsiteX23" fmla="*/ 7125 w 188291"/>
                <a:gd name="connsiteY23" fmla="*/ 166671 h 169602"/>
                <a:gd name="connsiteX24" fmla="*/ 11832 w 188291"/>
                <a:gd name="connsiteY24" fmla="*/ 169677 h 169602"/>
                <a:gd name="connsiteX25" fmla="*/ 34538 w 188291"/>
                <a:gd name="connsiteY25" fmla="*/ 169176 h 169602"/>
                <a:gd name="connsiteX26" fmla="*/ 58074 w 188291"/>
                <a:gd name="connsiteY26" fmla="*/ 168926 h 169602"/>
                <a:gd name="connsiteX27" fmla="*/ 81057 w 188291"/>
                <a:gd name="connsiteY27" fmla="*/ 169176 h 169602"/>
                <a:gd name="connsiteX28" fmla="*/ 105147 w 188291"/>
                <a:gd name="connsiteY28" fmla="*/ 169677 h 169602"/>
                <a:gd name="connsiteX29" fmla="*/ 111239 w 188291"/>
                <a:gd name="connsiteY29" fmla="*/ 164667 h 169602"/>
                <a:gd name="connsiteX30" fmla="*/ 101824 w 188291"/>
                <a:gd name="connsiteY30" fmla="*/ 161911 h 169602"/>
                <a:gd name="connsiteX31" fmla="*/ 84103 w 188291"/>
                <a:gd name="connsiteY31" fmla="*/ 161410 h 169602"/>
                <a:gd name="connsiteX32" fmla="*/ 73858 w 188291"/>
                <a:gd name="connsiteY32" fmla="*/ 155899 h 169602"/>
                <a:gd name="connsiteX33" fmla="*/ 74965 w 188291"/>
                <a:gd name="connsiteY33" fmla="*/ 150638 h 169602"/>
                <a:gd name="connsiteX34" fmla="*/ 111793 w 188291"/>
                <a:gd name="connsiteY34" fmla="*/ 17611 h 16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291" h="169602">
                  <a:moveTo>
                    <a:pt x="111793" y="17611"/>
                  </a:moveTo>
                  <a:cubicBezTo>
                    <a:pt x="113731" y="10597"/>
                    <a:pt x="114839" y="9093"/>
                    <a:pt x="118161" y="8342"/>
                  </a:cubicBezTo>
                  <a:cubicBezTo>
                    <a:pt x="120653" y="7841"/>
                    <a:pt x="129791" y="7841"/>
                    <a:pt x="135606" y="7841"/>
                  </a:cubicBezTo>
                  <a:cubicBezTo>
                    <a:pt x="163573" y="7841"/>
                    <a:pt x="176033" y="8843"/>
                    <a:pt x="176033" y="28384"/>
                  </a:cubicBezTo>
                  <a:cubicBezTo>
                    <a:pt x="176033" y="32141"/>
                    <a:pt x="174926" y="41912"/>
                    <a:pt x="173818" y="48425"/>
                  </a:cubicBezTo>
                  <a:cubicBezTo>
                    <a:pt x="173541" y="49427"/>
                    <a:pt x="172987" y="52433"/>
                    <a:pt x="172987" y="53185"/>
                  </a:cubicBezTo>
                  <a:cubicBezTo>
                    <a:pt x="172987" y="54688"/>
                    <a:pt x="173818" y="56442"/>
                    <a:pt x="176310" y="56442"/>
                  </a:cubicBezTo>
                  <a:cubicBezTo>
                    <a:pt x="179356" y="56442"/>
                    <a:pt x="179910" y="54438"/>
                    <a:pt x="180464" y="50680"/>
                  </a:cubicBezTo>
                  <a:lnTo>
                    <a:pt x="187940" y="7089"/>
                  </a:lnTo>
                  <a:cubicBezTo>
                    <a:pt x="188217" y="6087"/>
                    <a:pt x="188494" y="3582"/>
                    <a:pt x="188494" y="2830"/>
                  </a:cubicBezTo>
                  <a:cubicBezTo>
                    <a:pt x="188494" y="75"/>
                    <a:pt x="185725" y="75"/>
                    <a:pt x="181017" y="75"/>
                  </a:cubicBezTo>
                  <a:lnTo>
                    <a:pt x="27339" y="75"/>
                  </a:lnTo>
                  <a:cubicBezTo>
                    <a:pt x="20693" y="75"/>
                    <a:pt x="20416" y="325"/>
                    <a:pt x="18478" y="5085"/>
                  </a:cubicBezTo>
                  <a:lnTo>
                    <a:pt x="1864" y="49177"/>
                  </a:lnTo>
                  <a:cubicBezTo>
                    <a:pt x="1587" y="49678"/>
                    <a:pt x="202" y="53185"/>
                    <a:pt x="202" y="53686"/>
                  </a:cubicBezTo>
                  <a:cubicBezTo>
                    <a:pt x="202" y="55189"/>
                    <a:pt x="1587" y="56442"/>
                    <a:pt x="3525" y="56442"/>
                  </a:cubicBezTo>
                  <a:cubicBezTo>
                    <a:pt x="6294" y="56442"/>
                    <a:pt x="6571" y="55189"/>
                    <a:pt x="8233" y="51181"/>
                  </a:cubicBezTo>
                  <a:cubicBezTo>
                    <a:pt x="23185" y="12350"/>
                    <a:pt x="30384" y="7841"/>
                    <a:pt x="71365" y="7841"/>
                  </a:cubicBezTo>
                  <a:lnTo>
                    <a:pt x="82165" y="7841"/>
                  </a:lnTo>
                  <a:cubicBezTo>
                    <a:pt x="89918" y="7841"/>
                    <a:pt x="89918" y="8843"/>
                    <a:pt x="89918" y="10847"/>
                  </a:cubicBezTo>
                  <a:cubicBezTo>
                    <a:pt x="89918" y="12350"/>
                    <a:pt x="89087" y="15356"/>
                    <a:pt x="88810" y="16108"/>
                  </a:cubicBezTo>
                  <a:lnTo>
                    <a:pt x="51706" y="149886"/>
                  </a:lnTo>
                  <a:cubicBezTo>
                    <a:pt x="49214" y="159155"/>
                    <a:pt x="48383" y="161911"/>
                    <a:pt x="18755" y="161911"/>
                  </a:cubicBezTo>
                  <a:cubicBezTo>
                    <a:pt x="8786" y="161911"/>
                    <a:pt x="7125" y="161911"/>
                    <a:pt x="7125" y="166671"/>
                  </a:cubicBezTo>
                  <a:cubicBezTo>
                    <a:pt x="7125" y="169677"/>
                    <a:pt x="10171" y="169677"/>
                    <a:pt x="11832" y="169677"/>
                  </a:cubicBezTo>
                  <a:cubicBezTo>
                    <a:pt x="19309" y="169677"/>
                    <a:pt x="27062" y="169176"/>
                    <a:pt x="34538" y="169176"/>
                  </a:cubicBezTo>
                  <a:cubicBezTo>
                    <a:pt x="42291" y="169176"/>
                    <a:pt x="50321" y="168926"/>
                    <a:pt x="58074" y="168926"/>
                  </a:cubicBezTo>
                  <a:cubicBezTo>
                    <a:pt x="65828" y="168926"/>
                    <a:pt x="73581" y="169176"/>
                    <a:pt x="81057" y="169176"/>
                  </a:cubicBezTo>
                  <a:cubicBezTo>
                    <a:pt x="89087" y="169176"/>
                    <a:pt x="97394" y="169677"/>
                    <a:pt x="105147" y="169677"/>
                  </a:cubicBezTo>
                  <a:cubicBezTo>
                    <a:pt x="107916" y="169677"/>
                    <a:pt x="111239" y="169677"/>
                    <a:pt x="111239" y="164667"/>
                  </a:cubicBezTo>
                  <a:cubicBezTo>
                    <a:pt x="111239" y="161911"/>
                    <a:pt x="109024" y="161911"/>
                    <a:pt x="101824" y="161911"/>
                  </a:cubicBezTo>
                  <a:cubicBezTo>
                    <a:pt x="94902" y="161911"/>
                    <a:pt x="91302" y="161911"/>
                    <a:pt x="84103" y="161410"/>
                  </a:cubicBezTo>
                  <a:cubicBezTo>
                    <a:pt x="76073" y="160658"/>
                    <a:pt x="73858" y="159907"/>
                    <a:pt x="73858" y="155899"/>
                  </a:cubicBezTo>
                  <a:cubicBezTo>
                    <a:pt x="73858" y="155648"/>
                    <a:pt x="73858" y="154395"/>
                    <a:pt x="74965" y="150638"/>
                  </a:cubicBezTo>
                  <a:lnTo>
                    <a:pt x="111793" y="17611"/>
                  </a:lnTo>
                  <a:close/>
                </a:path>
              </a:pathLst>
            </a:custGeom>
            <a:solidFill>
              <a:srgbClr val="FF1A1A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6BD22E66-7DBB-690F-21F6-A68C711C97A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250742" y="7477231"/>
              <a:ext cx="89936" cy="119949"/>
            </a:xfrm>
            <a:custGeom>
              <a:avLst/>
              <a:gdLst>
                <a:gd name="connsiteX0" fmla="*/ 90145 w 89936"/>
                <a:gd name="connsiteY0" fmla="*/ 60577 h 119949"/>
                <a:gd name="connsiteX1" fmla="*/ 78709 w 89936"/>
                <a:gd name="connsiteY1" fmla="*/ 15158 h 119949"/>
                <a:gd name="connsiteX2" fmla="*/ 45177 w 89936"/>
                <a:gd name="connsiteY2" fmla="*/ 76 h 119949"/>
                <a:gd name="connsiteX3" fmla="*/ 208 w 89936"/>
                <a:gd name="connsiteY3" fmla="*/ 60577 h 119949"/>
                <a:gd name="connsiteX4" fmla="*/ 45177 w 89936"/>
                <a:gd name="connsiteY4" fmla="*/ 120025 h 119949"/>
                <a:gd name="connsiteX5" fmla="*/ 90145 w 89936"/>
                <a:gd name="connsiteY5" fmla="*/ 60577 h 119949"/>
                <a:gd name="connsiteX6" fmla="*/ 45177 w 89936"/>
                <a:gd name="connsiteY6" fmla="*/ 115115 h 119949"/>
                <a:gd name="connsiteX7" fmla="*/ 20560 w 89936"/>
                <a:gd name="connsiteY7" fmla="*/ 96001 h 119949"/>
                <a:gd name="connsiteX8" fmla="*/ 17847 w 89936"/>
                <a:gd name="connsiteY8" fmla="*/ 58297 h 119949"/>
                <a:gd name="connsiteX9" fmla="*/ 20754 w 89936"/>
                <a:gd name="connsiteY9" fmla="*/ 22523 h 119949"/>
                <a:gd name="connsiteX10" fmla="*/ 45177 w 89936"/>
                <a:gd name="connsiteY10" fmla="*/ 4986 h 119949"/>
                <a:gd name="connsiteX11" fmla="*/ 69212 w 89936"/>
                <a:gd name="connsiteY11" fmla="*/ 20945 h 119949"/>
                <a:gd name="connsiteX12" fmla="*/ 72507 w 89936"/>
                <a:gd name="connsiteY12" fmla="*/ 58297 h 119949"/>
                <a:gd name="connsiteX13" fmla="*/ 69987 w 89936"/>
                <a:gd name="connsiteY13" fmla="*/ 95299 h 119949"/>
                <a:gd name="connsiteX14" fmla="*/ 45177 w 89936"/>
                <a:gd name="connsiteY14" fmla="*/ 115115 h 11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936" h="119949">
                  <a:moveTo>
                    <a:pt x="90145" y="60577"/>
                  </a:moveTo>
                  <a:cubicBezTo>
                    <a:pt x="90145" y="41287"/>
                    <a:pt x="87625" y="27433"/>
                    <a:pt x="78709" y="15158"/>
                  </a:cubicBezTo>
                  <a:cubicBezTo>
                    <a:pt x="72700" y="7091"/>
                    <a:pt x="60683" y="76"/>
                    <a:pt x="45177" y="76"/>
                  </a:cubicBezTo>
                  <a:cubicBezTo>
                    <a:pt x="208" y="76"/>
                    <a:pt x="208" y="47951"/>
                    <a:pt x="208" y="60577"/>
                  </a:cubicBezTo>
                  <a:cubicBezTo>
                    <a:pt x="208" y="73203"/>
                    <a:pt x="208" y="120025"/>
                    <a:pt x="45177" y="120025"/>
                  </a:cubicBezTo>
                  <a:cubicBezTo>
                    <a:pt x="90145" y="120025"/>
                    <a:pt x="90145" y="73203"/>
                    <a:pt x="90145" y="60577"/>
                  </a:cubicBezTo>
                  <a:close/>
                  <a:moveTo>
                    <a:pt x="45177" y="115115"/>
                  </a:moveTo>
                  <a:cubicBezTo>
                    <a:pt x="36261" y="115115"/>
                    <a:pt x="24437" y="110380"/>
                    <a:pt x="20560" y="96001"/>
                  </a:cubicBezTo>
                  <a:cubicBezTo>
                    <a:pt x="17847" y="85654"/>
                    <a:pt x="17847" y="71274"/>
                    <a:pt x="17847" y="58297"/>
                  </a:cubicBezTo>
                  <a:cubicBezTo>
                    <a:pt x="17847" y="45496"/>
                    <a:pt x="17847" y="32168"/>
                    <a:pt x="20754" y="22523"/>
                  </a:cubicBezTo>
                  <a:cubicBezTo>
                    <a:pt x="24825" y="8669"/>
                    <a:pt x="37230" y="4986"/>
                    <a:pt x="45177" y="4986"/>
                  </a:cubicBezTo>
                  <a:cubicBezTo>
                    <a:pt x="55643" y="4986"/>
                    <a:pt x="65723" y="10773"/>
                    <a:pt x="69212" y="20945"/>
                  </a:cubicBezTo>
                  <a:cubicBezTo>
                    <a:pt x="72313" y="30414"/>
                    <a:pt x="72507" y="43040"/>
                    <a:pt x="72507" y="58297"/>
                  </a:cubicBezTo>
                  <a:cubicBezTo>
                    <a:pt x="72507" y="71274"/>
                    <a:pt x="72507" y="84251"/>
                    <a:pt x="69987" y="95299"/>
                  </a:cubicBezTo>
                  <a:cubicBezTo>
                    <a:pt x="66110" y="111257"/>
                    <a:pt x="52930" y="115115"/>
                    <a:pt x="45177" y="115115"/>
                  </a:cubicBezTo>
                  <a:close/>
                </a:path>
              </a:pathLst>
            </a:custGeom>
            <a:solidFill>
              <a:srgbClr val="FF1A1A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9BDF366F-27E4-474C-2CB6-91F8C23499C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449397" y="7488455"/>
              <a:ext cx="169185" cy="10020"/>
            </a:xfrm>
            <a:custGeom>
              <a:avLst/>
              <a:gdLst>
                <a:gd name="connsiteX0" fmla="*/ 159709 w 169185"/>
                <a:gd name="connsiteY0" fmla="*/ 10096 h 10020"/>
                <a:gd name="connsiteX1" fmla="*/ 169400 w 169185"/>
                <a:gd name="connsiteY1" fmla="*/ 5085 h 10020"/>
                <a:gd name="connsiteX2" fmla="*/ 159709 w 169185"/>
                <a:gd name="connsiteY2" fmla="*/ 75 h 10020"/>
                <a:gd name="connsiteX3" fmla="*/ 9906 w 169185"/>
                <a:gd name="connsiteY3" fmla="*/ 75 h 10020"/>
                <a:gd name="connsiteX4" fmla="*/ 215 w 169185"/>
                <a:gd name="connsiteY4" fmla="*/ 5085 h 10020"/>
                <a:gd name="connsiteX5" fmla="*/ 9906 w 169185"/>
                <a:gd name="connsiteY5" fmla="*/ 10096 h 10020"/>
                <a:gd name="connsiteX6" fmla="*/ 159709 w 169185"/>
                <a:gd name="connsiteY6" fmla="*/ 10096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85" h="10020">
                  <a:moveTo>
                    <a:pt x="159709" y="10096"/>
                  </a:moveTo>
                  <a:cubicBezTo>
                    <a:pt x="164416" y="10096"/>
                    <a:pt x="169400" y="10096"/>
                    <a:pt x="169400" y="5085"/>
                  </a:cubicBezTo>
                  <a:cubicBezTo>
                    <a:pt x="169400" y="75"/>
                    <a:pt x="164416" y="75"/>
                    <a:pt x="159709" y="75"/>
                  </a:cubicBezTo>
                  <a:lnTo>
                    <a:pt x="9906" y="75"/>
                  </a:lnTo>
                  <a:cubicBezTo>
                    <a:pt x="5199" y="75"/>
                    <a:pt x="215" y="75"/>
                    <a:pt x="215" y="5085"/>
                  </a:cubicBezTo>
                  <a:cubicBezTo>
                    <a:pt x="215" y="10096"/>
                    <a:pt x="5199" y="10096"/>
                    <a:pt x="9906" y="10096"/>
                  </a:cubicBezTo>
                  <a:lnTo>
                    <a:pt x="159709" y="10096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3EDD490D-8421-28A7-A549-3E8B3536A85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709958" y="7386493"/>
              <a:ext cx="188291" cy="169602"/>
            </a:xfrm>
            <a:custGeom>
              <a:avLst/>
              <a:gdLst>
                <a:gd name="connsiteX0" fmla="*/ 111815 w 188291"/>
                <a:gd name="connsiteY0" fmla="*/ 17611 h 169602"/>
                <a:gd name="connsiteX1" fmla="*/ 118184 w 188291"/>
                <a:gd name="connsiteY1" fmla="*/ 8342 h 169602"/>
                <a:gd name="connsiteX2" fmla="*/ 135628 w 188291"/>
                <a:gd name="connsiteY2" fmla="*/ 7841 h 169602"/>
                <a:gd name="connsiteX3" fmla="*/ 176056 w 188291"/>
                <a:gd name="connsiteY3" fmla="*/ 28384 h 169602"/>
                <a:gd name="connsiteX4" fmla="*/ 173841 w 188291"/>
                <a:gd name="connsiteY4" fmla="*/ 48425 h 169602"/>
                <a:gd name="connsiteX5" fmla="*/ 173010 w 188291"/>
                <a:gd name="connsiteY5" fmla="*/ 53185 h 169602"/>
                <a:gd name="connsiteX6" fmla="*/ 176333 w 188291"/>
                <a:gd name="connsiteY6" fmla="*/ 56442 h 169602"/>
                <a:gd name="connsiteX7" fmla="*/ 180486 w 188291"/>
                <a:gd name="connsiteY7" fmla="*/ 50680 h 169602"/>
                <a:gd name="connsiteX8" fmla="*/ 187962 w 188291"/>
                <a:gd name="connsiteY8" fmla="*/ 7089 h 169602"/>
                <a:gd name="connsiteX9" fmla="*/ 188516 w 188291"/>
                <a:gd name="connsiteY9" fmla="*/ 2830 h 169602"/>
                <a:gd name="connsiteX10" fmla="*/ 181040 w 188291"/>
                <a:gd name="connsiteY10" fmla="*/ 75 h 169602"/>
                <a:gd name="connsiteX11" fmla="*/ 27361 w 188291"/>
                <a:gd name="connsiteY11" fmla="*/ 75 h 169602"/>
                <a:gd name="connsiteX12" fmla="*/ 18500 w 188291"/>
                <a:gd name="connsiteY12" fmla="*/ 5085 h 169602"/>
                <a:gd name="connsiteX13" fmla="*/ 1886 w 188291"/>
                <a:gd name="connsiteY13" fmla="*/ 49177 h 169602"/>
                <a:gd name="connsiteX14" fmla="*/ 225 w 188291"/>
                <a:gd name="connsiteY14" fmla="*/ 53686 h 169602"/>
                <a:gd name="connsiteX15" fmla="*/ 3548 w 188291"/>
                <a:gd name="connsiteY15" fmla="*/ 56442 h 169602"/>
                <a:gd name="connsiteX16" fmla="*/ 8255 w 188291"/>
                <a:gd name="connsiteY16" fmla="*/ 51181 h 169602"/>
                <a:gd name="connsiteX17" fmla="*/ 71388 w 188291"/>
                <a:gd name="connsiteY17" fmla="*/ 7841 h 169602"/>
                <a:gd name="connsiteX18" fmla="*/ 82187 w 188291"/>
                <a:gd name="connsiteY18" fmla="*/ 7841 h 169602"/>
                <a:gd name="connsiteX19" fmla="*/ 89940 w 188291"/>
                <a:gd name="connsiteY19" fmla="*/ 10847 h 169602"/>
                <a:gd name="connsiteX20" fmla="*/ 88833 w 188291"/>
                <a:gd name="connsiteY20" fmla="*/ 16108 h 169602"/>
                <a:gd name="connsiteX21" fmla="*/ 51728 w 188291"/>
                <a:gd name="connsiteY21" fmla="*/ 149886 h 169602"/>
                <a:gd name="connsiteX22" fmla="*/ 18777 w 188291"/>
                <a:gd name="connsiteY22" fmla="*/ 161911 h 169602"/>
                <a:gd name="connsiteX23" fmla="*/ 7147 w 188291"/>
                <a:gd name="connsiteY23" fmla="*/ 166671 h 169602"/>
                <a:gd name="connsiteX24" fmla="*/ 11855 w 188291"/>
                <a:gd name="connsiteY24" fmla="*/ 169677 h 169602"/>
                <a:gd name="connsiteX25" fmla="*/ 34560 w 188291"/>
                <a:gd name="connsiteY25" fmla="*/ 169176 h 169602"/>
                <a:gd name="connsiteX26" fmla="*/ 58097 w 188291"/>
                <a:gd name="connsiteY26" fmla="*/ 168926 h 169602"/>
                <a:gd name="connsiteX27" fmla="*/ 81079 w 188291"/>
                <a:gd name="connsiteY27" fmla="*/ 169176 h 169602"/>
                <a:gd name="connsiteX28" fmla="*/ 105170 w 188291"/>
                <a:gd name="connsiteY28" fmla="*/ 169677 h 169602"/>
                <a:gd name="connsiteX29" fmla="*/ 111261 w 188291"/>
                <a:gd name="connsiteY29" fmla="*/ 164667 h 169602"/>
                <a:gd name="connsiteX30" fmla="*/ 101847 w 188291"/>
                <a:gd name="connsiteY30" fmla="*/ 161911 h 169602"/>
                <a:gd name="connsiteX31" fmla="*/ 84125 w 188291"/>
                <a:gd name="connsiteY31" fmla="*/ 161410 h 169602"/>
                <a:gd name="connsiteX32" fmla="*/ 73880 w 188291"/>
                <a:gd name="connsiteY32" fmla="*/ 155899 h 169602"/>
                <a:gd name="connsiteX33" fmla="*/ 74988 w 188291"/>
                <a:gd name="connsiteY33" fmla="*/ 150638 h 169602"/>
                <a:gd name="connsiteX34" fmla="*/ 111815 w 188291"/>
                <a:gd name="connsiteY34" fmla="*/ 17611 h 16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291" h="169602">
                  <a:moveTo>
                    <a:pt x="111815" y="17611"/>
                  </a:moveTo>
                  <a:cubicBezTo>
                    <a:pt x="113753" y="10597"/>
                    <a:pt x="114861" y="9093"/>
                    <a:pt x="118184" y="8342"/>
                  </a:cubicBezTo>
                  <a:cubicBezTo>
                    <a:pt x="120676" y="7841"/>
                    <a:pt x="129814" y="7841"/>
                    <a:pt x="135628" y="7841"/>
                  </a:cubicBezTo>
                  <a:cubicBezTo>
                    <a:pt x="163595" y="7841"/>
                    <a:pt x="176056" y="8843"/>
                    <a:pt x="176056" y="28384"/>
                  </a:cubicBezTo>
                  <a:cubicBezTo>
                    <a:pt x="176056" y="32141"/>
                    <a:pt x="174948" y="41912"/>
                    <a:pt x="173841" y="48425"/>
                  </a:cubicBezTo>
                  <a:cubicBezTo>
                    <a:pt x="173564" y="49427"/>
                    <a:pt x="173010" y="52433"/>
                    <a:pt x="173010" y="53185"/>
                  </a:cubicBezTo>
                  <a:cubicBezTo>
                    <a:pt x="173010" y="54688"/>
                    <a:pt x="173841" y="56442"/>
                    <a:pt x="176333" y="56442"/>
                  </a:cubicBezTo>
                  <a:cubicBezTo>
                    <a:pt x="179379" y="56442"/>
                    <a:pt x="179932" y="54438"/>
                    <a:pt x="180486" y="50680"/>
                  </a:cubicBezTo>
                  <a:lnTo>
                    <a:pt x="187962" y="7089"/>
                  </a:lnTo>
                  <a:cubicBezTo>
                    <a:pt x="188239" y="6087"/>
                    <a:pt x="188516" y="3582"/>
                    <a:pt x="188516" y="2830"/>
                  </a:cubicBezTo>
                  <a:cubicBezTo>
                    <a:pt x="188516" y="75"/>
                    <a:pt x="185747" y="75"/>
                    <a:pt x="181040" y="75"/>
                  </a:cubicBezTo>
                  <a:lnTo>
                    <a:pt x="27361" y="75"/>
                  </a:lnTo>
                  <a:cubicBezTo>
                    <a:pt x="20715" y="75"/>
                    <a:pt x="20439" y="325"/>
                    <a:pt x="18500" y="5085"/>
                  </a:cubicBezTo>
                  <a:lnTo>
                    <a:pt x="1886" y="49177"/>
                  </a:lnTo>
                  <a:cubicBezTo>
                    <a:pt x="1609" y="49678"/>
                    <a:pt x="225" y="53185"/>
                    <a:pt x="225" y="53686"/>
                  </a:cubicBezTo>
                  <a:cubicBezTo>
                    <a:pt x="225" y="55189"/>
                    <a:pt x="1609" y="56442"/>
                    <a:pt x="3548" y="56442"/>
                  </a:cubicBezTo>
                  <a:cubicBezTo>
                    <a:pt x="6317" y="56442"/>
                    <a:pt x="6594" y="55189"/>
                    <a:pt x="8255" y="51181"/>
                  </a:cubicBezTo>
                  <a:cubicBezTo>
                    <a:pt x="23208" y="12350"/>
                    <a:pt x="30407" y="7841"/>
                    <a:pt x="71388" y="7841"/>
                  </a:cubicBezTo>
                  <a:lnTo>
                    <a:pt x="82187" y="7841"/>
                  </a:lnTo>
                  <a:cubicBezTo>
                    <a:pt x="89940" y="7841"/>
                    <a:pt x="89940" y="8843"/>
                    <a:pt x="89940" y="10847"/>
                  </a:cubicBezTo>
                  <a:cubicBezTo>
                    <a:pt x="89940" y="12350"/>
                    <a:pt x="89109" y="15356"/>
                    <a:pt x="88833" y="16108"/>
                  </a:cubicBezTo>
                  <a:lnTo>
                    <a:pt x="51728" y="149886"/>
                  </a:lnTo>
                  <a:cubicBezTo>
                    <a:pt x="49236" y="159155"/>
                    <a:pt x="48405" y="161911"/>
                    <a:pt x="18777" y="161911"/>
                  </a:cubicBezTo>
                  <a:cubicBezTo>
                    <a:pt x="8809" y="161911"/>
                    <a:pt x="7147" y="161911"/>
                    <a:pt x="7147" y="166671"/>
                  </a:cubicBezTo>
                  <a:cubicBezTo>
                    <a:pt x="7147" y="169677"/>
                    <a:pt x="10193" y="169677"/>
                    <a:pt x="11855" y="169677"/>
                  </a:cubicBezTo>
                  <a:cubicBezTo>
                    <a:pt x="19331" y="169677"/>
                    <a:pt x="27084" y="169176"/>
                    <a:pt x="34560" y="169176"/>
                  </a:cubicBezTo>
                  <a:cubicBezTo>
                    <a:pt x="42314" y="169176"/>
                    <a:pt x="50344" y="168926"/>
                    <a:pt x="58097" y="168926"/>
                  </a:cubicBezTo>
                  <a:cubicBezTo>
                    <a:pt x="65850" y="168926"/>
                    <a:pt x="73603" y="169176"/>
                    <a:pt x="81079" y="169176"/>
                  </a:cubicBezTo>
                  <a:cubicBezTo>
                    <a:pt x="89109" y="169176"/>
                    <a:pt x="97416" y="169677"/>
                    <a:pt x="105170" y="169677"/>
                  </a:cubicBezTo>
                  <a:cubicBezTo>
                    <a:pt x="107939" y="169677"/>
                    <a:pt x="111261" y="169677"/>
                    <a:pt x="111261" y="164667"/>
                  </a:cubicBezTo>
                  <a:cubicBezTo>
                    <a:pt x="111261" y="161911"/>
                    <a:pt x="109046" y="161911"/>
                    <a:pt x="101847" y="161911"/>
                  </a:cubicBezTo>
                  <a:cubicBezTo>
                    <a:pt x="94924" y="161911"/>
                    <a:pt x="91325" y="161911"/>
                    <a:pt x="84125" y="161410"/>
                  </a:cubicBezTo>
                  <a:cubicBezTo>
                    <a:pt x="76095" y="160658"/>
                    <a:pt x="73880" y="159907"/>
                    <a:pt x="73880" y="155899"/>
                  </a:cubicBezTo>
                  <a:cubicBezTo>
                    <a:pt x="73880" y="155648"/>
                    <a:pt x="73880" y="154395"/>
                    <a:pt x="74988" y="150638"/>
                  </a:cubicBezTo>
                  <a:lnTo>
                    <a:pt x="111815" y="17611"/>
                  </a:lnTo>
                  <a:close/>
                </a:path>
              </a:pathLst>
            </a:custGeom>
            <a:solidFill>
              <a:srgbClr val="1A1AFF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9EA97DF0-2FFF-0550-3953-0A89CAB23F9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880050" y="7516338"/>
              <a:ext cx="190727" cy="79089"/>
            </a:xfrm>
            <a:custGeom>
              <a:avLst/>
              <a:gdLst>
                <a:gd name="connsiteX0" fmla="*/ 97339 w 190727"/>
                <a:gd name="connsiteY0" fmla="*/ 29362 h 79089"/>
                <a:gd name="connsiteX1" fmla="*/ 76599 w 190727"/>
                <a:gd name="connsiteY1" fmla="*/ 10773 h 79089"/>
                <a:gd name="connsiteX2" fmla="*/ 41710 w 190727"/>
                <a:gd name="connsiteY2" fmla="*/ 76 h 79089"/>
                <a:gd name="connsiteX3" fmla="*/ 231 w 190727"/>
                <a:gd name="connsiteY3" fmla="*/ 39709 h 79089"/>
                <a:gd name="connsiteX4" fmla="*/ 41129 w 190727"/>
                <a:gd name="connsiteY4" fmla="*/ 79166 h 79089"/>
                <a:gd name="connsiteX5" fmla="*/ 93850 w 190727"/>
                <a:gd name="connsiteY5" fmla="*/ 49880 h 79089"/>
                <a:gd name="connsiteX6" fmla="*/ 114590 w 190727"/>
                <a:gd name="connsiteY6" fmla="*/ 68468 h 79089"/>
                <a:gd name="connsiteX7" fmla="*/ 149479 w 190727"/>
                <a:gd name="connsiteY7" fmla="*/ 79166 h 79089"/>
                <a:gd name="connsiteX8" fmla="*/ 190959 w 190727"/>
                <a:gd name="connsiteY8" fmla="*/ 39533 h 79089"/>
                <a:gd name="connsiteX9" fmla="*/ 150061 w 190727"/>
                <a:gd name="connsiteY9" fmla="*/ 76 h 79089"/>
                <a:gd name="connsiteX10" fmla="*/ 97339 w 190727"/>
                <a:gd name="connsiteY10" fmla="*/ 29362 h 79089"/>
                <a:gd name="connsiteX11" fmla="*/ 103542 w 190727"/>
                <a:gd name="connsiteY11" fmla="*/ 35851 h 79089"/>
                <a:gd name="connsiteX12" fmla="*/ 151805 w 190727"/>
                <a:gd name="connsiteY12" fmla="*/ 6740 h 79089"/>
                <a:gd name="connsiteX13" fmla="*/ 185531 w 190727"/>
                <a:gd name="connsiteY13" fmla="*/ 39533 h 79089"/>
                <a:gd name="connsiteX14" fmla="*/ 152581 w 190727"/>
                <a:gd name="connsiteY14" fmla="*/ 69521 h 79089"/>
                <a:gd name="connsiteX15" fmla="*/ 103542 w 190727"/>
                <a:gd name="connsiteY15" fmla="*/ 35851 h 79089"/>
                <a:gd name="connsiteX16" fmla="*/ 87648 w 190727"/>
                <a:gd name="connsiteY16" fmla="*/ 43391 h 79089"/>
                <a:gd name="connsiteX17" fmla="*/ 39384 w 190727"/>
                <a:gd name="connsiteY17" fmla="*/ 72502 h 79089"/>
                <a:gd name="connsiteX18" fmla="*/ 5658 w 190727"/>
                <a:gd name="connsiteY18" fmla="*/ 39709 h 79089"/>
                <a:gd name="connsiteX19" fmla="*/ 38609 w 190727"/>
                <a:gd name="connsiteY19" fmla="*/ 9721 h 79089"/>
                <a:gd name="connsiteX20" fmla="*/ 87648 w 190727"/>
                <a:gd name="connsiteY20" fmla="*/ 43391 h 7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727" h="79089">
                  <a:moveTo>
                    <a:pt x="97339" y="29362"/>
                  </a:moveTo>
                  <a:cubicBezTo>
                    <a:pt x="87066" y="18489"/>
                    <a:pt x="83965" y="15508"/>
                    <a:pt x="76599" y="10773"/>
                  </a:cubicBezTo>
                  <a:cubicBezTo>
                    <a:pt x="64776" y="3057"/>
                    <a:pt x="52371" y="76"/>
                    <a:pt x="41710" y="76"/>
                  </a:cubicBezTo>
                  <a:cubicBezTo>
                    <a:pt x="17675" y="76"/>
                    <a:pt x="231" y="18665"/>
                    <a:pt x="231" y="39709"/>
                  </a:cubicBezTo>
                  <a:cubicBezTo>
                    <a:pt x="231" y="60226"/>
                    <a:pt x="16900" y="79166"/>
                    <a:pt x="41129" y="79166"/>
                  </a:cubicBezTo>
                  <a:cubicBezTo>
                    <a:pt x="68071" y="79166"/>
                    <a:pt x="86872" y="59174"/>
                    <a:pt x="93850" y="49880"/>
                  </a:cubicBezTo>
                  <a:cubicBezTo>
                    <a:pt x="104123" y="60752"/>
                    <a:pt x="107224" y="63733"/>
                    <a:pt x="114590" y="68468"/>
                  </a:cubicBezTo>
                  <a:cubicBezTo>
                    <a:pt x="126414" y="76184"/>
                    <a:pt x="138819" y="79166"/>
                    <a:pt x="149479" y="79166"/>
                  </a:cubicBezTo>
                  <a:cubicBezTo>
                    <a:pt x="173514" y="79166"/>
                    <a:pt x="190959" y="60577"/>
                    <a:pt x="190959" y="39533"/>
                  </a:cubicBezTo>
                  <a:cubicBezTo>
                    <a:pt x="190959" y="19016"/>
                    <a:pt x="174289" y="76"/>
                    <a:pt x="150061" y="76"/>
                  </a:cubicBezTo>
                  <a:cubicBezTo>
                    <a:pt x="123118" y="76"/>
                    <a:pt x="104317" y="20068"/>
                    <a:pt x="97339" y="29362"/>
                  </a:cubicBezTo>
                  <a:close/>
                  <a:moveTo>
                    <a:pt x="103542" y="35851"/>
                  </a:moveTo>
                  <a:cubicBezTo>
                    <a:pt x="111295" y="24452"/>
                    <a:pt x="128158" y="6740"/>
                    <a:pt x="151805" y="6740"/>
                  </a:cubicBezTo>
                  <a:cubicBezTo>
                    <a:pt x="171770" y="6740"/>
                    <a:pt x="185531" y="22698"/>
                    <a:pt x="185531" y="39533"/>
                  </a:cubicBezTo>
                  <a:cubicBezTo>
                    <a:pt x="185531" y="56368"/>
                    <a:pt x="170413" y="69521"/>
                    <a:pt x="152581" y="69521"/>
                  </a:cubicBezTo>
                  <a:cubicBezTo>
                    <a:pt x="134554" y="69521"/>
                    <a:pt x="122149" y="56193"/>
                    <a:pt x="103542" y="35851"/>
                  </a:cubicBezTo>
                  <a:close/>
                  <a:moveTo>
                    <a:pt x="87648" y="43391"/>
                  </a:moveTo>
                  <a:cubicBezTo>
                    <a:pt x="79895" y="54790"/>
                    <a:pt x="63031" y="72502"/>
                    <a:pt x="39384" y="72502"/>
                  </a:cubicBezTo>
                  <a:cubicBezTo>
                    <a:pt x="19420" y="72502"/>
                    <a:pt x="5658" y="56544"/>
                    <a:pt x="5658" y="39709"/>
                  </a:cubicBezTo>
                  <a:cubicBezTo>
                    <a:pt x="5658" y="22874"/>
                    <a:pt x="20777" y="9721"/>
                    <a:pt x="38609" y="9721"/>
                  </a:cubicBezTo>
                  <a:cubicBezTo>
                    <a:pt x="56635" y="9721"/>
                    <a:pt x="69040" y="23049"/>
                    <a:pt x="87648" y="43391"/>
                  </a:cubicBezTo>
                  <a:close/>
                </a:path>
              </a:pathLst>
            </a:custGeom>
            <a:solidFill>
              <a:srgbClr val="1A1AFF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88AF8F3C-CE56-28ED-1902-B7EF6871D4C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115504" y="7368205"/>
              <a:ext cx="64240" cy="250520"/>
            </a:xfrm>
            <a:custGeom>
              <a:avLst/>
              <a:gdLst>
                <a:gd name="connsiteX0" fmla="*/ 64480 w 64240"/>
                <a:gd name="connsiteY0" fmla="*/ 125335 h 250520"/>
                <a:gd name="connsiteX1" fmla="*/ 46204 w 64240"/>
                <a:gd name="connsiteY1" fmla="*/ 47173 h 250520"/>
                <a:gd name="connsiteX2" fmla="*/ 3008 w 64240"/>
                <a:gd name="connsiteY2" fmla="*/ 75 h 250520"/>
                <a:gd name="connsiteX3" fmla="*/ 239 w 64240"/>
                <a:gd name="connsiteY3" fmla="*/ 2580 h 250520"/>
                <a:gd name="connsiteX4" fmla="*/ 5500 w 64240"/>
                <a:gd name="connsiteY4" fmla="*/ 8342 h 250520"/>
                <a:gd name="connsiteX5" fmla="*/ 48420 w 64240"/>
                <a:gd name="connsiteY5" fmla="*/ 125335 h 250520"/>
                <a:gd name="connsiteX6" fmla="*/ 3839 w 64240"/>
                <a:gd name="connsiteY6" fmla="*/ 243831 h 250520"/>
                <a:gd name="connsiteX7" fmla="*/ 239 w 64240"/>
                <a:gd name="connsiteY7" fmla="*/ 248090 h 250520"/>
                <a:gd name="connsiteX8" fmla="*/ 3008 w 64240"/>
                <a:gd name="connsiteY8" fmla="*/ 250595 h 250520"/>
                <a:gd name="connsiteX9" fmla="*/ 47035 w 64240"/>
                <a:gd name="connsiteY9" fmla="*/ 201744 h 250520"/>
                <a:gd name="connsiteX10" fmla="*/ 64480 w 64240"/>
                <a:gd name="connsiteY10" fmla="*/ 125335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40" h="250520">
                  <a:moveTo>
                    <a:pt x="64480" y="125335"/>
                  </a:moveTo>
                  <a:cubicBezTo>
                    <a:pt x="64480" y="105794"/>
                    <a:pt x="61434" y="75481"/>
                    <a:pt x="46204" y="47173"/>
                  </a:cubicBezTo>
                  <a:cubicBezTo>
                    <a:pt x="29590" y="16359"/>
                    <a:pt x="5777" y="75"/>
                    <a:pt x="3008" y="75"/>
                  </a:cubicBezTo>
                  <a:cubicBezTo>
                    <a:pt x="1347" y="75"/>
                    <a:pt x="239" y="1077"/>
                    <a:pt x="239" y="2580"/>
                  </a:cubicBezTo>
                  <a:cubicBezTo>
                    <a:pt x="239" y="3331"/>
                    <a:pt x="239" y="3833"/>
                    <a:pt x="5500" y="8342"/>
                  </a:cubicBezTo>
                  <a:cubicBezTo>
                    <a:pt x="32636" y="33143"/>
                    <a:pt x="48420" y="72976"/>
                    <a:pt x="48420" y="125335"/>
                  </a:cubicBezTo>
                  <a:cubicBezTo>
                    <a:pt x="48420" y="168174"/>
                    <a:pt x="38174" y="212266"/>
                    <a:pt x="3839" y="243831"/>
                  </a:cubicBezTo>
                  <a:cubicBezTo>
                    <a:pt x="239" y="246837"/>
                    <a:pt x="239" y="247339"/>
                    <a:pt x="239" y="248090"/>
                  </a:cubicBezTo>
                  <a:cubicBezTo>
                    <a:pt x="239" y="249593"/>
                    <a:pt x="1347" y="250595"/>
                    <a:pt x="3008" y="250595"/>
                  </a:cubicBezTo>
                  <a:cubicBezTo>
                    <a:pt x="5777" y="250595"/>
                    <a:pt x="30698" y="233560"/>
                    <a:pt x="47035" y="201744"/>
                  </a:cubicBezTo>
                  <a:cubicBezTo>
                    <a:pt x="61157" y="174187"/>
                    <a:pt x="64480" y="146379"/>
                    <a:pt x="64480" y="125335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6FCF7E8D-9B14-AAAD-1C4B-D050C225525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262967" y="7443862"/>
              <a:ext cx="105498" cy="114988"/>
            </a:xfrm>
            <a:custGeom>
              <a:avLst/>
              <a:gdLst>
                <a:gd name="connsiteX0" fmla="*/ 23227 w 105498"/>
                <a:gd name="connsiteY0" fmla="*/ 57694 h 114988"/>
                <a:gd name="connsiteX1" fmla="*/ 60609 w 105498"/>
                <a:gd name="connsiteY1" fmla="*/ 6338 h 114988"/>
                <a:gd name="connsiteX2" fmla="*/ 90237 w 105498"/>
                <a:gd name="connsiteY2" fmla="*/ 15607 h 114988"/>
                <a:gd name="connsiteX3" fmla="*/ 77223 w 105498"/>
                <a:gd name="connsiteY3" fmla="*/ 27131 h 114988"/>
                <a:gd name="connsiteX4" fmla="*/ 89960 w 105498"/>
                <a:gd name="connsiteY4" fmla="*/ 38655 h 114988"/>
                <a:gd name="connsiteX5" fmla="*/ 102697 w 105498"/>
                <a:gd name="connsiteY5" fmla="*/ 26880 h 114988"/>
                <a:gd name="connsiteX6" fmla="*/ 60332 w 105498"/>
                <a:gd name="connsiteY6" fmla="*/ 75 h 114988"/>
                <a:gd name="connsiteX7" fmla="*/ 245 w 105498"/>
                <a:gd name="connsiteY7" fmla="*/ 58195 h 114988"/>
                <a:gd name="connsiteX8" fmla="*/ 59778 w 105498"/>
                <a:gd name="connsiteY8" fmla="*/ 115064 h 114988"/>
                <a:gd name="connsiteX9" fmla="*/ 105743 w 105498"/>
                <a:gd name="connsiteY9" fmla="*/ 82496 h 114988"/>
                <a:gd name="connsiteX10" fmla="*/ 102144 w 105498"/>
                <a:gd name="connsiteY10" fmla="*/ 79991 h 114988"/>
                <a:gd name="connsiteX11" fmla="*/ 98544 w 105498"/>
                <a:gd name="connsiteY11" fmla="*/ 82496 h 114988"/>
                <a:gd name="connsiteX12" fmla="*/ 62270 w 105498"/>
                <a:gd name="connsiteY12" fmla="*/ 108801 h 114988"/>
                <a:gd name="connsiteX13" fmla="*/ 23227 w 105498"/>
                <a:gd name="connsiteY13" fmla="*/ 57694 h 1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498" h="114988">
                  <a:moveTo>
                    <a:pt x="23227" y="57694"/>
                  </a:moveTo>
                  <a:cubicBezTo>
                    <a:pt x="23227" y="16860"/>
                    <a:pt x="45933" y="6338"/>
                    <a:pt x="60609" y="6338"/>
                  </a:cubicBezTo>
                  <a:cubicBezTo>
                    <a:pt x="63101" y="6338"/>
                    <a:pt x="80545" y="6588"/>
                    <a:pt x="90237" y="15607"/>
                  </a:cubicBezTo>
                  <a:cubicBezTo>
                    <a:pt x="78884" y="16359"/>
                    <a:pt x="77223" y="23874"/>
                    <a:pt x="77223" y="27131"/>
                  </a:cubicBezTo>
                  <a:cubicBezTo>
                    <a:pt x="77223" y="33644"/>
                    <a:pt x="82207" y="38655"/>
                    <a:pt x="89960" y="38655"/>
                  </a:cubicBezTo>
                  <a:cubicBezTo>
                    <a:pt x="97159" y="38655"/>
                    <a:pt x="102697" y="34396"/>
                    <a:pt x="102697" y="26880"/>
                  </a:cubicBezTo>
                  <a:cubicBezTo>
                    <a:pt x="102697" y="9845"/>
                    <a:pt x="81653" y="75"/>
                    <a:pt x="60332" y="75"/>
                  </a:cubicBezTo>
                  <a:cubicBezTo>
                    <a:pt x="25719" y="75"/>
                    <a:pt x="245" y="27131"/>
                    <a:pt x="245" y="58195"/>
                  </a:cubicBezTo>
                  <a:cubicBezTo>
                    <a:pt x="245" y="90262"/>
                    <a:pt x="27658" y="115064"/>
                    <a:pt x="59778" y="115064"/>
                  </a:cubicBezTo>
                  <a:cubicBezTo>
                    <a:pt x="96882" y="115064"/>
                    <a:pt x="105743" y="85001"/>
                    <a:pt x="105743" y="82496"/>
                  </a:cubicBezTo>
                  <a:cubicBezTo>
                    <a:pt x="105743" y="79991"/>
                    <a:pt x="102974" y="79991"/>
                    <a:pt x="102144" y="79991"/>
                  </a:cubicBezTo>
                  <a:cubicBezTo>
                    <a:pt x="99651" y="79991"/>
                    <a:pt x="99098" y="80993"/>
                    <a:pt x="98544" y="82496"/>
                  </a:cubicBezTo>
                  <a:cubicBezTo>
                    <a:pt x="90514" y="105794"/>
                    <a:pt x="72515" y="108801"/>
                    <a:pt x="62270" y="108801"/>
                  </a:cubicBezTo>
                  <a:cubicBezTo>
                    <a:pt x="47594" y="108801"/>
                    <a:pt x="23227" y="98028"/>
                    <a:pt x="23227" y="57694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A635FB93-321F-4114-92C5-5F08162044D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384372" y="7443862"/>
              <a:ext cx="122666" cy="114988"/>
            </a:xfrm>
            <a:custGeom>
              <a:avLst/>
              <a:gdLst>
                <a:gd name="connsiteX0" fmla="*/ 122915 w 122666"/>
                <a:gd name="connsiteY0" fmla="*/ 58697 h 114988"/>
                <a:gd name="connsiteX1" fmla="*/ 61721 w 122666"/>
                <a:gd name="connsiteY1" fmla="*/ 75 h 114988"/>
                <a:gd name="connsiteX2" fmla="*/ 249 w 122666"/>
                <a:gd name="connsiteY2" fmla="*/ 58697 h 114988"/>
                <a:gd name="connsiteX3" fmla="*/ 61444 w 122666"/>
                <a:gd name="connsiteY3" fmla="*/ 115064 h 114988"/>
                <a:gd name="connsiteX4" fmla="*/ 122915 w 122666"/>
                <a:gd name="connsiteY4" fmla="*/ 58697 h 114988"/>
                <a:gd name="connsiteX5" fmla="*/ 61721 w 122666"/>
                <a:gd name="connsiteY5" fmla="*/ 108801 h 114988"/>
                <a:gd name="connsiteX6" fmla="*/ 30154 w 122666"/>
                <a:gd name="connsiteY6" fmla="*/ 92016 h 114988"/>
                <a:gd name="connsiteX7" fmla="*/ 23232 w 122666"/>
                <a:gd name="connsiteY7" fmla="*/ 56692 h 114988"/>
                <a:gd name="connsiteX8" fmla="*/ 29877 w 122666"/>
                <a:gd name="connsiteY8" fmla="*/ 22371 h 114988"/>
                <a:gd name="connsiteX9" fmla="*/ 61444 w 122666"/>
                <a:gd name="connsiteY9" fmla="*/ 5586 h 114988"/>
                <a:gd name="connsiteX10" fmla="*/ 92733 w 122666"/>
                <a:gd name="connsiteY10" fmla="*/ 21870 h 114988"/>
                <a:gd name="connsiteX11" fmla="*/ 99933 w 122666"/>
                <a:gd name="connsiteY11" fmla="*/ 56692 h 114988"/>
                <a:gd name="connsiteX12" fmla="*/ 93841 w 122666"/>
                <a:gd name="connsiteY12" fmla="*/ 90262 h 114988"/>
                <a:gd name="connsiteX13" fmla="*/ 61721 w 122666"/>
                <a:gd name="connsiteY13" fmla="*/ 108801 h 1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666" h="114988">
                  <a:moveTo>
                    <a:pt x="122915" y="58697"/>
                  </a:moveTo>
                  <a:cubicBezTo>
                    <a:pt x="122915" y="26630"/>
                    <a:pt x="95225" y="75"/>
                    <a:pt x="61721" y="75"/>
                  </a:cubicBezTo>
                  <a:cubicBezTo>
                    <a:pt x="27108" y="75"/>
                    <a:pt x="249" y="27381"/>
                    <a:pt x="249" y="58697"/>
                  </a:cubicBezTo>
                  <a:cubicBezTo>
                    <a:pt x="249" y="91014"/>
                    <a:pt x="29047" y="115064"/>
                    <a:pt x="61444" y="115064"/>
                  </a:cubicBezTo>
                  <a:cubicBezTo>
                    <a:pt x="94949" y="115064"/>
                    <a:pt x="122915" y="90513"/>
                    <a:pt x="122915" y="58697"/>
                  </a:cubicBezTo>
                  <a:close/>
                  <a:moveTo>
                    <a:pt x="61721" y="108801"/>
                  </a:moveTo>
                  <a:cubicBezTo>
                    <a:pt x="49814" y="108801"/>
                    <a:pt x="37631" y="103540"/>
                    <a:pt x="30154" y="92016"/>
                  </a:cubicBezTo>
                  <a:cubicBezTo>
                    <a:pt x="23232" y="80993"/>
                    <a:pt x="23232" y="65711"/>
                    <a:pt x="23232" y="56692"/>
                  </a:cubicBezTo>
                  <a:cubicBezTo>
                    <a:pt x="23232" y="46922"/>
                    <a:pt x="23232" y="33394"/>
                    <a:pt x="29877" y="22371"/>
                  </a:cubicBezTo>
                  <a:cubicBezTo>
                    <a:pt x="37354" y="10847"/>
                    <a:pt x="50368" y="5586"/>
                    <a:pt x="61444" y="5586"/>
                  </a:cubicBezTo>
                  <a:cubicBezTo>
                    <a:pt x="73627" y="5586"/>
                    <a:pt x="85534" y="11098"/>
                    <a:pt x="92733" y="21870"/>
                  </a:cubicBezTo>
                  <a:cubicBezTo>
                    <a:pt x="99933" y="32642"/>
                    <a:pt x="99933" y="47173"/>
                    <a:pt x="99933" y="56692"/>
                  </a:cubicBezTo>
                  <a:cubicBezTo>
                    <a:pt x="99933" y="65711"/>
                    <a:pt x="99933" y="79239"/>
                    <a:pt x="93841" y="90262"/>
                  </a:cubicBezTo>
                  <a:cubicBezTo>
                    <a:pt x="87749" y="101536"/>
                    <a:pt x="75566" y="108801"/>
                    <a:pt x="61721" y="108801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1B8B2A58-1473-8D54-0FE3-6672036F463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524207" y="7443862"/>
              <a:ext cx="90545" cy="114988"/>
            </a:xfrm>
            <a:custGeom>
              <a:avLst/>
              <a:gdLst>
                <a:gd name="connsiteX0" fmla="*/ 48711 w 90545"/>
                <a:gd name="connsiteY0" fmla="*/ 63707 h 114988"/>
                <a:gd name="connsiteX1" fmla="*/ 77509 w 90545"/>
                <a:gd name="connsiteY1" fmla="*/ 86755 h 114988"/>
                <a:gd name="connsiteX2" fmla="*/ 46219 w 90545"/>
                <a:gd name="connsiteY2" fmla="*/ 109552 h 114988"/>
                <a:gd name="connsiteX3" fmla="*/ 7730 w 90545"/>
                <a:gd name="connsiteY3" fmla="*/ 73978 h 114988"/>
                <a:gd name="connsiteX4" fmla="*/ 3854 w 90545"/>
                <a:gd name="connsiteY4" fmla="*/ 69719 h 114988"/>
                <a:gd name="connsiteX5" fmla="*/ 254 w 90545"/>
                <a:gd name="connsiteY5" fmla="*/ 75982 h 114988"/>
                <a:gd name="connsiteX6" fmla="*/ 254 w 90545"/>
                <a:gd name="connsiteY6" fmla="*/ 109051 h 114988"/>
                <a:gd name="connsiteX7" fmla="*/ 3300 w 90545"/>
                <a:gd name="connsiteY7" fmla="*/ 115064 h 114988"/>
                <a:gd name="connsiteX8" fmla="*/ 10223 w 90545"/>
                <a:gd name="connsiteY8" fmla="*/ 110053 h 114988"/>
                <a:gd name="connsiteX9" fmla="*/ 15761 w 90545"/>
                <a:gd name="connsiteY9" fmla="*/ 104291 h 114988"/>
                <a:gd name="connsiteX10" fmla="*/ 46219 w 90545"/>
                <a:gd name="connsiteY10" fmla="*/ 115064 h 114988"/>
                <a:gd name="connsiteX11" fmla="*/ 90800 w 90545"/>
                <a:gd name="connsiteY11" fmla="*/ 80241 h 114988"/>
                <a:gd name="connsiteX12" fmla="*/ 79170 w 90545"/>
                <a:gd name="connsiteY12" fmla="*/ 56442 h 114988"/>
                <a:gd name="connsiteX13" fmla="*/ 47604 w 90545"/>
                <a:gd name="connsiteY13" fmla="*/ 44417 h 114988"/>
                <a:gd name="connsiteX14" fmla="*/ 13545 w 90545"/>
                <a:gd name="connsiteY14" fmla="*/ 23874 h 114988"/>
                <a:gd name="connsiteX15" fmla="*/ 44558 w 90545"/>
                <a:gd name="connsiteY15" fmla="*/ 4835 h 114988"/>
                <a:gd name="connsiteX16" fmla="*/ 76955 w 90545"/>
                <a:gd name="connsiteY16" fmla="*/ 35148 h 114988"/>
                <a:gd name="connsiteX17" fmla="*/ 80278 w 90545"/>
                <a:gd name="connsiteY17" fmla="*/ 37402 h 114988"/>
                <a:gd name="connsiteX18" fmla="*/ 83878 w 90545"/>
                <a:gd name="connsiteY18" fmla="*/ 31390 h 114988"/>
                <a:gd name="connsiteX19" fmla="*/ 83878 w 90545"/>
                <a:gd name="connsiteY19" fmla="*/ 6087 h 114988"/>
                <a:gd name="connsiteX20" fmla="*/ 80832 w 90545"/>
                <a:gd name="connsiteY20" fmla="*/ 75 h 114988"/>
                <a:gd name="connsiteX21" fmla="*/ 75294 w 90545"/>
                <a:gd name="connsiteY21" fmla="*/ 3081 h 114988"/>
                <a:gd name="connsiteX22" fmla="*/ 70586 w 90545"/>
                <a:gd name="connsiteY22" fmla="*/ 7089 h 114988"/>
                <a:gd name="connsiteX23" fmla="*/ 44558 w 90545"/>
                <a:gd name="connsiteY23" fmla="*/ 75 h 114988"/>
                <a:gd name="connsiteX24" fmla="*/ 254 w 90545"/>
                <a:gd name="connsiteY24" fmla="*/ 30889 h 114988"/>
                <a:gd name="connsiteX25" fmla="*/ 12161 w 90545"/>
                <a:gd name="connsiteY25" fmla="*/ 52183 h 114988"/>
                <a:gd name="connsiteX26" fmla="*/ 48711 w 90545"/>
                <a:gd name="connsiteY26" fmla="*/ 63707 h 1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545" h="114988">
                  <a:moveTo>
                    <a:pt x="48711" y="63707"/>
                  </a:moveTo>
                  <a:cubicBezTo>
                    <a:pt x="54803" y="64709"/>
                    <a:pt x="77509" y="68717"/>
                    <a:pt x="77509" y="86755"/>
                  </a:cubicBezTo>
                  <a:cubicBezTo>
                    <a:pt x="77509" y="99531"/>
                    <a:pt x="67817" y="109552"/>
                    <a:pt x="46219" y="109552"/>
                  </a:cubicBezTo>
                  <a:cubicBezTo>
                    <a:pt x="22960" y="109552"/>
                    <a:pt x="12992" y="95273"/>
                    <a:pt x="7730" y="73978"/>
                  </a:cubicBezTo>
                  <a:cubicBezTo>
                    <a:pt x="6900" y="70722"/>
                    <a:pt x="6623" y="69719"/>
                    <a:pt x="3854" y="69719"/>
                  </a:cubicBezTo>
                  <a:cubicBezTo>
                    <a:pt x="254" y="69719"/>
                    <a:pt x="254" y="71473"/>
                    <a:pt x="254" y="75982"/>
                  </a:cubicBezTo>
                  <a:lnTo>
                    <a:pt x="254" y="109051"/>
                  </a:lnTo>
                  <a:cubicBezTo>
                    <a:pt x="254" y="113310"/>
                    <a:pt x="254" y="115064"/>
                    <a:pt x="3300" y="115064"/>
                  </a:cubicBezTo>
                  <a:cubicBezTo>
                    <a:pt x="4685" y="115064"/>
                    <a:pt x="4961" y="114813"/>
                    <a:pt x="10223" y="110053"/>
                  </a:cubicBezTo>
                  <a:cubicBezTo>
                    <a:pt x="10776" y="109552"/>
                    <a:pt x="10776" y="109051"/>
                    <a:pt x="15761" y="104291"/>
                  </a:cubicBezTo>
                  <a:cubicBezTo>
                    <a:pt x="27944" y="114813"/>
                    <a:pt x="40405" y="115064"/>
                    <a:pt x="46219" y="115064"/>
                  </a:cubicBezTo>
                  <a:cubicBezTo>
                    <a:pt x="78063" y="115064"/>
                    <a:pt x="90800" y="98279"/>
                    <a:pt x="90800" y="80241"/>
                  </a:cubicBezTo>
                  <a:cubicBezTo>
                    <a:pt x="90800" y="66964"/>
                    <a:pt x="82493" y="59448"/>
                    <a:pt x="79170" y="56442"/>
                  </a:cubicBezTo>
                  <a:cubicBezTo>
                    <a:pt x="70033" y="48425"/>
                    <a:pt x="59234" y="46421"/>
                    <a:pt x="47604" y="44417"/>
                  </a:cubicBezTo>
                  <a:cubicBezTo>
                    <a:pt x="32098" y="41661"/>
                    <a:pt x="13545" y="38404"/>
                    <a:pt x="13545" y="23874"/>
                  </a:cubicBezTo>
                  <a:cubicBezTo>
                    <a:pt x="13545" y="15106"/>
                    <a:pt x="20745" y="4835"/>
                    <a:pt x="44558" y="4835"/>
                  </a:cubicBezTo>
                  <a:cubicBezTo>
                    <a:pt x="75017" y="4835"/>
                    <a:pt x="76401" y="27381"/>
                    <a:pt x="76955" y="35148"/>
                  </a:cubicBezTo>
                  <a:cubicBezTo>
                    <a:pt x="77232" y="37402"/>
                    <a:pt x="79724" y="37402"/>
                    <a:pt x="80278" y="37402"/>
                  </a:cubicBezTo>
                  <a:cubicBezTo>
                    <a:pt x="83878" y="37402"/>
                    <a:pt x="83878" y="36150"/>
                    <a:pt x="83878" y="31390"/>
                  </a:cubicBezTo>
                  <a:lnTo>
                    <a:pt x="83878" y="6087"/>
                  </a:lnTo>
                  <a:cubicBezTo>
                    <a:pt x="83878" y="1828"/>
                    <a:pt x="83878" y="75"/>
                    <a:pt x="80832" y="75"/>
                  </a:cubicBezTo>
                  <a:cubicBezTo>
                    <a:pt x="79447" y="75"/>
                    <a:pt x="78893" y="75"/>
                    <a:pt x="75294" y="3081"/>
                  </a:cubicBezTo>
                  <a:cubicBezTo>
                    <a:pt x="74463" y="4083"/>
                    <a:pt x="71694" y="6338"/>
                    <a:pt x="70586" y="7089"/>
                  </a:cubicBezTo>
                  <a:cubicBezTo>
                    <a:pt x="60064" y="75"/>
                    <a:pt x="48711" y="75"/>
                    <a:pt x="44558" y="75"/>
                  </a:cubicBezTo>
                  <a:cubicBezTo>
                    <a:pt x="10776" y="75"/>
                    <a:pt x="254" y="16860"/>
                    <a:pt x="254" y="30889"/>
                  </a:cubicBezTo>
                  <a:cubicBezTo>
                    <a:pt x="254" y="39657"/>
                    <a:pt x="4685" y="46672"/>
                    <a:pt x="12161" y="52183"/>
                  </a:cubicBezTo>
                  <a:cubicBezTo>
                    <a:pt x="21022" y="58697"/>
                    <a:pt x="28775" y="60200"/>
                    <a:pt x="48711" y="63707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CD5B9BE2-62E4-3B36-6449-90D949851C0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633151" y="7382234"/>
              <a:ext cx="139280" cy="173861"/>
            </a:xfrm>
            <a:custGeom>
              <a:avLst/>
              <a:gdLst>
                <a:gd name="connsiteX0" fmla="*/ 21856 w 139280"/>
                <a:gd name="connsiteY0" fmla="*/ 154896 h 173861"/>
                <a:gd name="connsiteX1" fmla="*/ 258 w 139280"/>
                <a:gd name="connsiteY1" fmla="*/ 166170 h 173861"/>
                <a:gd name="connsiteX2" fmla="*/ 258 w 139280"/>
                <a:gd name="connsiteY2" fmla="*/ 173936 h 173861"/>
                <a:gd name="connsiteX3" fmla="*/ 31548 w 139280"/>
                <a:gd name="connsiteY3" fmla="*/ 173184 h 173861"/>
                <a:gd name="connsiteX4" fmla="*/ 62560 w 139280"/>
                <a:gd name="connsiteY4" fmla="*/ 173936 h 173861"/>
                <a:gd name="connsiteX5" fmla="*/ 62560 w 139280"/>
                <a:gd name="connsiteY5" fmla="*/ 166170 h 173861"/>
                <a:gd name="connsiteX6" fmla="*/ 40962 w 139280"/>
                <a:gd name="connsiteY6" fmla="*/ 154896 h 173861"/>
                <a:gd name="connsiteX7" fmla="*/ 40962 w 139280"/>
                <a:gd name="connsiteY7" fmla="*/ 108801 h 173861"/>
                <a:gd name="connsiteX8" fmla="*/ 78344 w 139280"/>
                <a:gd name="connsiteY8" fmla="*/ 68717 h 173861"/>
                <a:gd name="connsiteX9" fmla="*/ 98834 w 139280"/>
                <a:gd name="connsiteY9" fmla="*/ 96525 h 173861"/>
                <a:gd name="connsiteX10" fmla="*/ 98834 w 139280"/>
                <a:gd name="connsiteY10" fmla="*/ 154896 h 173861"/>
                <a:gd name="connsiteX11" fmla="*/ 77236 w 139280"/>
                <a:gd name="connsiteY11" fmla="*/ 166170 h 173861"/>
                <a:gd name="connsiteX12" fmla="*/ 77236 w 139280"/>
                <a:gd name="connsiteY12" fmla="*/ 173936 h 173861"/>
                <a:gd name="connsiteX13" fmla="*/ 108526 w 139280"/>
                <a:gd name="connsiteY13" fmla="*/ 173184 h 173861"/>
                <a:gd name="connsiteX14" fmla="*/ 139538 w 139280"/>
                <a:gd name="connsiteY14" fmla="*/ 173936 h 173861"/>
                <a:gd name="connsiteX15" fmla="*/ 139538 w 139280"/>
                <a:gd name="connsiteY15" fmla="*/ 166170 h 173861"/>
                <a:gd name="connsiteX16" fmla="*/ 117940 w 139280"/>
                <a:gd name="connsiteY16" fmla="*/ 158654 h 173861"/>
                <a:gd name="connsiteX17" fmla="*/ 117940 w 139280"/>
                <a:gd name="connsiteY17" fmla="*/ 110805 h 173861"/>
                <a:gd name="connsiteX18" fmla="*/ 109356 w 139280"/>
                <a:gd name="connsiteY18" fmla="*/ 72475 h 173861"/>
                <a:gd name="connsiteX19" fmla="*/ 80282 w 139280"/>
                <a:gd name="connsiteY19" fmla="*/ 63206 h 173861"/>
                <a:gd name="connsiteX20" fmla="*/ 40132 w 139280"/>
                <a:gd name="connsiteY20" fmla="*/ 87757 h 173861"/>
                <a:gd name="connsiteX21" fmla="*/ 40132 w 139280"/>
                <a:gd name="connsiteY21" fmla="*/ 75 h 173861"/>
                <a:gd name="connsiteX22" fmla="*/ 258 w 139280"/>
                <a:gd name="connsiteY22" fmla="*/ 2830 h 173861"/>
                <a:gd name="connsiteX23" fmla="*/ 258 w 139280"/>
                <a:gd name="connsiteY23" fmla="*/ 10597 h 173861"/>
                <a:gd name="connsiteX24" fmla="*/ 21856 w 139280"/>
                <a:gd name="connsiteY24" fmla="*/ 24626 h 173861"/>
                <a:gd name="connsiteX25" fmla="*/ 21856 w 139280"/>
                <a:gd name="connsiteY25" fmla="*/ 154896 h 17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9280" h="173861">
                  <a:moveTo>
                    <a:pt x="21856" y="154896"/>
                  </a:moveTo>
                  <a:cubicBezTo>
                    <a:pt x="21856" y="166170"/>
                    <a:pt x="18810" y="166170"/>
                    <a:pt x="258" y="166170"/>
                  </a:cubicBezTo>
                  <a:lnTo>
                    <a:pt x="258" y="173936"/>
                  </a:lnTo>
                  <a:cubicBezTo>
                    <a:pt x="9950" y="173685"/>
                    <a:pt x="24071" y="173184"/>
                    <a:pt x="31548" y="173184"/>
                  </a:cubicBezTo>
                  <a:cubicBezTo>
                    <a:pt x="38747" y="173184"/>
                    <a:pt x="53146" y="173685"/>
                    <a:pt x="62560" y="173936"/>
                  </a:cubicBezTo>
                  <a:lnTo>
                    <a:pt x="62560" y="166170"/>
                  </a:lnTo>
                  <a:cubicBezTo>
                    <a:pt x="44008" y="166170"/>
                    <a:pt x="40962" y="166170"/>
                    <a:pt x="40962" y="154896"/>
                  </a:cubicBezTo>
                  <a:lnTo>
                    <a:pt x="40962" y="108801"/>
                  </a:lnTo>
                  <a:cubicBezTo>
                    <a:pt x="40962" y="82747"/>
                    <a:pt x="60622" y="68717"/>
                    <a:pt x="78344" y="68717"/>
                  </a:cubicBezTo>
                  <a:cubicBezTo>
                    <a:pt x="95788" y="68717"/>
                    <a:pt x="98834" y="82245"/>
                    <a:pt x="98834" y="96525"/>
                  </a:cubicBezTo>
                  <a:lnTo>
                    <a:pt x="98834" y="154896"/>
                  </a:lnTo>
                  <a:cubicBezTo>
                    <a:pt x="98834" y="166170"/>
                    <a:pt x="95788" y="166170"/>
                    <a:pt x="77236" y="166170"/>
                  </a:cubicBezTo>
                  <a:lnTo>
                    <a:pt x="77236" y="173936"/>
                  </a:lnTo>
                  <a:cubicBezTo>
                    <a:pt x="86927" y="173685"/>
                    <a:pt x="101049" y="173184"/>
                    <a:pt x="108526" y="173184"/>
                  </a:cubicBezTo>
                  <a:cubicBezTo>
                    <a:pt x="115725" y="173184"/>
                    <a:pt x="130124" y="173685"/>
                    <a:pt x="139538" y="173936"/>
                  </a:cubicBezTo>
                  <a:lnTo>
                    <a:pt x="139538" y="166170"/>
                  </a:lnTo>
                  <a:cubicBezTo>
                    <a:pt x="125139" y="166170"/>
                    <a:pt x="118217" y="166170"/>
                    <a:pt x="117940" y="158654"/>
                  </a:cubicBezTo>
                  <a:lnTo>
                    <a:pt x="117940" y="110805"/>
                  </a:lnTo>
                  <a:cubicBezTo>
                    <a:pt x="117940" y="89260"/>
                    <a:pt x="117940" y="81494"/>
                    <a:pt x="109356" y="72475"/>
                  </a:cubicBezTo>
                  <a:cubicBezTo>
                    <a:pt x="105480" y="68216"/>
                    <a:pt x="96342" y="63206"/>
                    <a:pt x="80282" y="63206"/>
                  </a:cubicBezTo>
                  <a:cubicBezTo>
                    <a:pt x="57022" y="63206"/>
                    <a:pt x="44839" y="78237"/>
                    <a:pt x="40132" y="87757"/>
                  </a:cubicBezTo>
                  <a:lnTo>
                    <a:pt x="40132" y="75"/>
                  </a:lnTo>
                  <a:lnTo>
                    <a:pt x="258" y="2830"/>
                  </a:lnTo>
                  <a:lnTo>
                    <a:pt x="258" y="10597"/>
                  </a:lnTo>
                  <a:cubicBezTo>
                    <a:pt x="19641" y="10597"/>
                    <a:pt x="21856" y="12350"/>
                    <a:pt x="21856" y="24626"/>
                  </a:cubicBezTo>
                  <a:lnTo>
                    <a:pt x="21856" y="154896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1AA55FB3-2003-172B-8D87-A524CE02FB7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839501" y="7382234"/>
              <a:ext cx="125435" cy="176616"/>
            </a:xfrm>
            <a:custGeom>
              <a:avLst/>
              <a:gdLst>
                <a:gd name="connsiteX0" fmla="*/ 64506 w 125435"/>
                <a:gd name="connsiteY0" fmla="*/ 2830 h 176616"/>
                <a:gd name="connsiteX1" fmla="*/ 60906 w 125435"/>
                <a:gd name="connsiteY1" fmla="*/ 75 h 176616"/>
                <a:gd name="connsiteX2" fmla="*/ 27124 w 125435"/>
                <a:gd name="connsiteY2" fmla="*/ 2580 h 176616"/>
                <a:gd name="connsiteX3" fmla="*/ 21863 w 125435"/>
                <a:gd name="connsiteY3" fmla="*/ 7590 h 176616"/>
                <a:gd name="connsiteX4" fmla="*/ 28509 w 125435"/>
                <a:gd name="connsiteY4" fmla="*/ 10597 h 176616"/>
                <a:gd name="connsiteX5" fmla="*/ 42354 w 125435"/>
                <a:gd name="connsiteY5" fmla="*/ 14855 h 176616"/>
                <a:gd name="connsiteX6" fmla="*/ 41523 w 125435"/>
                <a:gd name="connsiteY6" fmla="*/ 19866 h 176616"/>
                <a:gd name="connsiteX7" fmla="*/ 1373 w 125435"/>
                <a:gd name="connsiteY7" fmla="*/ 164166 h 176616"/>
                <a:gd name="connsiteX8" fmla="*/ 265 w 125435"/>
                <a:gd name="connsiteY8" fmla="*/ 169677 h 176616"/>
                <a:gd name="connsiteX9" fmla="*/ 8295 w 125435"/>
                <a:gd name="connsiteY9" fmla="*/ 176692 h 176616"/>
                <a:gd name="connsiteX10" fmla="*/ 17710 w 125435"/>
                <a:gd name="connsiteY10" fmla="*/ 171431 h 176616"/>
                <a:gd name="connsiteX11" fmla="*/ 33216 w 125435"/>
                <a:gd name="connsiteY11" fmla="*/ 116567 h 176616"/>
                <a:gd name="connsiteX12" fmla="*/ 65337 w 125435"/>
                <a:gd name="connsiteY12" fmla="*/ 137861 h 176616"/>
                <a:gd name="connsiteX13" fmla="*/ 64506 w 125435"/>
                <a:gd name="connsiteY13" fmla="*/ 143122 h 176616"/>
                <a:gd name="connsiteX14" fmla="*/ 63398 w 125435"/>
                <a:gd name="connsiteY14" fmla="*/ 151890 h 176616"/>
                <a:gd name="connsiteX15" fmla="*/ 88873 w 125435"/>
                <a:gd name="connsiteY15" fmla="*/ 176692 h 176616"/>
                <a:gd name="connsiteX16" fmla="*/ 110748 w 125435"/>
                <a:gd name="connsiteY16" fmla="*/ 163414 h 176616"/>
                <a:gd name="connsiteX17" fmla="*/ 120716 w 125435"/>
                <a:gd name="connsiteY17" fmla="*/ 138112 h 176616"/>
                <a:gd name="connsiteX18" fmla="*/ 117393 w 125435"/>
                <a:gd name="connsiteY18" fmla="*/ 135606 h 176616"/>
                <a:gd name="connsiteX19" fmla="*/ 113517 w 125435"/>
                <a:gd name="connsiteY19" fmla="*/ 140116 h 176616"/>
                <a:gd name="connsiteX20" fmla="*/ 89427 w 125435"/>
                <a:gd name="connsiteY20" fmla="*/ 171180 h 176616"/>
                <a:gd name="connsiteX21" fmla="*/ 80566 w 125435"/>
                <a:gd name="connsiteY21" fmla="*/ 159406 h 176616"/>
                <a:gd name="connsiteX22" fmla="*/ 82781 w 125435"/>
                <a:gd name="connsiteY22" fmla="*/ 145377 h 176616"/>
                <a:gd name="connsiteX23" fmla="*/ 83889 w 125435"/>
                <a:gd name="connsiteY23" fmla="*/ 137610 h 176616"/>
                <a:gd name="connsiteX24" fmla="*/ 42908 w 125435"/>
                <a:gd name="connsiteY24" fmla="*/ 111306 h 176616"/>
                <a:gd name="connsiteX25" fmla="*/ 66721 w 125435"/>
                <a:gd name="connsiteY25" fmla="*/ 92767 h 176616"/>
                <a:gd name="connsiteX26" fmla="*/ 106318 w 125435"/>
                <a:gd name="connsiteY26" fmla="*/ 68717 h 176616"/>
                <a:gd name="connsiteX27" fmla="*/ 108810 w 125435"/>
                <a:gd name="connsiteY27" fmla="*/ 68968 h 176616"/>
                <a:gd name="connsiteX28" fmla="*/ 114625 w 125435"/>
                <a:gd name="connsiteY28" fmla="*/ 70972 h 176616"/>
                <a:gd name="connsiteX29" fmla="*/ 115732 w 125435"/>
                <a:gd name="connsiteY29" fmla="*/ 71974 h 176616"/>
                <a:gd name="connsiteX30" fmla="*/ 99949 w 125435"/>
                <a:gd name="connsiteY30" fmla="*/ 85502 h 176616"/>
                <a:gd name="connsiteX31" fmla="*/ 110471 w 125435"/>
                <a:gd name="connsiteY31" fmla="*/ 94270 h 176616"/>
                <a:gd name="connsiteX32" fmla="*/ 125700 w 125435"/>
                <a:gd name="connsiteY32" fmla="*/ 78989 h 176616"/>
                <a:gd name="connsiteX33" fmla="*/ 106871 w 125435"/>
                <a:gd name="connsiteY33" fmla="*/ 63206 h 176616"/>
                <a:gd name="connsiteX34" fmla="*/ 66444 w 125435"/>
                <a:gd name="connsiteY34" fmla="*/ 85252 h 176616"/>
                <a:gd name="connsiteX35" fmla="*/ 35708 w 125435"/>
                <a:gd name="connsiteY35" fmla="*/ 108550 h 176616"/>
                <a:gd name="connsiteX36" fmla="*/ 64506 w 125435"/>
                <a:gd name="connsiteY36" fmla="*/ 2830 h 17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5435" h="176616">
                  <a:moveTo>
                    <a:pt x="64506" y="2830"/>
                  </a:moveTo>
                  <a:cubicBezTo>
                    <a:pt x="64506" y="2580"/>
                    <a:pt x="64506" y="75"/>
                    <a:pt x="60906" y="75"/>
                  </a:cubicBezTo>
                  <a:cubicBezTo>
                    <a:pt x="54537" y="75"/>
                    <a:pt x="34324" y="2079"/>
                    <a:pt x="27124" y="2580"/>
                  </a:cubicBezTo>
                  <a:cubicBezTo>
                    <a:pt x="24909" y="2830"/>
                    <a:pt x="21863" y="3081"/>
                    <a:pt x="21863" y="7590"/>
                  </a:cubicBezTo>
                  <a:cubicBezTo>
                    <a:pt x="21863" y="10597"/>
                    <a:pt x="24355" y="10597"/>
                    <a:pt x="28509" y="10597"/>
                  </a:cubicBezTo>
                  <a:cubicBezTo>
                    <a:pt x="41800" y="10597"/>
                    <a:pt x="42354" y="12350"/>
                    <a:pt x="42354" y="14855"/>
                  </a:cubicBezTo>
                  <a:lnTo>
                    <a:pt x="41523" y="19866"/>
                  </a:lnTo>
                  <a:lnTo>
                    <a:pt x="1373" y="164166"/>
                  </a:lnTo>
                  <a:cubicBezTo>
                    <a:pt x="265" y="167673"/>
                    <a:pt x="265" y="168174"/>
                    <a:pt x="265" y="169677"/>
                  </a:cubicBezTo>
                  <a:cubicBezTo>
                    <a:pt x="265" y="175439"/>
                    <a:pt x="5803" y="176692"/>
                    <a:pt x="8295" y="176692"/>
                  </a:cubicBezTo>
                  <a:cubicBezTo>
                    <a:pt x="11895" y="176692"/>
                    <a:pt x="16049" y="174437"/>
                    <a:pt x="17710" y="171431"/>
                  </a:cubicBezTo>
                  <a:cubicBezTo>
                    <a:pt x="19094" y="169176"/>
                    <a:pt x="31555" y="122830"/>
                    <a:pt x="33216" y="116567"/>
                  </a:cubicBezTo>
                  <a:cubicBezTo>
                    <a:pt x="42631" y="117318"/>
                    <a:pt x="65337" y="121327"/>
                    <a:pt x="65337" y="137861"/>
                  </a:cubicBezTo>
                  <a:cubicBezTo>
                    <a:pt x="65337" y="139615"/>
                    <a:pt x="65337" y="140617"/>
                    <a:pt x="64506" y="143122"/>
                  </a:cubicBezTo>
                  <a:cubicBezTo>
                    <a:pt x="63952" y="146128"/>
                    <a:pt x="63398" y="149134"/>
                    <a:pt x="63398" y="151890"/>
                  </a:cubicBezTo>
                  <a:cubicBezTo>
                    <a:pt x="63398" y="166671"/>
                    <a:pt x="74474" y="176692"/>
                    <a:pt x="88873" y="176692"/>
                  </a:cubicBezTo>
                  <a:cubicBezTo>
                    <a:pt x="97180" y="176692"/>
                    <a:pt x="104656" y="172683"/>
                    <a:pt x="110748" y="163414"/>
                  </a:cubicBezTo>
                  <a:cubicBezTo>
                    <a:pt x="117670" y="152391"/>
                    <a:pt x="120716" y="138613"/>
                    <a:pt x="120716" y="138112"/>
                  </a:cubicBezTo>
                  <a:cubicBezTo>
                    <a:pt x="120716" y="135606"/>
                    <a:pt x="118224" y="135606"/>
                    <a:pt x="117393" y="135606"/>
                  </a:cubicBezTo>
                  <a:cubicBezTo>
                    <a:pt x="114625" y="135606"/>
                    <a:pt x="114348" y="136608"/>
                    <a:pt x="113517" y="140116"/>
                  </a:cubicBezTo>
                  <a:cubicBezTo>
                    <a:pt x="107979" y="158404"/>
                    <a:pt x="101610" y="171180"/>
                    <a:pt x="89427" y="171180"/>
                  </a:cubicBezTo>
                  <a:cubicBezTo>
                    <a:pt x="84166" y="171180"/>
                    <a:pt x="80566" y="168425"/>
                    <a:pt x="80566" y="159406"/>
                  </a:cubicBezTo>
                  <a:cubicBezTo>
                    <a:pt x="80566" y="155147"/>
                    <a:pt x="81674" y="149385"/>
                    <a:pt x="82781" y="145377"/>
                  </a:cubicBezTo>
                  <a:cubicBezTo>
                    <a:pt x="83889" y="141118"/>
                    <a:pt x="83889" y="140116"/>
                    <a:pt x="83889" y="137610"/>
                  </a:cubicBezTo>
                  <a:cubicBezTo>
                    <a:pt x="83889" y="121327"/>
                    <a:pt x="66444" y="114062"/>
                    <a:pt x="42908" y="111306"/>
                  </a:cubicBezTo>
                  <a:cubicBezTo>
                    <a:pt x="51492" y="106796"/>
                    <a:pt x="60352" y="98780"/>
                    <a:pt x="66721" y="92767"/>
                  </a:cubicBezTo>
                  <a:cubicBezTo>
                    <a:pt x="80012" y="79490"/>
                    <a:pt x="92750" y="68717"/>
                    <a:pt x="106318" y="68717"/>
                  </a:cubicBezTo>
                  <a:cubicBezTo>
                    <a:pt x="107979" y="68717"/>
                    <a:pt x="108256" y="68717"/>
                    <a:pt x="108810" y="68968"/>
                  </a:cubicBezTo>
                  <a:cubicBezTo>
                    <a:pt x="112132" y="69469"/>
                    <a:pt x="112409" y="69469"/>
                    <a:pt x="114625" y="70972"/>
                  </a:cubicBezTo>
                  <a:cubicBezTo>
                    <a:pt x="115178" y="71223"/>
                    <a:pt x="115178" y="71473"/>
                    <a:pt x="115732" y="71974"/>
                  </a:cubicBezTo>
                  <a:cubicBezTo>
                    <a:pt x="102441" y="72726"/>
                    <a:pt x="99949" y="82496"/>
                    <a:pt x="99949" y="85502"/>
                  </a:cubicBezTo>
                  <a:cubicBezTo>
                    <a:pt x="99949" y="89511"/>
                    <a:pt x="102995" y="94270"/>
                    <a:pt x="110471" y="94270"/>
                  </a:cubicBezTo>
                  <a:cubicBezTo>
                    <a:pt x="117670" y="94270"/>
                    <a:pt x="125700" y="88759"/>
                    <a:pt x="125700" y="78989"/>
                  </a:cubicBezTo>
                  <a:cubicBezTo>
                    <a:pt x="125700" y="71473"/>
                    <a:pt x="119332" y="63206"/>
                    <a:pt x="106871" y="63206"/>
                  </a:cubicBezTo>
                  <a:cubicBezTo>
                    <a:pt x="99118" y="63206"/>
                    <a:pt x="86381" y="65210"/>
                    <a:pt x="66444" y="85252"/>
                  </a:cubicBezTo>
                  <a:cubicBezTo>
                    <a:pt x="57030" y="94771"/>
                    <a:pt x="46230" y="104792"/>
                    <a:pt x="35708" y="108550"/>
                  </a:cubicBezTo>
                  <a:lnTo>
                    <a:pt x="64506" y="2830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47EA43DE-C82B-5202-4944-27E2C0B0178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985173" y="7445366"/>
              <a:ext cx="137895" cy="113485"/>
            </a:xfrm>
            <a:custGeom>
              <a:avLst/>
              <a:gdLst>
                <a:gd name="connsiteX0" fmla="*/ 84725 w 137895"/>
                <a:gd name="connsiteY0" fmla="*/ 35148 h 113485"/>
                <a:gd name="connsiteX1" fmla="*/ 112138 w 137895"/>
                <a:gd name="connsiteY1" fmla="*/ 5586 h 113485"/>
                <a:gd name="connsiteX2" fmla="*/ 125983 w 137895"/>
                <a:gd name="connsiteY2" fmla="*/ 8843 h 113485"/>
                <a:gd name="connsiteX3" fmla="*/ 112692 w 137895"/>
                <a:gd name="connsiteY3" fmla="*/ 22371 h 113485"/>
                <a:gd name="connsiteX4" fmla="*/ 123214 w 137895"/>
                <a:gd name="connsiteY4" fmla="*/ 31139 h 113485"/>
                <a:gd name="connsiteX5" fmla="*/ 138166 w 137895"/>
                <a:gd name="connsiteY5" fmla="*/ 16609 h 113485"/>
                <a:gd name="connsiteX6" fmla="*/ 112415 w 137895"/>
                <a:gd name="connsiteY6" fmla="*/ 75 h 113485"/>
                <a:gd name="connsiteX7" fmla="*/ 83340 w 137895"/>
                <a:gd name="connsiteY7" fmla="*/ 19114 h 113485"/>
                <a:gd name="connsiteX8" fmla="*/ 53435 w 137895"/>
                <a:gd name="connsiteY8" fmla="*/ 75 h 113485"/>
                <a:gd name="connsiteX9" fmla="*/ 8855 w 137895"/>
                <a:gd name="connsiteY9" fmla="*/ 38655 h 113485"/>
                <a:gd name="connsiteX10" fmla="*/ 12177 w 137895"/>
                <a:gd name="connsiteY10" fmla="*/ 41160 h 113485"/>
                <a:gd name="connsiteX11" fmla="*/ 15777 w 137895"/>
                <a:gd name="connsiteY11" fmla="*/ 38404 h 113485"/>
                <a:gd name="connsiteX12" fmla="*/ 52882 w 137895"/>
                <a:gd name="connsiteY12" fmla="*/ 5586 h 113485"/>
                <a:gd name="connsiteX13" fmla="*/ 67834 w 137895"/>
                <a:gd name="connsiteY13" fmla="*/ 22371 h 113485"/>
                <a:gd name="connsiteX14" fmla="*/ 52882 w 137895"/>
                <a:gd name="connsiteY14" fmla="*/ 81995 h 113485"/>
                <a:gd name="connsiteX15" fmla="*/ 26576 w 137895"/>
                <a:gd name="connsiteY15" fmla="*/ 108049 h 113485"/>
                <a:gd name="connsiteX16" fmla="*/ 12731 w 137895"/>
                <a:gd name="connsiteY16" fmla="*/ 104792 h 113485"/>
                <a:gd name="connsiteX17" fmla="*/ 25745 w 137895"/>
                <a:gd name="connsiteY17" fmla="*/ 91264 h 113485"/>
                <a:gd name="connsiteX18" fmla="*/ 15500 w 137895"/>
                <a:gd name="connsiteY18" fmla="*/ 82496 h 113485"/>
                <a:gd name="connsiteX19" fmla="*/ 271 w 137895"/>
                <a:gd name="connsiteY19" fmla="*/ 97026 h 113485"/>
                <a:gd name="connsiteX20" fmla="*/ 26299 w 137895"/>
                <a:gd name="connsiteY20" fmla="*/ 113561 h 113485"/>
                <a:gd name="connsiteX21" fmla="*/ 55374 w 137895"/>
                <a:gd name="connsiteY21" fmla="*/ 94521 h 113485"/>
                <a:gd name="connsiteX22" fmla="*/ 85279 w 137895"/>
                <a:gd name="connsiteY22" fmla="*/ 113561 h 113485"/>
                <a:gd name="connsiteX23" fmla="*/ 129583 w 137895"/>
                <a:gd name="connsiteY23" fmla="*/ 74980 h 113485"/>
                <a:gd name="connsiteX24" fmla="*/ 126260 w 137895"/>
                <a:gd name="connsiteY24" fmla="*/ 72475 h 113485"/>
                <a:gd name="connsiteX25" fmla="*/ 122660 w 137895"/>
                <a:gd name="connsiteY25" fmla="*/ 75231 h 113485"/>
                <a:gd name="connsiteX26" fmla="*/ 85833 w 137895"/>
                <a:gd name="connsiteY26" fmla="*/ 108049 h 113485"/>
                <a:gd name="connsiteX27" fmla="*/ 70603 w 137895"/>
                <a:gd name="connsiteY27" fmla="*/ 91515 h 113485"/>
                <a:gd name="connsiteX28" fmla="*/ 75310 w 137895"/>
                <a:gd name="connsiteY28" fmla="*/ 69469 h 113485"/>
                <a:gd name="connsiteX29" fmla="*/ 84725 w 137895"/>
                <a:gd name="connsiteY29" fmla="*/ 35148 h 1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7895" h="113485">
                  <a:moveTo>
                    <a:pt x="84725" y="35148"/>
                  </a:moveTo>
                  <a:cubicBezTo>
                    <a:pt x="86386" y="28634"/>
                    <a:pt x="92755" y="5586"/>
                    <a:pt x="112138" y="5586"/>
                  </a:cubicBezTo>
                  <a:cubicBezTo>
                    <a:pt x="113522" y="5586"/>
                    <a:pt x="120168" y="5586"/>
                    <a:pt x="125983" y="8843"/>
                  </a:cubicBezTo>
                  <a:cubicBezTo>
                    <a:pt x="118230" y="10096"/>
                    <a:pt x="112692" y="16359"/>
                    <a:pt x="112692" y="22371"/>
                  </a:cubicBezTo>
                  <a:cubicBezTo>
                    <a:pt x="112692" y="26379"/>
                    <a:pt x="115738" y="31139"/>
                    <a:pt x="123214" y="31139"/>
                  </a:cubicBezTo>
                  <a:cubicBezTo>
                    <a:pt x="129306" y="31139"/>
                    <a:pt x="138166" y="26630"/>
                    <a:pt x="138166" y="16609"/>
                  </a:cubicBezTo>
                  <a:cubicBezTo>
                    <a:pt x="138166" y="3582"/>
                    <a:pt x="121829" y="75"/>
                    <a:pt x="112415" y="75"/>
                  </a:cubicBezTo>
                  <a:cubicBezTo>
                    <a:pt x="96355" y="75"/>
                    <a:pt x="86663" y="13352"/>
                    <a:pt x="83340" y="19114"/>
                  </a:cubicBezTo>
                  <a:cubicBezTo>
                    <a:pt x="76418" y="2580"/>
                    <a:pt x="61465" y="75"/>
                    <a:pt x="53435" y="75"/>
                  </a:cubicBezTo>
                  <a:cubicBezTo>
                    <a:pt x="24638" y="75"/>
                    <a:pt x="8855" y="32392"/>
                    <a:pt x="8855" y="38655"/>
                  </a:cubicBezTo>
                  <a:cubicBezTo>
                    <a:pt x="8855" y="41160"/>
                    <a:pt x="11624" y="41160"/>
                    <a:pt x="12177" y="41160"/>
                  </a:cubicBezTo>
                  <a:cubicBezTo>
                    <a:pt x="14393" y="41160"/>
                    <a:pt x="15223" y="40659"/>
                    <a:pt x="15777" y="38404"/>
                  </a:cubicBezTo>
                  <a:cubicBezTo>
                    <a:pt x="25192" y="11849"/>
                    <a:pt x="43467" y="5586"/>
                    <a:pt x="52882" y="5586"/>
                  </a:cubicBezTo>
                  <a:cubicBezTo>
                    <a:pt x="58143" y="5586"/>
                    <a:pt x="67834" y="7841"/>
                    <a:pt x="67834" y="22371"/>
                  </a:cubicBezTo>
                  <a:cubicBezTo>
                    <a:pt x="67834" y="30137"/>
                    <a:pt x="63127" y="46922"/>
                    <a:pt x="52882" y="81995"/>
                  </a:cubicBezTo>
                  <a:cubicBezTo>
                    <a:pt x="48451" y="97527"/>
                    <a:pt x="38760" y="108049"/>
                    <a:pt x="26576" y="108049"/>
                  </a:cubicBezTo>
                  <a:cubicBezTo>
                    <a:pt x="24915" y="108049"/>
                    <a:pt x="18546" y="108049"/>
                    <a:pt x="12731" y="104792"/>
                  </a:cubicBezTo>
                  <a:cubicBezTo>
                    <a:pt x="19654" y="103540"/>
                    <a:pt x="25745" y="98279"/>
                    <a:pt x="25745" y="91264"/>
                  </a:cubicBezTo>
                  <a:cubicBezTo>
                    <a:pt x="25745" y="84500"/>
                    <a:pt x="19654" y="82496"/>
                    <a:pt x="15500" y="82496"/>
                  </a:cubicBezTo>
                  <a:cubicBezTo>
                    <a:pt x="7193" y="82496"/>
                    <a:pt x="271" y="89010"/>
                    <a:pt x="271" y="97026"/>
                  </a:cubicBezTo>
                  <a:cubicBezTo>
                    <a:pt x="271" y="108550"/>
                    <a:pt x="14116" y="113561"/>
                    <a:pt x="26299" y="113561"/>
                  </a:cubicBezTo>
                  <a:cubicBezTo>
                    <a:pt x="44575" y="113561"/>
                    <a:pt x="54543" y="96024"/>
                    <a:pt x="55374" y="94521"/>
                  </a:cubicBezTo>
                  <a:cubicBezTo>
                    <a:pt x="58696" y="103790"/>
                    <a:pt x="68665" y="113561"/>
                    <a:pt x="85279" y="113561"/>
                  </a:cubicBezTo>
                  <a:cubicBezTo>
                    <a:pt x="113799" y="113561"/>
                    <a:pt x="129583" y="81243"/>
                    <a:pt x="129583" y="74980"/>
                  </a:cubicBezTo>
                  <a:cubicBezTo>
                    <a:pt x="129583" y="72475"/>
                    <a:pt x="127090" y="72475"/>
                    <a:pt x="126260" y="72475"/>
                  </a:cubicBezTo>
                  <a:cubicBezTo>
                    <a:pt x="123768" y="72475"/>
                    <a:pt x="123214" y="73477"/>
                    <a:pt x="122660" y="75231"/>
                  </a:cubicBezTo>
                  <a:cubicBezTo>
                    <a:pt x="113522" y="102037"/>
                    <a:pt x="94693" y="108049"/>
                    <a:pt x="85833" y="108049"/>
                  </a:cubicBezTo>
                  <a:cubicBezTo>
                    <a:pt x="75033" y="108049"/>
                    <a:pt x="70603" y="100032"/>
                    <a:pt x="70603" y="91515"/>
                  </a:cubicBezTo>
                  <a:cubicBezTo>
                    <a:pt x="70603" y="86003"/>
                    <a:pt x="72264" y="80492"/>
                    <a:pt x="75310" y="69469"/>
                  </a:cubicBezTo>
                  <a:lnTo>
                    <a:pt x="84725" y="35148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CF45AC5A-D321-0DD4-A8F6-1C8B7869CE1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212436" y="7410042"/>
              <a:ext cx="184137" cy="166846"/>
            </a:xfrm>
            <a:custGeom>
              <a:avLst/>
              <a:gdLst>
                <a:gd name="connsiteX0" fmla="*/ 98024 w 184137"/>
                <a:gd name="connsiteY0" fmla="*/ 88508 h 166846"/>
                <a:gd name="connsiteX1" fmla="*/ 175279 w 184137"/>
                <a:gd name="connsiteY1" fmla="*/ 88508 h 166846"/>
                <a:gd name="connsiteX2" fmla="*/ 184416 w 184137"/>
                <a:gd name="connsiteY2" fmla="*/ 83498 h 166846"/>
                <a:gd name="connsiteX3" fmla="*/ 175279 w 184137"/>
                <a:gd name="connsiteY3" fmla="*/ 78488 h 166846"/>
                <a:gd name="connsiteX4" fmla="*/ 98024 w 184137"/>
                <a:gd name="connsiteY4" fmla="*/ 78488 h 166846"/>
                <a:gd name="connsiteX5" fmla="*/ 98024 w 184137"/>
                <a:gd name="connsiteY5" fmla="*/ 8342 h 166846"/>
                <a:gd name="connsiteX6" fmla="*/ 92486 w 184137"/>
                <a:gd name="connsiteY6" fmla="*/ 75 h 166846"/>
                <a:gd name="connsiteX7" fmla="*/ 86948 w 184137"/>
                <a:gd name="connsiteY7" fmla="*/ 8342 h 166846"/>
                <a:gd name="connsiteX8" fmla="*/ 86948 w 184137"/>
                <a:gd name="connsiteY8" fmla="*/ 78488 h 166846"/>
                <a:gd name="connsiteX9" fmla="*/ 9416 w 184137"/>
                <a:gd name="connsiteY9" fmla="*/ 78488 h 166846"/>
                <a:gd name="connsiteX10" fmla="*/ 279 w 184137"/>
                <a:gd name="connsiteY10" fmla="*/ 83498 h 166846"/>
                <a:gd name="connsiteX11" fmla="*/ 9416 w 184137"/>
                <a:gd name="connsiteY11" fmla="*/ 88508 h 166846"/>
                <a:gd name="connsiteX12" fmla="*/ 86948 w 184137"/>
                <a:gd name="connsiteY12" fmla="*/ 88508 h 166846"/>
                <a:gd name="connsiteX13" fmla="*/ 86948 w 184137"/>
                <a:gd name="connsiteY13" fmla="*/ 158654 h 166846"/>
                <a:gd name="connsiteX14" fmla="*/ 92486 w 184137"/>
                <a:gd name="connsiteY14" fmla="*/ 166921 h 166846"/>
                <a:gd name="connsiteX15" fmla="*/ 98024 w 184137"/>
                <a:gd name="connsiteY15" fmla="*/ 158654 h 166846"/>
                <a:gd name="connsiteX16" fmla="*/ 98024 w 184137"/>
                <a:gd name="connsiteY16" fmla="*/ 88508 h 16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137" h="166846">
                  <a:moveTo>
                    <a:pt x="98024" y="88508"/>
                  </a:moveTo>
                  <a:lnTo>
                    <a:pt x="175279" y="88508"/>
                  </a:lnTo>
                  <a:cubicBezTo>
                    <a:pt x="179155" y="88508"/>
                    <a:pt x="184416" y="88508"/>
                    <a:pt x="184416" y="83498"/>
                  </a:cubicBezTo>
                  <a:cubicBezTo>
                    <a:pt x="184416" y="78488"/>
                    <a:pt x="179155" y="78488"/>
                    <a:pt x="175279" y="78488"/>
                  </a:cubicBezTo>
                  <a:lnTo>
                    <a:pt x="98024" y="78488"/>
                  </a:lnTo>
                  <a:lnTo>
                    <a:pt x="98024" y="8342"/>
                  </a:lnTo>
                  <a:cubicBezTo>
                    <a:pt x="98024" y="4835"/>
                    <a:pt x="98024" y="75"/>
                    <a:pt x="92486" y="75"/>
                  </a:cubicBezTo>
                  <a:cubicBezTo>
                    <a:pt x="86948" y="75"/>
                    <a:pt x="86948" y="4835"/>
                    <a:pt x="86948" y="8342"/>
                  </a:cubicBezTo>
                  <a:lnTo>
                    <a:pt x="86948" y="78488"/>
                  </a:lnTo>
                  <a:lnTo>
                    <a:pt x="9416" y="78488"/>
                  </a:lnTo>
                  <a:cubicBezTo>
                    <a:pt x="5540" y="78488"/>
                    <a:pt x="279" y="78488"/>
                    <a:pt x="279" y="83498"/>
                  </a:cubicBezTo>
                  <a:cubicBezTo>
                    <a:pt x="279" y="88508"/>
                    <a:pt x="5540" y="88508"/>
                    <a:pt x="9416" y="88508"/>
                  </a:cubicBezTo>
                  <a:lnTo>
                    <a:pt x="86948" y="88508"/>
                  </a:lnTo>
                  <a:lnTo>
                    <a:pt x="86948" y="158654"/>
                  </a:lnTo>
                  <a:cubicBezTo>
                    <a:pt x="86948" y="162162"/>
                    <a:pt x="86948" y="166921"/>
                    <a:pt x="92486" y="166921"/>
                  </a:cubicBezTo>
                  <a:cubicBezTo>
                    <a:pt x="98024" y="166921"/>
                    <a:pt x="98024" y="162162"/>
                    <a:pt x="98024" y="158654"/>
                  </a:cubicBezTo>
                  <a:lnTo>
                    <a:pt x="98024" y="88508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168D7BF8-48AD-EA7C-B771-FBEA9F650D9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485458" y="7384990"/>
              <a:ext cx="197705" cy="171105"/>
            </a:xfrm>
            <a:custGeom>
              <a:avLst/>
              <a:gdLst>
                <a:gd name="connsiteX0" fmla="*/ 32963 w 197705"/>
                <a:gd name="connsiteY0" fmla="*/ 151640 h 171105"/>
                <a:gd name="connsiteX1" fmla="*/ 7765 w 197705"/>
                <a:gd name="connsiteY1" fmla="*/ 163414 h 171105"/>
                <a:gd name="connsiteX2" fmla="*/ 289 w 197705"/>
                <a:gd name="connsiteY2" fmla="*/ 168425 h 171105"/>
                <a:gd name="connsiteX3" fmla="*/ 7765 w 197705"/>
                <a:gd name="connsiteY3" fmla="*/ 171180 h 171105"/>
                <a:gd name="connsiteX4" fmla="*/ 106618 w 197705"/>
                <a:gd name="connsiteY4" fmla="*/ 171180 h 171105"/>
                <a:gd name="connsiteX5" fmla="*/ 183042 w 197705"/>
                <a:gd name="connsiteY5" fmla="*/ 117068 h 171105"/>
                <a:gd name="connsiteX6" fmla="*/ 140123 w 197705"/>
                <a:gd name="connsiteY6" fmla="*/ 81744 h 171105"/>
                <a:gd name="connsiteX7" fmla="*/ 197994 w 197705"/>
                <a:gd name="connsiteY7" fmla="*/ 34647 h 171105"/>
                <a:gd name="connsiteX8" fmla="*/ 146491 w 197705"/>
                <a:gd name="connsiteY8" fmla="*/ 75 h 171105"/>
                <a:gd name="connsiteX9" fmla="*/ 53453 w 197705"/>
                <a:gd name="connsiteY9" fmla="*/ 75 h 171105"/>
                <a:gd name="connsiteX10" fmla="*/ 45423 w 197705"/>
                <a:gd name="connsiteY10" fmla="*/ 5085 h 171105"/>
                <a:gd name="connsiteX11" fmla="*/ 53176 w 197705"/>
                <a:gd name="connsiteY11" fmla="*/ 7841 h 171105"/>
                <a:gd name="connsiteX12" fmla="*/ 63698 w 197705"/>
                <a:gd name="connsiteY12" fmla="*/ 8342 h 171105"/>
                <a:gd name="connsiteX13" fmla="*/ 71175 w 197705"/>
                <a:gd name="connsiteY13" fmla="*/ 12350 h 171105"/>
                <a:gd name="connsiteX14" fmla="*/ 70067 w 197705"/>
                <a:gd name="connsiteY14" fmla="*/ 17110 h 171105"/>
                <a:gd name="connsiteX15" fmla="*/ 32963 w 197705"/>
                <a:gd name="connsiteY15" fmla="*/ 151640 h 171105"/>
                <a:gd name="connsiteX16" fmla="*/ 74774 w 197705"/>
                <a:gd name="connsiteY16" fmla="*/ 79490 h 171105"/>
                <a:gd name="connsiteX17" fmla="*/ 91942 w 197705"/>
                <a:gd name="connsiteY17" fmla="*/ 17361 h 171105"/>
                <a:gd name="connsiteX18" fmla="*/ 106895 w 197705"/>
                <a:gd name="connsiteY18" fmla="*/ 7841 h 171105"/>
                <a:gd name="connsiteX19" fmla="*/ 142615 w 197705"/>
                <a:gd name="connsiteY19" fmla="*/ 7841 h 171105"/>
                <a:gd name="connsiteX20" fmla="*/ 172797 w 197705"/>
                <a:gd name="connsiteY20" fmla="*/ 33644 h 171105"/>
                <a:gd name="connsiteX21" fmla="*/ 115202 w 197705"/>
                <a:gd name="connsiteY21" fmla="*/ 79490 h 171105"/>
                <a:gd name="connsiteX22" fmla="*/ 74774 w 197705"/>
                <a:gd name="connsiteY22" fmla="*/ 79490 h 171105"/>
                <a:gd name="connsiteX23" fmla="*/ 62314 w 197705"/>
                <a:gd name="connsiteY23" fmla="*/ 163414 h 171105"/>
                <a:gd name="connsiteX24" fmla="*/ 56222 w 197705"/>
                <a:gd name="connsiteY24" fmla="*/ 163164 h 171105"/>
                <a:gd name="connsiteX25" fmla="*/ 52623 w 197705"/>
                <a:gd name="connsiteY25" fmla="*/ 160658 h 171105"/>
                <a:gd name="connsiteX26" fmla="*/ 54007 w 197705"/>
                <a:gd name="connsiteY26" fmla="*/ 154896 h 171105"/>
                <a:gd name="connsiteX27" fmla="*/ 73113 w 197705"/>
                <a:gd name="connsiteY27" fmla="*/ 85001 h 171105"/>
                <a:gd name="connsiteX28" fmla="*/ 125447 w 197705"/>
                <a:gd name="connsiteY28" fmla="*/ 85001 h 171105"/>
                <a:gd name="connsiteX29" fmla="*/ 157290 w 197705"/>
                <a:gd name="connsiteY29" fmla="*/ 114312 h 171105"/>
                <a:gd name="connsiteX30" fmla="*/ 99972 w 197705"/>
                <a:gd name="connsiteY30" fmla="*/ 163414 h 171105"/>
                <a:gd name="connsiteX31" fmla="*/ 62314 w 197705"/>
                <a:gd name="connsiteY31" fmla="*/ 163414 h 17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7705" h="171105">
                  <a:moveTo>
                    <a:pt x="32963" y="151640"/>
                  </a:moveTo>
                  <a:cubicBezTo>
                    <a:pt x="30194" y="161410"/>
                    <a:pt x="29640" y="163414"/>
                    <a:pt x="7765" y="163414"/>
                  </a:cubicBezTo>
                  <a:cubicBezTo>
                    <a:pt x="3058" y="163414"/>
                    <a:pt x="289" y="163414"/>
                    <a:pt x="289" y="168425"/>
                  </a:cubicBezTo>
                  <a:cubicBezTo>
                    <a:pt x="289" y="171180"/>
                    <a:pt x="2781" y="171180"/>
                    <a:pt x="7765" y="171180"/>
                  </a:cubicBezTo>
                  <a:lnTo>
                    <a:pt x="106618" y="171180"/>
                  </a:lnTo>
                  <a:cubicBezTo>
                    <a:pt x="150368" y="171180"/>
                    <a:pt x="183042" y="141619"/>
                    <a:pt x="183042" y="117068"/>
                  </a:cubicBezTo>
                  <a:cubicBezTo>
                    <a:pt x="183042" y="99030"/>
                    <a:pt x="166982" y="84500"/>
                    <a:pt x="140123" y="81744"/>
                  </a:cubicBezTo>
                  <a:cubicBezTo>
                    <a:pt x="168920" y="76985"/>
                    <a:pt x="197994" y="58446"/>
                    <a:pt x="197994" y="34647"/>
                  </a:cubicBezTo>
                  <a:cubicBezTo>
                    <a:pt x="197994" y="16108"/>
                    <a:pt x="179719" y="75"/>
                    <a:pt x="146491" y="75"/>
                  </a:cubicBezTo>
                  <a:lnTo>
                    <a:pt x="53453" y="75"/>
                  </a:lnTo>
                  <a:cubicBezTo>
                    <a:pt x="48192" y="75"/>
                    <a:pt x="45423" y="75"/>
                    <a:pt x="45423" y="5085"/>
                  </a:cubicBezTo>
                  <a:cubicBezTo>
                    <a:pt x="45423" y="7841"/>
                    <a:pt x="47915" y="7841"/>
                    <a:pt x="53176" y="7841"/>
                  </a:cubicBezTo>
                  <a:cubicBezTo>
                    <a:pt x="53730" y="7841"/>
                    <a:pt x="58991" y="7841"/>
                    <a:pt x="63698" y="8342"/>
                  </a:cubicBezTo>
                  <a:cubicBezTo>
                    <a:pt x="68683" y="8843"/>
                    <a:pt x="71175" y="9093"/>
                    <a:pt x="71175" y="12350"/>
                  </a:cubicBezTo>
                  <a:cubicBezTo>
                    <a:pt x="71175" y="13352"/>
                    <a:pt x="70898" y="14104"/>
                    <a:pt x="70067" y="17110"/>
                  </a:cubicBezTo>
                  <a:lnTo>
                    <a:pt x="32963" y="151640"/>
                  </a:lnTo>
                  <a:close/>
                  <a:moveTo>
                    <a:pt x="74774" y="79490"/>
                  </a:moveTo>
                  <a:lnTo>
                    <a:pt x="91942" y="17361"/>
                  </a:lnTo>
                  <a:cubicBezTo>
                    <a:pt x="94434" y="8592"/>
                    <a:pt x="94988" y="7841"/>
                    <a:pt x="106895" y="7841"/>
                  </a:cubicBezTo>
                  <a:lnTo>
                    <a:pt x="142615" y="7841"/>
                  </a:lnTo>
                  <a:cubicBezTo>
                    <a:pt x="166982" y="7841"/>
                    <a:pt x="172797" y="22622"/>
                    <a:pt x="172797" y="33644"/>
                  </a:cubicBezTo>
                  <a:cubicBezTo>
                    <a:pt x="172797" y="55690"/>
                    <a:pt x="148983" y="79490"/>
                    <a:pt x="115202" y="79490"/>
                  </a:cubicBezTo>
                  <a:lnTo>
                    <a:pt x="74774" y="79490"/>
                  </a:lnTo>
                  <a:close/>
                  <a:moveTo>
                    <a:pt x="62314" y="163414"/>
                  </a:moveTo>
                  <a:cubicBezTo>
                    <a:pt x="58437" y="163414"/>
                    <a:pt x="57884" y="163414"/>
                    <a:pt x="56222" y="163164"/>
                  </a:cubicBezTo>
                  <a:cubicBezTo>
                    <a:pt x="53453" y="162913"/>
                    <a:pt x="52623" y="162663"/>
                    <a:pt x="52623" y="160658"/>
                  </a:cubicBezTo>
                  <a:cubicBezTo>
                    <a:pt x="52623" y="159907"/>
                    <a:pt x="52623" y="159406"/>
                    <a:pt x="54007" y="154896"/>
                  </a:cubicBezTo>
                  <a:lnTo>
                    <a:pt x="73113" y="85001"/>
                  </a:lnTo>
                  <a:lnTo>
                    <a:pt x="125447" y="85001"/>
                  </a:lnTo>
                  <a:cubicBezTo>
                    <a:pt x="152029" y="85001"/>
                    <a:pt x="157290" y="103540"/>
                    <a:pt x="157290" y="114312"/>
                  </a:cubicBezTo>
                  <a:cubicBezTo>
                    <a:pt x="157290" y="139114"/>
                    <a:pt x="132646" y="163414"/>
                    <a:pt x="99972" y="163414"/>
                  </a:cubicBezTo>
                  <a:lnTo>
                    <a:pt x="62314" y="163414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6C52BC24-30C7-C027-92A4-4B91119B2B6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1753038" y="7443862"/>
              <a:ext cx="90545" cy="114988"/>
            </a:xfrm>
            <a:custGeom>
              <a:avLst/>
              <a:gdLst>
                <a:gd name="connsiteX0" fmla="*/ 48756 w 90545"/>
                <a:gd name="connsiteY0" fmla="*/ 63707 h 114988"/>
                <a:gd name="connsiteX1" fmla="*/ 77553 w 90545"/>
                <a:gd name="connsiteY1" fmla="*/ 86755 h 114988"/>
                <a:gd name="connsiteX2" fmla="*/ 46264 w 90545"/>
                <a:gd name="connsiteY2" fmla="*/ 109552 h 114988"/>
                <a:gd name="connsiteX3" fmla="*/ 7775 w 90545"/>
                <a:gd name="connsiteY3" fmla="*/ 73978 h 114988"/>
                <a:gd name="connsiteX4" fmla="*/ 3898 w 90545"/>
                <a:gd name="connsiteY4" fmla="*/ 69719 h 114988"/>
                <a:gd name="connsiteX5" fmla="*/ 298 w 90545"/>
                <a:gd name="connsiteY5" fmla="*/ 75982 h 114988"/>
                <a:gd name="connsiteX6" fmla="*/ 298 w 90545"/>
                <a:gd name="connsiteY6" fmla="*/ 109051 h 114988"/>
                <a:gd name="connsiteX7" fmla="*/ 3344 w 90545"/>
                <a:gd name="connsiteY7" fmla="*/ 115064 h 114988"/>
                <a:gd name="connsiteX8" fmla="*/ 10267 w 90545"/>
                <a:gd name="connsiteY8" fmla="*/ 110053 h 114988"/>
                <a:gd name="connsiteX9" fmla="*/ 15805 w 90545"/>
                <a:gd name="connsiteY9" fmla="*/ 104291 h 114988"/>
                <a:gd name="connsiteX10" fmla="*/ 46264 w 90545"/>
                <a:gd name="connsiteY10" fmla="*/ 115064 h 114988"/>
                <a:gd name="connsiteX11" fmla="*/ 90844 w 90545"/>
                <a:gd name="connsiteY11" fmla="*/ 80241 h 114988"/>
                <a:gd name="connsiteX12" fmla="*/ 79215 w 90545"/>
                <a:gd name="connsiteY12" fmla="*/ 56442 h 114988"/>
                <a:gd name="connsiteX13" fmla="*/ 47648 w 90545"/>
                <a:gd name="connsiteY13" fmla="*/ 44417 h 114988"/>
                <a:gd name="connsiteX14" fmla="*/ 13590 w 90545"/>
                <a:gd name="connsiteY14" fmla="*/ 23874 h 114988"/>
                <a:gd name="connsiteX15" fmla="*/ 44602 w 90545"/>
                <a:gd name="connsiteY15" fmla="*/ 4835 h 114988"/>
                <a:gd name="connsiteX16" fmla="*/ 76999 w 90545"/>
                <a:gd name="connsiteY16" fmla="*/ 35148 h 114988"/>
                <a:gd name="connsiteX17" fmla="*/ 80322 w 90545"/>
                <a:gd name="connsiteY17" fmla="*/ 37402 h 114988"/>
                <a:gd name="connsiteX18" fmla="*/ 83922 w 90545"/>
                <a:gd name="connsiteY18" fmla="*/ 31390 h 114988"/>
                <a:gd name="connsiteX19" fmla="*/ 83922 w 90545"/>
                <a:gd name="connsiteY19" fmla="*/ 6087 h 114988"/>
                <a:gd name="connsiteX20" fmla="*/ 80876 w 90545"/>
                <a:gd name="connsiteY20" fmla="*/ 75 h 114988"/>
                <a:gd name="connsiteX21" fmla="*/ 75338 w 90545"/>
                <a:gd name="connsiteY21" fmla="*/ 3081 h 114988"/>
                <a:gd name="connsiteX22" fmla="*/ 70631 w 90545"/>
                <a:gd name="connsiteY22" fmla="*/ 7089 h 114988"/>
                <a:gd name="connsiteX23" fmla="*/ 44602 w 90545"/>
                <a:gd name="connsiteY23" fmla="*/ 75 h 114988"/>
                <a:gd name="connsiteX24" fmla="*/ 298 w 90545"/>
                <a:gd name="connsiteY24" fmla="*/ 30889 h 114988"/>
                <a:gd name="connsiteX25" fmla="*/ 12205 w 90545"/>
                <a:gd name="connsiteY25" fmla="*/ 52183 h 114988"/>
                <a:gd name="connsiteX26" fmla="*/ 48756 w 90545"/>
                <a:gd name="connsiteY26" fmla="*/ 63707 h 1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545" h="114988">
                  <a:moveTo>
                    <a:pt x="48756" y="63707"/>
                  </a:moveTo>
                  <a:cubicBezTo>
                    <a:pt x="54847" y="64709"/>
                    <a:pt x="77553" y="68717"/>
                    <a:pt x="77553" y="86755"/>
                  </a:cubicBezTo>
                  <a:cubicBezTo>
                    <a:pt x="77553" y="99531"/>
                    <a:pt x="67862" y="109552"/>
                    <a:pt x="46264" y="109552"/>
                  </a:cubicBezTo>
                  <a:cubicBezTo>
                    <a:pt x="23004" y="109552"/>
                    <a:pt x="13036" y="95273"/>
                    <a:pt x="7775" y="73978"/>
                  </a:cubicBezTo>
                  <a:cubicBezTo>
                    <a:pt x="6944" y="70722"/>
                    <a:pt x="6667" y="69719"/>
                    <a:pt x="3898" y="69719"/>
                  </a:cubicBezTo>
                  <a:cubicBezTo>
                    <a:pt x="298" y="69719"/>
                    <a:pt x="298" y="71473"/>
                    <a:pt x="298" y="75982"/>
                  </a:cubicBezTo>
                  <a:lnTo>
                    <a:pt x="298" y="109051"/>
                  </a:lnTo>
                  <a:cubicBezTo>
                    <a:pt x="298" y="113310"/>
                    <a:pt x="298" y="115064"/>
                    <a:pt x="3344" y="115064"/>
                  </a:cubicBezTo>
                  <a:cubicBezTo>
                    <a:pt x="4729" y="115064"/>
                    <a:pt x="5006" y="114813"/>
                    <a:pt x="10267" y="110053"/>
                  </a:cubicBezTo>
                  <a:cubicBezTo>
                    <a:pt x="10821" y="109552"/>
                    <a:pt x="10821" y="109051"/>
                    <a:pt x="15805" y="104291"/>
                  </a:cubicBezTo>
                  <a:cubicBezTo>
                    <a:pt x="27988" y="114813"/>
                    <a:pt x="40449" y="115064"/>
                    <a:pt x="46264" y="115064"/>
                  </a:cubicBezTo>
                  <a:cubicBezTo>
                    <a:pt x="78107" y="115064"/>
                    <a:pt x="90844" y="98279"/>
                    <a:pt x="90844" y="80241"/>
                  </a:cubicBezTo>
                  <a:cubicBezTo>
                    <a:pt x="90844" y="66964"/>
                    <a:pt x="82537" y="59448"/>
                    <a:pt x="79215" y="56442"/>
                  </a:cubicBezTo>
                  <a:cubicBezTo>
                    <a:pt x="70077" y="48425"/>
                    <a:pt x="59278" y="46421"/>
                    <a:pt x="47648" y="44417"/>
                  </a:cubicBezTo>
                  <a:cubicBezTo>
                    <a:pt x="32142" y="41661"/>
                    <a:pt x="13590" y="38404"/>
                    <a:pt x="13590" y="23874"/>
                  </a:cubicBezTo>
                  <a:cubicBezTo>
                    <a:pt x="13590" y="15106"/>
                    <a:pt x="20789" y="4835"/>
                    <a:pt x="44602" y="4835"/>
                  </a:cubicBezTo>
                  <a:cubicBezTo>
                    <a:pt x="75061" y="4835"/>
                    <a:pt x="76446" y="27381"/>
                    <a:pt x="76999" y="35148"/>
                  </a:cubicBezTo>
                  <a:cubicBezTo>
                    <a:pt x="77276" y="37402"/>
                    <a:pt x="79768" y="37402"/>
                    <a:pt x="80322" y="37402"/>
                  </a:cubicBezTo>
                  <a:cubicBezTo>
                    <a:pt x="83922" y="37402"/>
                    <a:pt x="83922" y="36150"/>
                    <a:pt x="83922" y="31390"/>
                  </a:cubicBezTo>
                  <a:lnTo>
                    <a:pt x="83922" y="6087"/>
                  </a:lnTo>
                  <a:cubicBezTo>
                    <a:pt x="83922" y="1828"/>
                    <a:pt x="83922" y="75"/>
                    <a:pt x="80876" y="75"/>
                  </a:cubicBezTo>
                  <a:cubicBezTo>
                    <a:pt x="79491" y="75"/>
                    <a:pt x="78938" y="75"/>
                    <a:pt x="75338" y="3081"/>
                  </a:cubicBezTo>
                  <a:cubicBezTo>
                    <a:pt x="74507" y="4083"/>
                    <a:pt x="71738" y="6338"/>
                    <a:pt x="70631" y="7089"/>
                  </a:cubicBezTo>
                  <a:cubicBezTo>
                    <a:pt x="60109" y="75"/>
                    <a:pt x="48756" y="75"/>
                    <a:pt x="44602" y="75"/>
                  </a:cubicBezTo>
                  <a:cubicBezTo>
                    <a:pt x="10821" y="75"/>
                    <a:pt x="298" y="16860"/>
                    <a:pt x="298" y="30889"/>
                  </a:cubicBezTo>
                  <a:cubicBezTo>
                    <a:pt x="298" y="39657"/>
                    <a:pt x="4729" y="46672"/>
                    <a:pt x="12205" y="52183"/>
                  </a:cubicBezTo>
                  <a:cubicBezTo>
                    <a:pt x="21066" y="58697"/>
                    <a:pt x="28819" y="60200"/>
                    <a:pt x="48756" y="63707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17614F46-8228-7CA9-98A1-31DD156CF1D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1862259" y="7388497"/>
              <a:ext cx="59256" cy="167598"/>
            </a:xfrm>
            <a:custGeom>
              <a:avLst/>
              <a:gdLst>
                <a:gd name="connsiteX0" fmla="*/ 40176 w 59256"/>
                <a:gd name="connsiteY0" fmla="*/ 56943 h 167598"/>
                <a:gd name="connsiteX1" fmla="*/ 1410 w 59256"/>
                <a:gd name="connsiteY1" fmla="*/ 59699 h 167598"/>
                <a:gd name="connsiteX2" fmla="*/ 1410 w 59256"/>
                <a:gd name="connsiteY2" fmla="*/ 67465 h 167598"/>
                <a:gd name="connsiteX3" fmla="*/ 21900 w 59256"/>
                <a:gd name="connsiteY3" fmla="*/ 81243 h 167598"/>
                <a:gd name="connsiteX4" fmla="*/ 21900 w 59256"/>
                <a:gd name="connsiteY4" fmla="*/ 148633 h 167598"/>
                <a:gd name="connsiteX5" fmla="*/ 302 w 59256"/>
                <a:gd name="connsiteY5" fmla="*/ 159907 h 167598"/>
                <a:gd name="connsiteX6" fmla="*/ 302 w 59256"/>
                <a:gd name="connsiteY6" fmla="*/ 167673 h 167598"/>
                <a:gd name="connsiteX7" fmla="*/ 30761 w 59256"/>
                <a:gd name="connsiteY7" fmla="*/ 166921 h 167598"/>
                <a:gd name="connsiteX8" fmla="*/ 59559 w 59256"/>
                <a:gd name="connsiteY8" fmla="*/ 167673 h 167598"/>
                <a:gd name="connsiteX9" fmla="*/ 59559 w 59256"/>
                <a:gd name="connsiteY9" fmla="*/ 159907 h 167598"/>
                <a:gd name="connsiteX10" fmla="*/ 40176 w 59256"/>
                <a:gd name="connsiteY10" fmla="*/ 148884 h 167598"/>
                <a:gd name="connsiteX11" fmla="*/ 40176 w 59256"/>
                <a:gd name="connsiteY11" fmla="*/ 56943 h 167598"/>
                <a:gd name="connsiteX12" fmla="*/ 41283 w 59256"/>
                <a:gd name="connsiteY12" fmla="*/ 13352 h 167598"/>
                <a:gd name="connsiteX13" fmla="*/ 26608 w 59256"/>
                <a:gd name="connsiteY13" fmla="*/ 75 h 167598"/>
                <a:gd name="connsiteX14" fmla="*/ 11932 w 59256"/>
                <a:gd name="connsiteY14" fmla="*/ 13352 h 167598"/>
                <a:gd name="connsiteX15" fmla="*/ 26608 w 59256"/>
                <a:gd name="connsiteY15" fmla="*/ 26630 h 167598"/>
                <a:gd name="connsiteX16" fmla="*/ 41283 w 59256"/>
                <a:gd name="connsiteY16" fmla="*/ 13352 h 16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256" h="167598">
                  <a:moveTo>
                    <a:pt x="40176" y="56943"/>
                  </a:moveTo>
                  <a:lnTo>
                    <a:pt x="1410" y="59699"/>
                  </a:lnTo>
                  <a:lnTo>
                    <a:pt x="1410" y="67465"/>
                  </a:lnTo>
                  <a:cubicBezTo>
                    <a:pt x="19408" y="67465"/>
                    <a:pt x="21900" y="68968"/>
                    <a:pt x="21900" y="81243"/>
                  </a:cubicBezTo>
                  <a:lnTo>
                    <a:pt x="21900" y="148633"/>
                  </a:lnTo>
                  <a:cubicBezTo>
                    <a:pt x="21900" y="159907"/>
                    <a:pt x="18855" y="159907"/>
                    <a:pt x="302" y="159907"/>
                  </a:cubicBezTo>
                  <a:lnTo>
                    <a:pt x="302" y="167673"/>
                  </a:lnTo>
                  <a:cubicBezTo>
                    <a:pt x="9163" y="167422"/>
                    <a:pt x="24116" y="166921"/>
                    <a:pt x="30761" y="166921"/>
                  </a:cubicBezTo>
                  <a:cubicBezTo>
                    <a:pt x="40453" y="166921"/>
                    <a:pt x="50144" y="167422"/>
                    <a:pt x="59559" y="167673"/>
                  </a:cubicBezTo>
                  <a:lnTo>
                    <a:pt x="59559" y="159907"/>
                  </a:lnTo>
                  <a:cubicBezTo>
                    <a:pt x="41283" y="159907"/>
                    <a:pt x="40176" y="158654"/>
                    <a:pt x="40176" y="148884"/>
                  </a:cubicBezTo>
                  <a:lnTo>
                    <a:pt x="40176" y="56943"/>
                  </a:lnTo>
                  <a:close/>
                  <a:moveTo>
                    <a:pt x="41283" y="13352"/>
                  </a:moveTo>
                  <a:cubicBezTo>
                    <a:pt x="41283" y="5336"/>
                    <a:pt x="34361" y="75"/>
                    <a:pt x="26608" y="75"/>
                  </a:cubicBezTo>
                  <a:cubicBezTo>
                    <a:pt x="18024" y="75"/>
                    <a:pt x="11932" y="6839"/>
                    <a:pt x="11932" y="13352"/>
                  </a:cubicBezTo>
                  <a:cubicBezTo>
                    <a:pt x="11932" y="20116"/>
                    <a:pt x="18024" y="26630"/>
                    <a:pt x="26608" y="26630"/>
                  </a:cubicBezTo>
                  <a:cubicBezTo>
                    <a:pt x="34361" y="26630"/>
                    <a:pt x="41283" y="21369"/>
                    <a:pt x="41283" y="13352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FB8DEB3D-4186-D068-6B53-60AE5136AA7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1938899" y="7445366"/>
              <a:ext cx="139280" cy="110730"/>
            </a:xfrm>
            <a:custGeom>
              <a:avLst/>
              <a:gdLst>
                <a:gd name="connsiteX0" fmla="*/ 21903 w 139280"/>
                <a:gd name="connsiteY0" fmla="*/ 24626 h 110730"/>
                <a:gd name="connsiteX1" fmla="*/ 21903 w 139280"/>
                <a:gd name="connsiteY1" fmla="*/ 91765 h 110730"/>
                <a:gd name="connsiteX2" fmla="*/ 305 w 139280"/>
                <a:gd name="connsiteY2" fmla="*/ 103039 h 110730"/>
                <a:gd name="connsiteX3" fmla="*/ 305 w 139280"/>
                <a:gd name="connsiteY3" fmla="*/ 110805 h 110730"/>
                <a:gd name="connsiteX4" fmla="*/ 31595 w 139280"/>
                <a:gd name="connsiteY4" fmla="*/ 110053 h 110730"/>
                <a:gd name="connsiteX5" fmla="*/ 62607 w 139280"/>
                <a:gd name="connsiteY5" fmla="*/ 110805 h 110730"/>
                <a:gd name="connsiteX6" fmla="*/ 62607 w 139280"/>
                <a:gd name="connsiteY6" fmla="*/ 103039 h 110730"/>
                <a:gd name="connsiteX7" fmla="*/ 41009 w 139280"/>
                <a:gd name="connsiteY7" fmla="*/ 91765 h 110730"/>
                <a:gd name="connsiteX8" fmla="*/ 41009 w 139280"/>
                <a:gd name="connsiteY8" fmla="*/ 45669 h 110730"/>
                <a:gd name="connsiteX9" fmla="*/ 78391 w 139280"/>
                <a:gd name="connsiteY9" fmla="*/ 5586 h 110730"/>
                <a:gd name="connsiteX10" fmla="*/ 98881 w 139280"/>
                <a:gd name="connsiteY10" fmla="*/ 33394 h 110730"/>
                <a:gd name="connsiteX11" fmla="*/ 98881 w 139280"/>
                <a:gd name="connsiteY11" fmla="*/ 91765 h 110730"/>
                <a:gd name="connsiteX12" fmla="*/ 77283 w 139280"/>
                <a:gd name="connsiteY12" fmla="*/ 103039 h 110730"/>
                <a:gd name="connsiteX13" fmla="*/ 77283 w 139280"/>
                <a:gd name="connsiteY13" fmla="*/ 110805 h 110730"/>
                <a:gd name="connsiteX14" fmla="*/ 108573 w 139280"/>
                <a:gd name="connsiteY14" fmla="*/ 110053 h 110730"/>
                <a:gd name="connsiteX15" fmla="*/ 139585 w 139280"/>
                <a:gd name="connsiteY15" fmla="*/ 110805 h 110730"/>
                <a:gd name="connsiteX16" fmla="*/ 139585 w 139280"/>
                <a:gd name="connsiteY16" fmla="*/ 103039 h 110730"/>
                <a:gd name="connsiteX17" fmla="*/ 117987 w 139280"/>
                <a:gd name="connsiteY17" fmla="*/ 95523 h 110730"/>
                <a:gd name="connsiteX18" fmla="*/ 117987 w 139280"/>
                <a:gd name="connsiteY18" fmla="*/ 47674 h 110730"/>
                <a:gd name="connsiteX19" fmla="*/ 109403 w 139280"/>
                <a:gd name="connsiteY19" fmla="*/ 9344 h 110730"/>
                <a:gd name="connsiteX20" fmla="*/ 80329 w 139280"/>
                <a:gd name="connsiteY20" fmla="*/ 75 h 110730"/>
                <a:gd name="connsiteX21" fmla="*/ 39348 w 139280"/>
                <a:gd name="connsiteY21" fmla="*/ 26379 h 110730"/>
                <a:gd name="connsiteX22" fmla="*/ 39348 w 139280"/>
                <a:gd name="connsiteY22" fmla="*/ 75 h 110730"/>
                <a:gd name="connsiteX23" fmla="*/ 305 w 139280"/>
                <a:gd name="connsiteY23" fmla="*/ 2830 h 110730"/>
                <a:gd name="connsiteX24" fmla="*/ 305 w 139280"/>
                <a:gd name="connsiteY24" fmla="*/ 10597 h 110730"/>
                <a:gd name="connsiteX25" fmla="*/ 21903 w 139280"/>
                <a:gd name="connsiteY25" fmla="*/ 24626 h 11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9280" h="110730">
                  <a:moveTo>
                    <a:pt x="21903" y="24626"/>
                  </a:moveTo>
                  <a:lnTo>
                    <a:pt x="21903" y="91765"/>
                  </a:lnTo>
                  <a:cubicBezTo>
                    <a:pt x="21903" y="103039"/>
                    <a:pt x="18857" y="103039"/>
                    <a:pt x="305" y="103039"/>
                  </a:cubicBezTo>
                  <a:lnTo>
                    <a:pt x="305" y="110805"/>
                  </a:lnTo>
                  <a:cubicBezTo>
                    <a:pt x="9997" y="110554"/>
                    <a:pt x="24118" y="110053"/>
                    <a:pt x="31595" y="110053"/>
                  </a:cubicBezTo>
                  <a:cubicBezTo>
                    <a:pt x="38794" y="110053"/>
                    <a:pt x="53193" y="110554"/>
                    <a:pt x="62607" y="110805"/>
                  </a:cubicBezTo>
                  <a:lnTo>
                    <a:pt x="62607" y="103039"/>
                  </a:lnTo>
                  <a:cubicBezTo>
                    <a:pt x="44055" y="103039"/>
                    <a:pt x="41009" y="103039"/>
                    <a:pt x="41009" y="91765"/>
                  </a:cubicBezTo>
                  <a:lnTo>
                    <a:pt x="41009" y="45669"/>
                  </a:lnTo>
                  <a:cubicBezTo>
                    <a:pt x="41009" y="19615"/>
                    <a:pt x="60669" y="5586"/>
                    <a:pt x="78391" y="5586"/>
                  </a:cubicBezTo>
                  <a:cubicBezTo>
                    <a:pt x="95835" y="5586"/>
                    <a:pt x="98881" y="19114"/>
                    <a:pt x="98881" y="33394"/>
                  </a:cubicBezTo>
                  <a:lnTo>
                    <a:pt x="98881" y="91765"/>
                  </a:lnTo>
                  <a:cubicBezTo>
                    <a:pt x="98881" y="103039"/>
                    <a:pt x="95835" y="103039"/>
                    <a:pt x="77283" y="103039"/>
                  </a:cubicBezTo>
                  <a:lnTo>
                    <a:pt x="77283" y="110805"/>
                  </a:lnTo>
                  <a:cubicBezTo>
                    <a:pt x="86974" y="110554"/>
                    <a:pt x="101096" y="110053"/>
                    <a:pt x="108573" y="110053"/>
                  </a:cubicBezTo>
                  <a:cubicBezTo>
                    <a:pt x="115772" y="110053"/>
                    <a:pt x="130171" y="110554"/>
                    <a:pt x="139585" y="110805"/>
                  </a:cubicBezTo>
                  <a:lnTo>
                    <a:pt x="139585" y="103039"/>
                  </a:lnTo>
                  <a:cubicBezTo>
                    <a:pt x="125186" y="103039"/>
                    <a:pt x="118264" y="103039"/>
                    <a:pt x="117987" y="95523"/>
                  </a:cubicBezTo>
                  <a:lnTo>
                    <a:pt x="117987" y="47674"/>
                  </a:lnTo>
                  <a:cubicBezTo>
                    <a:pt x="117987" y="26129"/>
                    <a:pt x="117987" y="18363"/>
                    <a:pt x="109403" y="9344"/>
                  </a:cubicBezTo>
                  <a:cubicBezTo>
                    <a:pt x="105527" y="5085"/>
                    <a:pt x="96389" y="75"/>
                    <a:pt x="80329" y="75"/>
                  </a:cubicBezTo>
                  <a:cubicBezTo>
                    <a:pt x="60115" y="75"/>
                    <a:pt x="47101" y="10847"/>
                    <a:pt x="39348" y="26379"/>
                  </a:cubicBezTo>
                  <a:lnTo>
                    <a:pt x="39348" y="75"/>
                  </a:lnTo>
                  <a:lnTo>
                    <a:pt x="305" y="2830"/>
                  </a:lnTo>
                  <a:lnTo>
                    <a:pt x="305" y="10597"/>
                  </a:lnTo>
                  <a:cubicBezTo>
                    <a:pt x="19688" y="10597"/>
                    <a:pt x="21903" y="12350"/>
                    <a:pt x="21903" y="24626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4B90D23B-BB34-BAB3-81C4-5C6A45248C1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2092732" y="7382234"/>
              <a:ext cx="139280" cy="173861"/>
            </a:xfrm>
            <a:custGeom>
              <a:avLst/>
              <a:gdLst>
                <a:gd name="connsiteX0" fmla="*/ 21909 w 139280"/>
                <a:gd name="connsiteY0" fmla="*/ 154896 h 173861"/>
                <a:gd name="connsiteX1" fmla="*/ 311 w 139280"/>
                <a:gd name="connsiteY1" fmla="*/ 166170 h 173861"/>
                <a:gd name="connsiteX2" fmla="*/ 311 w 139280"/>
                <a:gd name="connsiteY2" fmla="*/ 173936 h 173861"/>
                <a:gd name="connsiteX3" fmla="*/ 31600 w 139280"/>
                <a:gd name="connsiteY3" fmla="*/ 173184 h 173861"/>
                <a:gd name="connsiteX4" fmla="*/ 62613 w 139280"/>
                <a:gd name="connsiteY4" fmla="*/ 173936 h 173861"/>
                <a:gd name="connsiteX5" fmla="*/ 62613 w 139280"/>
                <a:gd name="connsiteY5" fmla="*/ 166170 h 173861"/>
                <a:gd name="connsiteX6" fmla="*/ 41015 w 139280"/>
                <a:gd name="connsiteY6" fmla="*/ 154896 h 173861"/>
                <a:gd name="connsiteX7" fmla="*/ 41015 w 139280"/>
                <a:gd name="connsiteY7" fmla="*/ 108801 h 173861"/>
                <a:gd name="connsiteX8" fmla="*/ 78396 w 139280"/>
                <a:gd name="connsiteY8" fmla="*/ 68717 h 173861"/>
                <a:gd name="connsiteX9" fmla="*/ 98887 w 139280"/>
                <a:gd name="connsiteY9" fmla="*/ 96525 h 173861"/>
                <a:gd name="connsiteX10" fmla="*/ 98887 w 139280"/>
                <a:gd name="connsiteY10" fmla="*/ 154896 h 173861"/>
                <a:gd name="connsiteX11" fmla="*/ 77288 w 139280"/>
                <a:gd name="connsiteY11" fmla="*/ 166170 h 173861"/>
                <a:gd name="connsiteX12" fmla="*/ 77288 w 139280"/>
                <a:gd name="connsiteY12" fmla="*/ 173936 h 173861"/>
                <a:gd name="connsiteX13" fmla="*/ 108578 w 139280"/>
                <a:gd name="connsiteY13" fmla="*/ 173184 h 173861"/>
                <a:gd name="connsiteX14" fmla="*/ 139591 w 139280"/>
                <a:gd name="connsiteY14" fmla="*/ 173936 h 173861"/>
                <a:gd name="connsiteX15" fmla="*/ 139591 w 139280"/>
                <a:gd name="connsiteY15" fmla="*/ 166170 h 173861"/>
                <a:gd name="connsiteX16" fmla="*/ 117993 w 139280"/>
                <a:gd name="connsiteY16" fmla="*/ 158654 h 173861"/>
                <a:gd name="connsiteX17" fmla="*/ 117993 w 139280"/>
                <a:gd name="connsiteY17" fmla="*/ 110805 h 173861"/>
                <a:gd name="connsiteX18" fmla="*/ 109409 w 139280"/>
                <a:gd name="connsiteY18" fmla="*/ 72475 h 173861"/>
                <a:gd name="connsiteX19" fmla="*/ 80334 w 139280"/>
                <a:gd name="connsiteY19" fmla="*/ 63206 h 173861"/>
                <a:gd name="connsiteX20" fmla="*/ 40184 w 139280"/>
                <a:gd name="connsiteY20" fmla="*/ 87757 h 173861"/>
                <a:gd name="connsiteX21" fmla="*/ 40184 w 139280"/>
                <a:gd name="connsiteY21" fmla="*/ 75 h 173861"/>
                <a:gd name="connsiteX22" fmla="*/ 311 w 139280"/>
                <a:gd name="connsiteY22" fmla="*/ 2830 h 173861"/>
                <a:gd name="connsiteX23" fmla="*/ 311 w 139280"/>
                <a:gd name="connsiteY23" fmla="*/ 10597 h 173861"/>
                <a:gd name="connsiteX24" fmla="*/ 21909 w 139280"/>
                <a:gd name="connsiteY24" fmla="*/ 24626 h 173861"/>
                <a:gd name="connsiteX25" fmla="*/ 21909 w 139280"/>
                <a:gd name="connsiteY25" fmla="*/ 154896 h 17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9280" h="173861">
                  <a:moveTo>
                    <a:pt x="21909" y="154896"/>
                  </a:moveTo>
                  <a:cubicBezTo>
                    <a:pt x="21909" y="166170"/>
                    <a:pt x="18863" y="166170"/>
                    <a:pt x="311" y="166170"/>
                  </a:cubicBezTo>
                  <a:lnTo>
                    <a:pt x="311" y="173936"/>
                  </a:lnTo>
                  <a:cubicBezTo>
                    <a:pt x="10002" y="173685"/>
                    <a:pt x="24124" y="173184"/>
                    <a:pt x="31600" y="173184"/>
                  </a:cubicBezTo>
                  <a:cubicBezTo>
                    <a:pt x="38800" y="173184"/>
                    <a:pt x="53198" y="173685"/>
                    <a:pt x="62613" y="173936"/>
                  </a:cubicBezTo>
                  <a:lnTo>
                    <a:pt x="62613" y="166170"/>
                  </a:lnTo>
                  <a:cubicBezTo>
                    <a:pt x="44061" y="166170"/>
                    <a:pt x="41015" y="166170"/>
                    <a:pt x="41015" y="154896"/>
                  </a:cubicBezTo>
                  <a:lnTo>
                    <a:pt x="41015" y="108801"/>
                  </a:lnTo>
                  <a:cubicBezTo>
                    <a:pt x="41015" y="82747"/>
                    <a:pt x="60675" y="68717"/>
                    <a:pt x="78396" y="68717"/>
                  </a:cubicBezTo>
                  <a:cubicBezTo>
                    <a:pt x="95841" y="68717"/>
                    <a:pt x="98887" y="82245"/>
                    <a:pt x="98887" y="96525"/>
                  </a:cubicBezTo>
                  <a:lnTo>
                    <a:pt x="98887" y="154896"/>
                  </a:lnTo>
                  <a:cubicBezTo>
                    <a:pt x="98887" y="166170"/>
                    <a:pt x="95841" y="166170"/>
                    <a:pt x="77288" y="166170"/>
                  </a:cubicBezTo>
                  <a:lnTo>
                    <a:pt x="77288" y="173936"/>
                  </a:lnTo>
                  <a:cubicBezTo>
                    <a:pt x="86980" y="173685"/>
                    <a:pt x="101102" y="173184"/>
                    <a:pt x="108578" y="173184"/>
                  </a:cubicBezTo>
                  <a:cubicBezTo>
                    <a:pt x="115777" y="173184"/>
                    <a:pt x="130176" y="173685"/>
                    <a:pt x="139591" y="173936"/>
                  </a:cubicBezTo>
                  <a:lnTo>
                    <a:pt x="139591" y="166170"/>
                  </a:lnTo>
                  <a:cubicBezTo>
                    <a:pt x="125192" y="166170"/>
                    <a:pt x="118270" y="166170"/>
                    <a:pt x="117993" y="158654"/>
                  </a:cubicBezTo>
                  <a:lnTo>
                    <a:pt x="117993" y="110805"/>
                  </a:lnTo>
                  <a:cubicBezTo>
                    <a:pt x="117993" y="89260"/>
                    <a:pt x="117993" y="81494"/>
                    <a:pt x="109409" y="72475"/>
                  </a:cubicBezTo>
                  <a:cubicBezTo>
                    <a:pt x="105532" y="68216"/>
                    <a:pt x="96395" y="63206"/>
                    <a:pt x="80334" y="63206"/>
                  </a:cubicBezTo>
                  <a:cubicBezTo>
                    <a:pt x="57075" y="63206"/>
                    <a:pt x="44891" y="78237"/>
                    <a:pt x="40184" y="87757"/>
                  </a:cubicBezTo>
                  <a:lnTo>
                    <a:pt x="40184" y="75"/>
                  </a:lnTo>
                  <a:lnTo>
                    <a:pt x="311" y="2830"/>
                  </a:lnTo>
                  <a:lnTo>
                    <a:pt x="311" y="10597"/>
                  </a:lnTo>
                  <a:cubicBezTo>
                    <a:pt x="19694" y="10597"/>
                    <a:pt x="21909" y="12350"/>
                    <a:pt x="21909" y="24626"/>
                  </a:cubicBezTo>
                  <a:lnTo>
                    <a:pt x="21909" y="154896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59DEA11F-8C6F-7903-F668-13F5E9C558D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2299082" y="7382234"/>
              <a:ext cx="125435" cy="176616"/>
            </a:xfrm>
            <a:custGeom>
              <a:avLst/>
              <a:gdLst>
                <a:gd name="connsiteX0" fmla="*/ 64558 w 125435"/>
                <a:gd name="connsiteY0" fmla="*/ 2830 h 176616"/>
                <a:gd name="connsiteX1" fmla="*/ 60959 w 125435"/>
                <a:gd name="connsiteY1" fmla="*/ 75 h 176616"/>
                <a:gd name="connsiteX2" fmla="*/ 27177 w 125435"/>
                <a:gd name="connsiteY2" fmla="*/ 2580 h 176616"/>
                <a:gd name="connsiteX3" fmla="*/ 21916 w 125435"/>
                <a:gd name="connsiteY3" fmla="*/ 7590 h 176616"/>
                <a:gd name="connsiteX4" fmla="*/ 28561 w 125435"/>
                <a:gd name="connsiteY4" fmla="*/ 10597 h 176616"/>
                <a:gd name="connsiteX5" fmla="*/ 42406 w 125435"/>
                <a:gd name="connsiteY5" fmla="*/ 14855 h 176616"/>
                <a:gd name="connsiteX6" fmla="*/ 41576 w 125435"/>
                <a:gd name="connsiteY6" fmla="*/ 19866 h 176616"/>
                <a:gd name="connsiteX7" fmla="*/ 1425 w 125435"/>
                <a:gd name="connsiteY7" fmla="*/ 164166 h 176616"/>
                <a:gd name="connsiteX8" fmla="*/ 318 w 125435"/>
                <a:gd name="connsiteY8" fmla="*/ 169677 h 176616"/>
                <a:gd name="connsiteX9" fmla="*/ 8348 w 125435"/>
                <a:gd name="connsiteY9" fmla="*/ 176692 h 176616"/>
                <a:gd name="connsiteX10" fmla="*/ 17762 w 125435"/>
                <a:gd name="connsiteY10" fmla="*/ 171431 h 176616"/>
                <a:gd name="connsiteX11" fmla="*/ 33269 w 125435"/>
                <a:gd name="connsiteY11" fmla="*/ 116567 h 176616"/>
                <a:gd name="connsiteX12" fmla="*/ 65389 w 125435"/>
                <a:gd name="connsiteY12" fmla="*/ 137861 h 176616"/>
                <a:gd name="connsiteX13" fmla="*/ 64558 w 125435"/>
                <a:gd name="connsiteY13" fmla="*/ 143122 h 176616"/>
                <a:gd name="connsiteX14" fmla="*/ 63451 w 125435"/>
                <a:gd name="connsiteY14" fmla="*/ 151890 h 176616"/>
                <a:gd name="connsiteX15" fmla="*/ 88925 w 125435"/>
                <a:gd name="connsiteY15" fmla="*/ 176692 h 176616"/>
                <a:gd name="connsiteX16" fmla="*/ 110800 w 125435"/>
                <a:gd name="connsiteY16" fmla="*/ 163414 h 176616"/>
                <a:gd name="connsiteX17" fmla="*/ 120769 w 125435"/>
                <a:gd name="connsiteY17" fmla="*/ 138112 h 176616"/>
                <a:gd name="connsiteX18" fmla="*/ 117446 w 125435"/>
                <a:gd name="connsiteY18" fmla="*/ 135606 h 176616"/>
                <a:gd name="connsiteX19" fmla="*/ 113569 w 125435"/>
                <a:gd name="connsiteY19" fmla="*/ 140116 h 176616"/>
                <a:gd name="connsiteX20" fmla="*/ 89479 w 125435"/>
                <a:gd name="connsiteY20" fmla="*/ 171180 h 176616"/>
                <a:gd name="connsiteX21" fmla="*/ 80618 w 125435"/>
                <a:gd name="connsiteY21" fmla="*/ 159406 h 176616"/>
                <a:gd name="connsiteX22" fmla="*/ 82834 w 125435"/>
                <a:gd name="connsiteY22" fmla="*/ 145377 h 176616"/>
                <a:gd name="connsiteX23" fmla="*/ 83941 w 125435"/>
                <a:gd name="connsiteY23" fmla="*/ 137610 h 176616"/>
                <a:gd name="connsiteX24" fmla="*/ 42960 w 125435"/>
                <a:gd name="connsiteY24" fmla="*/ 111306 h 176616"/>
                <a:gd name="connsiteX25" fmla="*/ 66774 w 125435"/>
                <a:gd name="connsiteY25" fmla="*/ 92767 h 176616"/>
                <a:gd name="connsiteX26" fmla="*/ 106370 w 125435"/>
                <a:gd name="connsiteY26" fmla="*/ 68717 h 176616"/>
                <a:gd name="connsiteX27" fmla="*/ 108862 w 125435"/>
                <a:gd name="connsiteY27" fmla="*/ 68968 h 176616"/>
                <a:gd name="connsiteX28" fmla="*/ 114677 w 125435"/>
                <a:gd name="connsiteY28" fmla="*/ 70972 h 176616"/>
                <a:gd name="connsiteX29" fmla="*/ 115785 w 125435"/>
                <a:gd name="connsiteY29" fmla="*/ 71974 h 176616"/>
                <a:gd name="connsiteX30" fmla="*/ 100001 w 125435"/>
                <a:gd name="connsiteY30" fmla="*/ 85502 h 176616"/>
                <a:gd name="connsiteX31" fmla="*/ 110524 w 125435"/>
                <a:gd name="connsiteY31" fmla="*/ 94270 h 176616"/>
                <a:gd name="connsiteX32" fmla="*/ 125753 w 125435"/>
                <a:gd name="connsiteY32" fmla="*/ 78989 h 176616"/>
                <a:gd name="connsiteX33" fmla="*/ 106924 w 125435"/>
                <a:gd name="connsiteY33" fmla="*/ 63206 h 176616"/>
                <a:gd name="connsiteX34" fmla="*/ 66497 w 125435"/>
                <a:gd name="connsiteY34" fmla="*/ 85252 h 176616"/>
                <a:gd name="connsiteX35" fmla="*/ 35761 w 125435"/>
                <a:gd name="connsiteY35" fmla="*/ 108550 h 176616"/>
                <a:gd name="connsiteX36" fmla="*/ 64558 w 125435"/>
                <a:gd name="connsiteY36" fmla="*/ 2830 h 17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5435" h="176616">
                  <a:moveTo>
                    <a:pt x="64558" y="2830"/>
                  </a:moveTo>
                  <a:cubicBezTo>
                    <a:pt x="64558" y="2580"/>
                    <a:pt x="64558" y="75"/>
                    <a:pt x="60959" y="75"/>
                  </a:cubicBezTo>
                  <a:cubicBezTo>
                    <a:pt x="54590" y="75"/>
                    <a:pt x="34376" y="2079"/>
                    <a:pt x="27177" y="2580"/>
                  </a:cubicBezTo>
                  <a:cubicBezTo>
                    <a:pt x="24962" y="2830"/>
                    <a:pt x="21916" y="3081"/>
                    <a:pt x="21916" y="7590"/>
                  </a:cubicBezTo>
                  <a:cubicBezTo>
                    <a:pt x="21916" y="10597"/>
                    <a:pt x="24408" y="10597"/>
                    <a:pt x="28561" y="10597"/>
                  </a:cubicBezTo>
                  <a:cubicBezTo>
                    <a:pt x="41853" y="10597"/>
                    <a:pt x="42406" y="12350"/>
                    <a:pt x="42406" y="14855"/>
                  </a:cubicBezTo>
                  <a:lnTo>
                    <a:pt x="41576" y="19866"/>
                  </a:lnTo>
                  <a:lnTo>
                    <a:pt x="1425" y="164166"/>
                  </a:lnTo>
                  <a:cubicBezTo>
                    <a:pt x="318" y="167673"/>
                    <a:pt x="318" y="168174"/>
                    <a:pt x="318" y="169677"/>
                  </a:cubicBezTo>
                  <a:cubicBezTo>
                    <a:pt x="318" y="175439"/>
                    <a:pt x="5856" y="176692"/>
                    <a:pt x="8348" y="176692"/>
                  </a:cubicBezTo>
                  <a:cubicBezTo>
                    <a:pt x="11948" y="176692"/>
                    <a:pt x="16101" y="174437"/>
                    <a:pt x="17762" y="171431"/>
                  </a:cubicBezTo>
                  <a:cubicBezTo>
                    <a:pt x="19147" y="169176"/>
                    <a:pt x="31607" y="122830"/>
                    <a:pt x="33269" y="116567"/>
                  </a:cubicBezTo>
                  <a:cubicBezTo>
                    <a:pt x="42683" y="117318"/>
                    <a:pt x="65389" y="121327"/>
                    <a:pt x="65389" y="137861"/>
                  </a:cubicBezTo>
                  <a:cubicBezTo>
                    <a:pt x="65389" y="139615"/>
                    <a:pt x="65389" y="140617"/>
                    <a:pt x="64558" y="143122"/>
                  </a:cubicBezTo>
                  <a:cubicBezTo>
                    <a:pt x="64005" y="146128"/>
                    <a:pt x="63451" y="149134"/>
                    <a:pt x="63451" y="151890"/>
                  </a:cubicBezTo>
                  <a:cubicBezTo>
                    <a:pt x="63451" y="166671"/>
                    <a:pt x="74527" y="176692"/>
                    <a:pt x="88925" y="176692"/>
                  </a:cubicBezTo>
                  <a:cubicBezTo>
                    <a:pt x="97232" y="176692"/>
                    <a:pt x="104709" y="172683"/>
                    <a:pt x="110800" y="163414"/>
                  </a:cubicBezTo>
                  <a:cubicBezTo>
                    <a:pt x="117723" y="152391"/>
                    <a:pt x="120769" y="138613"/>
                    <a:pt x="120769" y="138112"/>
                  </a:cubicBezTo>
                  <a:cubicBezTo>
                    <a:pt x="120769" y="135606"/>
                    <a:pt x="118277" y="135606"/>
                    <a:pt x="117446" y="135606"/>
                  </a:cubicBezTo>
                  <a:cubicBezTo>
                    <a:pt x="114677" y="135606"/>
                    <a:pt x="114400" y="136608"/>
                    <a:pt x="113569" y="140116"/>
                  </a:cubicBezTo>
                  <a:cubicBezTo>
                    <a:pt x="108031" y="158404"/>
                    <a:pt x="101663" y="171180"/>
                    <a:pt x="89479" y="171180"/>
                  </a:cubicBezTo>
                  <a:cubicBezTo>
                    <a:pt x="84218" y="171180"/>
                    <a:pt x="80618" y="168425"/>
                    <a:pt x="80618" y="159406"/>
                  </a:cubicBezTo>
                  <a:cubicBezTo>
                    <a:pt x="80618" y="155147"/>
                    <a:pt x="81726" y="149385"/>
                    <a:pt x="82834" y="145377"/>
                  </a:cubicBezTo>
                  <a:cubicBezTo>
                    <a:pt x="83941" y="141118"/>
                    <a:pt x="83941" y="140116"/>
                    <a:pt x="83941" y="137610"/>
                  </a:cubicBezTo>
                  <a:cubicBezTo>
                    <a:pt x="83941" y="121327"/>
                    <a:pt x="66497" y="114062"/>
                    <a:pt x="42960" y="111306"/>
                  </a:cubicBezTo>
                  <a:cubicBezTo>
                    <a:pt x="51544" y="106796"/>
                    <a:pt x="60405" y="98780"/>
                    <a:pt x="66774" y="92767"/>
                  </a:cubicBezTo>
                  <a:cubicBezTo>
                    <a:pt x="80065" y="79490"/>
                    <a:pt x="92802" y="68717"/>
                    <a:pt x="106370" y="68717"/>
                  </a:cubicBezTo>
                  <a:cubicBezTo>
                    <a:pt x="108031" y="68717"/>
                    <a:pt x="108308" y="68717"/>
                    <a:pt x="108862" y="68968"/>
                  </a:cubicBezTo>
                  <a:cubicBezTo>
                    <a:pt x="112185" y="69469"/>
                    <a:pt x="112462" y="69469"/>
                    <a:pt x="114677" y="70972"/>
                  </a:cubicBezTo>
                  <a:cubicBezTo>
                    <a:pt x="115231" y="71223"/>
                    <a:pt x="115231" y="71473"/>
                    <a:pt x="115785" y="71974"/>
                  </a:cubicBezTo>
                  <a:cubicBezTo>
                    <a:pt x="102493" y="72726"/>
                    <a:pt x="100001" y="82496"/>
                    <a:pt x="100001" y="85502"/>
                  </a:cubicBezTo>
                  <a:cubicBezTo>
                    <a:pt x="100001" y="89511"/>
                    <a:pt x="103047" y="94270"/>
                    <a:pt x="110524" y="94270"/>
                  </a:cubicBezTo>
                  <a:cubicBezTo>
                    <a:pt x="117723" y="94270"/>
                    <a:pt x="125753" y="88759"/>
                    <a:pt x="125753" y="78989"/>
                  </a:cubicBezTo>
                  <a:cubicBezTo>
                    <a:pt x="125753" y="71473"/>
                    <a:pt x="119384" y="63206"/>
                    <a:pt x="106924" y="63206"/>
                  </a:cubicBezTo>
                  <a:cubicBezTo>
                    <a:pt x="99171" y="63206"/>
                    <a:pt x="86433" y="65210"/>
                    <a:pt x="66497" y="85252"/>
                  </a:cubicBezTo>
                  <a:cubicBezTo>
                    <a:pt x="57082" y="94771"/>
                    <a:pt x="46283" y="104792"/>
                    <a:pt x="35761" y="108550"/>
                  </a:cubicBezTo>
                  <a:lnTo>
                    <a:pt x="64558" y="2830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43496121-CF74-2046-B678-352004CE2C1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2444754" y="7445366"/>
              <a:ext cx="137895" cy="113485"/>
            </a:xfrm>
            <a:custGeom>
              <a:avLst/>
              <a:gdLst>
                <a:gd name="connsiteX0" fmla="*/ 84777 w 137895"/>
                <a:gd name="connsiteY0" fmla="*/ 35148 h 113485"/>
                <a:gd name="connsiteX1" fmla="*/ 112190 w 137895"/>
                <a:gd name="connsiteY1" fmla="*/ 5586 h 113485"/>
                <a:gd name="connsiteX2" fmla="*/ 126035 w 137895"/>
                <a:gd name="connsiteY2" fmla="*/ 8843 h 113485"/>
                <a:gd name="connsiteX3" fmla="*/ 112744 w 137895"/>
                <a:gd name="connsiteY3" fmla="*/ 22371 h 113485"/>
                <a:gd name="connsiteX4" fmla="*/ 123266 w 137895"/>
                <a:gd name="connsiteY4" fmla="*/ 31139 h 113485"/>
                <a:gd name="connsiteX5" fmla="*/ 138219 w 137895"/>
                <a:gd name="connsiteY5" fmla="*/ 16609 h 113485"/>
                <a:gd name="connsiteX6" fmla="*/ 112467 w 137895"/>
                <a:gd name="connsiteY6" fmla="*/ 75 h 113485"/>
                <a:gd name="connsiteX7" fmla="*/ 83393 w 137895"/>
                <a:gd name="connsiteY7" fmla="*/ 19114 h 113485"/>
                <a:gd name="connsiteX8" fmla="*/ 53488 w 137895"/>
                <a:gd name="connsiteY8" fmla="*/ 75 h 113485"/>
                <a:gd name="connsiteX9" fmla="*/ 8907 w 137895"/>
                <a:gd name="connsiteY9" fmla="*/ 38655 h 113485"/>
                <a:gd name="connsiteX10" fmla="*/ 12230 w 137895"/>
                <a:gd name="connsiteY10" fmla="*/ 41160 h 113485"/>
                <a:gd name="connsiteX11" fmla="*/ 15830 w 137895"/>
                <a:gd name="connsiteY11" fmla="*/ 38404 h 113485"/>
                <a:gd name="connsiteX12" fmla="*/ 52934 w 137895"/>
                <a:gd name="connsiteY12" fmla="*/ 5586 h 113485"/>
                <a:gd name="connsiteX13" fmla="*/ 67887 w 137895"/>
                <a:gd name="connsiteY13" fmla="*/ 22371 h 113485"/>
                <a:gd name="connsiteX14" fmla="*/ 52934 w 137895"/>
                <a:gd name="connsiteY14" fmla="*/ 81995 h 113485"/>
                <a:gd name="connsiteX15" fmla="*/ 26629 w 137895"/>
                <a:gd name="connsiteY15" fmla="*/ 108049 h 113485"/>
                <a:gd name="connsiteX16" fmla="*/ 12784 w 137895"/>
                <a:gd name="connsiteY16" fmla="*/ 104792 h 113485"/>
                <a:gd name="connsiteX17" fmla="*/ 25798 w 137895"/>
                <a:gd name="connsiteY17" fmla="*/ 91264 h 113485"/>
                <a:gd name="connsiteX18" fmla="*/ 15553 w 137895"/>
                <a:gd name="connsiteY18" fmla="*/ 82496 h 113485"/>
                <a:gd name="connsiteX19" fmla="*/ 323 w 137895"/>
                <a:gd name="connsiteY19" fmla="*/ 97026 h 113485"/>
                <a:gd name="connsiteX20" fmla="*/ 26352 w 137895"/>
                <a:gd name="connsiteY20" fmla="*/ 113561 h 113485"/>
                <a:gd name="connsiteX21" fmla="*/ 55426 w 137895"/>
                <a:gd name="connsiteY21" fmla="*/ 94521 h 113485"/>
                <a:gd name="connsiteX22" fmla="*/ 85331 w 137895"/>
                <a:gd name="connsiteY22" fmla="*/ 113561 h 113485"/>
                <a:gd name="connsiteX23" fmla="*/ 129635 w 137895"/>
                <a:gd name="connsiteY23" fmla="*/ 74980 h 113485"/>
                <a:gd name="connsiteX24" fmla="*/ 126312 w 137895"/>
                <a:gd name="connsiteY24" fmla="*/ 72475 h 113485"/>
                <a:gd name="connsiteX25" fmla="*/ 122713 w 137895"/>
                <a:gd name="connsiteY25" fmla="*/ 75231 h 113485"/>
                <a:gd name="connsiteX26" fmla="*/ 85885 w 137895"/>
                <a:gd name="connsiteY26" fmla="*/ 108049 h 113485"/>
                <a:gd name="connsiteX27" fmla="*/ 70656 w 137895"/>
                <a:gd name="connsiteY27" fmla="*/ 91515 h 113485"/>
                <a:gd name="connsiteX28" fmla="*/ 75363 w 137895"/>
                <a:gd name="connsiteY28" fmla="*/ 69469 h 113485"/>
                <a:gd name="connsiteX29" fmla="*/ 84777 w 137895"/>
                <a:gd name="connsiteY29" fmla="*/ 35148 h 1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7895" h="113485">
                  <a:moveTo>
                    <a:pt x="84777" y="35148"/>
                  </a:moveTo>
                  <a:cubicBezTo>
                    <a:pt x="86439" y="28634"/>
                    <a:pt x="92807" y="5586"/>
                    <a:pt x="112190" y="5586"/>
                  </a:cubicBezTo>
                  <a:cubicBezTo>
                    <a:pt x="113575" y="5586"/>
                    <a:pt x="120220" y="5586"/>
                    <a:pt x="126035" y="8843"/>
                  </a:cubicBezTo>
                  <a:cubicBezTo>
                    <a:pt x="118282" y="10096"/>
                    <a:pt x="112744" y="16359"/>
                    <a:pt x="112744" y="22371"/>
                  </a:cubicBezTo>
                  <a:cubicBezTo>
                    <a:pt x="112744" y="26379"/>
                    <a:pt x="115790" y="31139"/>
                    <a:pt x="123266" y="31139"/>
                  </a:cubicBezTo>
                  <a:cubicBezTo>
                    <a:pt x="129358" y="31139"/>
                    <a:pt x="138219" y="26630"/>
                    <a:pt x="138219" y="16609"/>
                  </a:cubicBezTo>
                  <a:cubicBezTo>
                    <a:pt x="138219" y="3582"/>
                    <a:pt x="121882" y="75"/>
                    <a:pt x="112467" y="75"/>
                  </a:cubicBezTo>
                  <a:cubicBezTo>
                    <a:pt x="96407" y="75"/>
                    <a:pt x="86716" y="13352"/>
                    <a:pt x="83393" y="19114"/>
                  </a:cubicBezTo>
                  <a:cubicBezTo>
                    <a:pt x="76470" y="2580"/>
                    <a:pt x="61518" y="75"/>
                    <a:pt x="53488" y="75"/>
                  </a:cubicBezTo>
                  <a:cubicBezTo>
                    <a:pt x="24690" y="75"/>
                    <a:pt x="8907" y="32392"/>
                    <a:pt x="8907" y="38655"/>
                  </a:cubicBezTo>
                  <a:cubicBezTo>
                    <a:pt x="8907" y="41160"/>
                    <a:pt x="11676" y="41160"/>
                    <a:pt x="12230" y="41160"/>
                  </a:cubicBezTo>
                  <a:cubicBezTo>
                    <a:pt x="14445" y="41160"/>
                    <a:pt x="15276" y="40659"/>
                    <a:pt x="15830" y="38404"/>
                  </a:cubicBezTo>
                  <a:cubicBezTo>
                    <a:pt x="25244" y="11849"/>
                    <a:pt x="43519" y="5586"/>
                    <a:pt x="52934" y="5586"/>
                  </a:cubicBezTo>
                  <a:cubicBezTo>
                    <a:pt x="58195" y="5586"/>
                    <a:pt x="67887" y="7841"/>
                    <a:pt x="67887" y="22371"/>
                  </a:cubicBezTo>
                  <a:cubicBezTo>
                    <a:pt x="67887" y="30137"/>
                    <a:pt x="63179" y="46922"/>
                    <a:pt x="52934" y="81995"/>
                  </a:cubicBezTo>
                  <a:cubicBezTo>
                    <a:pt x="48504" y="97527"/>
                    <a:pt x="38812" y="108049"/>
                    <a:pt x="26629" y="108049"/>
                  </a:cubicBezTo>
                  <a:cubicBezTo>
                    <a:pt x="24967" y="108049"/>
                    <a:pt x="18599" y="108049"/>
                    <a:pt x="12784" y="104792"/>
                  </a:cubicBezTo>
                  <a:cubicBezTo>
                    <a:pt x="19706" y="103540"/>
                    <a:pt x="25798" y="98279"/>
                    <a:pt x="25798" y="91264"/>
                  </a:cubicBezTo>
                  <a:cubicBezTo>
                    <a:pt x="25798" y="84500"/>
                    <a:pt x="19706" y="82496"/>
                    <a:pt x="15553" y="82496"/>
                  </a:cubicBezTo>
                  <a:cubicBezTo>
                    <a:pt x="7246" y="82496"/>
                    <a:pt x="323" y="89010"/>
                    <a:pt x="323" y="97026"/>
                  </a:cubicBezTo>
                  <a:cubicBezTo>
                    <a:pt x="323" y="108550"/>
                    <a:pt x="14168" y="113561"/>
                    <a:pt x="26352" y="113561"/>
                  </a:cubicBezTo>
                  <a:cubicBezTo>
                    <a:pt x="44627" y="113561"/>
                    <a:pt x="54595" y="96024"/>
                    <a:pt x="55426" y="94521"/>
                  </a:cubicBezTo>
                  <a:cubicBezTo>
                    <a:pt x="58749" y="103790"/>
                    <a:pt x="68717" y="113561"/>
                    <a:pt x="85331" y="113561"/>
                  </a:cubicBezTo>
                  <a:cubicBezTo>
                    <a:pt x="113852" y="113561"/>
                    <a:pt x="129635" y="81243"/>
                    <a:pt x="129635" y="74980"/>
                  </a:cubicBezTo>
                  <a:cubicBezTo>
                    <a:pt x="129635" y="72475"/>
                    <a:pt x="127143" y="72475"/>
                    <a:pt x="126312" y="72475"/>
                  </a:cubicBezTo>
                  <a:cubicBezTo>
                    <a:pt x="123820" y="72475"/>
                    <a:pt x="123266" y="73477"/>
                    <a:pt x="122713" y="75231"/>
                  </a:cubicBezTo>
                  <a:cubicBezTo>
                    <a:pt x="113575" y="102037"/>
                    <a:pt x="94746" y="108049"/>
                    <a:pt x="85885" y="108049"/>
                  </a:cubicBezTo>
                  <a:cubicBezTo>
                    <a:pt x="75086" y="108049"/>
                    <a:pt x="70656" y="100032"/>
                    <a:pt x="70656" y="91515"/>
                  </a:cubicBezTo>
                  <a:cubicBezTo>
                    <a:pt x="70656" y="86003"/>
                    <a:pt x="72317" y="80492"/>
                    <a:pt x="75363" y="69469"/>
                  </a:cubicBezTo>
                  <a:lnTo>
                    <a:pt x="84777" y="35148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A81A9B40-E186-66C7-8AA9-EFD16B80C6B0}"/>
              </a:ext>
            </a:extLst>
          </p:cNvPr>
          <p:cNvGrpSpPr/>
          <p:nvPr/>
        </p:nvGrpSpPr>
        <p:grpSpPr>
          <a:xfrm>
            <a:off x="4554718" y="3291828"/>
            <a:ext cx="727001" cy="993136"/>
            <a:chOff x="5041900" y="3017429"/>
            <a:chExt cx="727001" cy="993136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67EC1C4-BD43-9F33-F7D0-B8ACC5AB6FC7}"/>
                </a:ext>
              </a:extLst>
            </p:cNvPr>
            <p:cNvSpPr/>
            <p:nvPr/>
          </p:nvSpPr>
          <p:spPr>
            <a:xfrm rot="14945285">
              <a:off x="5261561" y="3184453"/>
              <a:ext cx="674364" cy="340316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87000"/>
              </a:schemeClr>
            </a:solidFill>
            <a:ln w="22225">
              <a:solidFill>
                <a:schemeClr val="accent1">
                  <a:lumMod val="50000"/>
                </a:schemeClr>
              </a:solidFill>
            </a:ln>
            <a:scene3d>
              <a:camera prst="isometricRightUp"/>
              <a:lightRig rig="threePt" dir="t">
                <a:rot lat="0" lon="0" rev="6600000"/>
              </a:lightRig>
            </a:scene3d>
            <a:sp3d extrusionH="508000" contourW="12700" prstMaterial="matte">
              <a:extrusionClr>
                <a:schemeClr val="accent2">
                  <a:lumMod val="40000"/>
                  <a:lumOff val="60000"/>
                </a:schemeClr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  <p:sp>
          <p:nvSpPr>
            <p:cNvPr id="193" name="Graphique 191" descr="\documentclass{article}&#10;\usepackage{amsmath}&#10;\usepackage{xcolor}&#10;&#10;\def\Re{\mathop{\rm Re}\nolimits}&#10;&#10;&#10;\pagestyle{empty}&#10;\begin{document}&#10;\definecolor{red}{RGB}{255,0,0}&#10;\definecolor{blue}{RGB}{0,0,255}&#10;\definecolor{darkred}{RGB}{90,12,16}&#10;\newcommand{\darkred}[1]{\textcolor{darkred}{#1}}&#10;&#10;&#10;\definecolor{Vcol}{RGB}{255,206,132}&#10;\definecolor{green}{RGB}{0,128,0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green{ \mathcal{P} }&#10;$&#10;&#10;&#10;\end{document}&#10;" title="IguanaTex Vector Display">
              <a:extLst>
                <a:ext uri="{FF2B5EF4-FFF2-40B4-BE49-F238E27FC236}">
                  <a16:creationId xmlns:a16="http://schemas.microsoft.com/office/drawing/2014/main" id="{75CD510A-FF37-9623-44D9-8DC7DB780CCF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 rot="488295">
              <a:off x="5041900" y="3048000"/>
              <a:ext cx="157777" cy="192057"/>
            </a:xfrm>
            <a:custGeom>
              <a:avLst/>
              <a:gdLst>
                <a:gd name="connsiteX0" fmla="*/ 64327 w 139896"/>
                <a:gd name="connsiteY0" fmla="*/ 63 h 150270"/>
                <a:gd name="connsiteX1" fmla="*/ 7543 w 139896"/>
                <a:gd name="connsiteY1" fmla="*/ 23639 h 150270"/>
                <a:gd name="connsiteX2" fmla="*/ 77 w 139896"/>
                <a:gd name="connsiteY2" fmla="*/ 38194 h 150270"/>
                <a:gd name="connsiteX3" fmla="*/ 2042 w 139896"/>
                <a:gd name="connsiteY3" fmla="*/ 39834 h 150270"/>
                <a:gd name="connsiteX4" fmla="*/ 11276 w 139896"/>
                <a:gd name="connsiteY4" fmla="*/ 35939 h 150270"/>
                <a:gd name="connsiteX5" fmla="*/ 17171 w 139896"/>
                <a:gd name="connsiteY5" fmla="*/ 27944 h 150270"/>
                <a:gd name="connsiteX6" fmla="*/ 50180 w 139896"/>
                <a:gd name="connsiteY6" fmla="*/ 11338 h 150270"/>
                <a:gd name="connsiteX7" fmla="*/ 18350 w 139896"/>
                <a:gd name="connsiteY7" fmla="*/ 145208 h 150270"/>
                <a:gd name="connsiteX8" fmla="*/ 17171 w 139896"/>
                <a:gd name="connsiteY8" fmla="*/ 148898 h 150270"/>
                <a:gd name="connsiteX9" fmla="*/ 19136 w 139896"/>
                <a:gd name="connsiteY9" fmla="*/ 150333 h 150270"/>
                <a:gd name="connsiteX10" fmla="*/ 33872 w 139896"/>
                <a:gd name="connsiteY10" fmla="*/ 140493 h 150270"/>
                <a:gd name="connsiteX11" fmla="*/ 66096 w 139896"/>
                <a:gd name="connsiteY11" fmla="*/ 11338 h 150270"/>
                <a:gd name="connsiteX12" fmla="*/ 76313 w 139896"/>
                <a:gd name="connsiteY12" fmla="*/ 11338 h 150270"/>
                <a:gd name="connsiteX13" fmla="*/ 123272 w 139896"/>
                <a:gd name="connsiteY13" fmla="*/ 41474 h 150270"/>
                <a:gd name="connsiteX14" fmla="*/ 71008 w 139896"/>
                <a:gd name="connsiteY14" fmla="*/ 86781 h 150270"/>
                <a:gd name="connsiteX15" fmla="*/ 59219 w 139896"/>
                <a:gd name="connsiteY15" fmla="*/ 90676 h 150270"/>
                <a:gd name="connsiteX16" fmla="*/ 54110 w 139896"/>
                <a:gd name="connsiteY16" fmla="*/ 96621 h 150270"/>
                <a:gd name="connsiteX17" fmla="*/ 57843 w 139896"/>
                <a:gd name="connsiteY17" fmla="*/ 98056 h 150270"/>
                <a:gd name="connsiteX18" fmla="*/ 139974 w 139896"/>
                <a:gd name="connsiteY18" fmla="*/ 32659 h 150270"/>
                <a:gd name="connsiteX19" fmla="*/ 90656 w 139896"/>
                <a:gd name="connsiteY19" fmla="*/ 63 h 150270"/>
                <a:gd name="connsiteX20" fmla="*/ 64327 w 139896"/>
                <a:gd name="connsiteY20" fmla="*/ 63 h 1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9896" h="150270">
                  <a:moveTo>
                    <a:pt x="64327" y="63"/>
                  </a:moveTo>
                  <a:cubicBezTo>
                    <a:pt x="36623" y="63"/>
                    <a:pt x="15599" y="14003"/>
                    <a:pt x="7543" y="23639"/>
                  </a:cubicBezTo>
                  <a:cubicBezTo>
                    <a:pt x="666" y="31839"/>
                    <a:pt x="77" y="37784"/>
                    <a:pt x="77" y="38194"/>
                  </a:cubicBezTo>
                  <a:cubicBezTo>
                    <a:pt x="77" y="39424"/>
                    <a:pt x="863" y="39834"/>
                    <a:pt x="2042" y="39834"/>
                  </a:cubicBezTo>
                  <a:cubicBezTo>
                    <a:pt x="5185" y="39834"/>
                    <a:pt x="9704" y="36964"/>
                    <a:pt x="11276" y="35939"/>
                  </a:cubicBezTo>
                  <a:cubicBezTo>
                    <a:pt x="15403" y="33069"/>
                    <a:pt x="15992" y="31839"/>
                    <a:pt x="17171" y="27944"/>
                  </a:cubicBezTo>
                  <a:cubicBezTo>
                    <a:pt x="19922" y="19743"/>
                    <a:pt x="25423" y="12568"/>
                    <a:pt x="50180" y="11338"/>
                  </a:cubicBezTo>
                  <a:cubicBezTo>
                    <a:pt x="46644" y="57465"/>
                    <a:pt x="34854" y="102361"/>
                    <a:pt x="18350" y="145208"/>
                  </a:cubicBezTo>
                  <a:cubicBezTo>
                    <a:pt x="17171" y="148283"/>
                    <a:pt x="17171" y="148693"/>
                    <a:pt x="17171" y="148898"/>
                  </a:cubicBezTo>
                  <a:cubicBezTo>
                    <a:pt x="17171" y="149513"/>
                    <a:pt x="17760" y="150333"/>
                    <a:pt x="19136" y="150333"/>
                  </a:cubicBezTo>
                  <a:cubicBezTo>
                    <a:pt x="22279" y="150333"/>
                    <a:pt x="31711" y="145823"/>
                    <a:pt x="33872" y="140493"/>
                  </a:cubicBezTo>
                  <a:cubicBezTo>
                    <a:pt x="44089" y="115482"/>
                    <a:pt x="60201" y="68330"/>
                    <a:pt x="66096" y="11338"/>
                  </a:cubicBezTo>
                  <a:lnTo>
                    <a:pt x="76313" y="11338"/>
                  </a:lnTo>
                  <a:cubicBezTo>
                    <a:pt x="100284" y="11338"/>
                    <a:pt x="123272" y="20973"/>
                    <a:pt x="123272" y="41474"/>
                  </a:cubicBezTo>
                  <a:cubicBezTo>
                    <a:pt x="123272" y="56850"/>
                    <a:pt x="109126" y="85551"/>
                    <a:pt x="71008" y="86781"/>
                  </a:cubicBezTo>
                  <a:cubicBezTo>
                    <a:pt x="66881" y="86986"/>
                    <a:pt x="64720" y="86986"/>
                    <a:pt x="59219" y="90676"/>
                  </a:cubicBezTo>
                  <a:cubicBezTo>
                    <a:pt x="55682" y="93136"/>
                    <a:pt x="54110" y="95391"/>
                    <a:pt x="54110" y="96621"/>
                  </a:cubicBezTo>
                  <a:cubicBezTo>
                    <a:pt x="54110" y="98056"/>
                    <a:pt x="55289" y="98056"/>
                    <a:pt x="57843" y="98056"/>
                  </a:cubicBezTo>
                  <a:cubicBezTo>
                    <a:pt x="93603" y="98056"/>
                    <a:pt x="139974" y="66485"/>
                    <a:pt x="139974" y="32659"/>
                  </a:cubicBezTo>
                  <a:cubicBezTo>
                    <a:pt x="139974" y="9288"/>
                    <a:pt x="113448" y="63"/>
                    <a:pt x="90656" y="63"/>
                  </a:cubicBezTo>
                  <a:lnTo>
                    <a:pt x="64327" y="63"/>
                  </a:lnTo>
                  <a:close/>
                </a:path>
              </a:pathLst>
            </a:custGeom>
            <a:solidFill>
              <a:srgbClr val="008000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D85251F3-0DFF-BA8B-53F4-A2666C986E85}"/>
                </a:ext>
              </a:extLst>
            </p:cNvPr>
            <p:cNvSpPr/>
            <p:nvPr/>
          </p:nvSpPr>
          <p:spPr bwMode="auto">
            <a:xfrm>
              <a:off x="5170823" y="3238030"/>
              <a:ext cx="517263" cy="772535"/>
            </a:xfrm>
            <a:custGeom>
              <a:avLst/>
              <a:gdLst>
                <a:gd name="connsiteX0" fmla="*/ 0 w 506538"/>
                <a:gd name="connsiteY0" fmla="*/ 401284 h 756518"/>
                <a:gd name="connsiteX1" fmla="*/ 59206 w 506538"/>
                <a:gd name="connsiteY1" fmla="*/ 0 h 756518"/>
                <a:gd name="connsiteX2" fmla="*/ 506538 w 506538"/>
                <a:gd name="connsiteY2" fmla="*/ 355235 h 756518"/>
                <a:gd name="connsiteX3" fmla="*/ 434175 w 506538"/>
                <a:gd name="connsiteY3" fmla="*/ 756518 h 756518"/>
                <a:gd name="connsiteX4" fmla="*/ 0 w 506538"/>
                <a:gd name="connsiteY4" fmla="*/ 401284 h 75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538" h="756518">
                  <a:moveTo>
                    <a:pt x="0" y="401284"/>
                  </a:moveTo>
                  <a:lnTo>
                    <a:pt x="59206" y="0"/>
                  </a:lnTo>
                  <a:lnTo>
                    <a:pt x="506538" y="355235"/>
                  </a:lnTo>
                  <a:lnTo>
                    <a:pt x="434175" y="756518"/>
                  </a:lnTo>
                  <a:lnTo>
                    <a:pt x="0" y="401284"/>
                  </a:lnTo>
                  <a:close/>
                </a:path>
              </a:pathLst>
            </a:custGeom>
            <a:solidFill>
              <a:srgbClr val="FFC1BE">
                <a:alpha val="84101"/>
              </a:srgbClr>
            </a:solidFill>
            <a:ln w="25400" cap="flat" cmpd="sng" algn="ctr">
              <a:solidFill>
                <a:srgbClr val="0080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  <p:sp>
          <p:nvSpPr>
            <p:cNvPr id="198" name="Graphique 196" descr="\documentclass{article}&#10;\usepackage{amsmath}&#10;\usepackage{xcolor}&#10;&#10;\def\Re{\mathop{\rm Re}\nolimits}&#10;&#10;&#10;\pagestyle{empty}&#10;\begin{document}&#10;\definecolor{blue}{RGB}{0,0,255}&#10;\definecolor{darkred}{RGB}{150,0,0}&#10;\newcommand{\darkred}[1]{\textcolor{darkred}{#1}}&#10;&#10;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darkred{ S}&#10;$&#10;&#10;&#10;\end{document}&#10;" title="IguanaTex Vector Display">
              <a:extLst>
                <a:ext uri="{FF2B5EF4-FFF2-40B4-BE49-F238E27FC236}">
                  <a16:creationId xmlns:a16="http://schemas.microsoft.com/office/drawing/2014/main" id="{16665096-D2E6-B378-23AB-61F976E1A20C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 rot="1512568">
              <a:off x="5359400" y="3492500"/>
              <a:ext cx="153835" cy="218466"/>
            </a:xfrm>
            <a:custGeom>
              <a:avLst/>
              <a:gdLst>
                <a:gd name="connsiteX0" fmla="*/ 129910 w 129833"/>
                <a:gd name="connsiteY0" fmla="*/ 2395 h 169534"/>
                <a:gd name="connsiteX1" fmla="*/ 127502 w 129833"/>
                <a:gd name="connsiteY1" fmla="*/ 63 h 169534"/>
                <a:gd name="connsiteX2" fmla="*/ 123561 w 129833"/>
                <a:gd name="connsiteY2" fmla="*/ 3561 h 169534"/>
                <a:gd name="connsiteX3" fmla="*/ 113051 w 129833"/>
                <a:gd name="connsiteY3" fmla="*/ 16853 h 169534"/>
                <a:gd name="connsiteX4" fmla="*/ 81743 w 129833"/>
                <a:gd name="connsiteY4" fmla="*/ 63 h 169534"/>
                <a:gd name="connsiteX5" fmla="*/ 27664 w 129833"/>
                <a:gd name="connsiteY5" fmla="*/ 55097 h 169534"/>
                <a:gd name="connsiteX6" fmla="*/ 50434 w 129833"/>
                <a:gd name="connsiteY6" fmla="*/ 88211 h 169534"/>
                <a:gd name="connsiteX7" fmla="*/ 73861 w 129833"/>
                <a:gd name="connsiteY7" fmla="*/ 94741 h 169534"/>
                <a:gd name="connsiteX8" fmla="*/ 94003 w 129833"/>
                <a:gd name="connsiteY8" fmla="*/ 119460 h 169534"/>
                <a:gd name="connsiteX9" fmla="*/ 54594 w 129833"/>
                <a:gd name="connsiteY9" fmla="*/ 162368 h 169534"/>
                <a:gd name="connsiteX10" fmla="*/ 16279 w 129833"/>
                <a:gd name="connsiteY10" fmla="*/ 128321 h 169534"/>
                <a:gd name="connsiteX11" fmla="*/ 17592 w 129833"/>
                <a:gd name="connsiteY11" fmla="*/ 115728 h 169534"/>
                <a:gd name="connsiteX12" fmla="*/ 18030 w 129833"/>
                <a:gd name="connsiteY12" fmla="*/ 114096 h 169534"/>
                <a:gd name="connsiteX13" fmla="*/ 15403 w 129833"/>
                <a:gd name="connsiteY13" fmla="*/ 111531 h 169534"/>
                <a:gd name="connsiteX14" fmla="*/ 13213 w 129833"/>
                <a:gd name="connsiteY14" fmla="*/ 112464 h 169534"/>
                <a:gd name="connsiteX15" fmla="*/ 77 w 129833"/>
                <a:gd name="connsiteY15" fmla="*/ 167265 h 169534"/>
                <a:gd name="connsiteX16" fmla="*/ 2485 w 129833"/>
                <a:gd name="connsiteY16" fmla="*/ 169597 h 169534"/>
                <a:gd name="connsiteX17" fmla="*/ 6426 w 129833"/>
                <a:gd name="connsiteY17" fmla="*/ 166099 h 169534"/>
                <a:gd name="connsiteX18" fmla="*/ 17154 w 129833"/>
                <a:gd name="connsiteY18" fmla="*/ 152807 h 169534"/>
                <a:gd name="connsiteX19" fmla="*/ 54156 w 129833"/>
                <a:gd name="connsiteY19" fmla="*/ 169597 h 169534"/>
                <a:gd name="connsiteX20" fmla="*/ 109767 w 129833"/>
                <a:gd name="connsiteY20" fmla="*/ 109665 h 169534"/>
                <a:gd name="connsiteX21" fmla="*/ 99039 w 129833"/>
                <a:gd name="connsiteY21" fmla="*/ 82381 h 169534"/>
                <a:gd name="connsiteX22" fmla="*/ 71233 w 129833"/>
                <a:gd name="connsiteY22" fmla="*/ 70721 h 169534"/>
                <a:gd name="connsiteX23" fmla="*/ 56564 w 129833"/>
                <a:gd name="connsiteY23" fmla="*/ 66524 h 169534"/>
                <a:gd name="connsiteX24" fmla="*/ 43209 w 129833"/>
                <a:gd name="connsiteY24" fmla="*/ 45303 h 169534"/>
                <a:gd name="connsiteX25" fmla="*/ 81524 w 129833"/>
                <a:gd name="connsiteY25" fmla="*/ 6592 h 169534"/>
                <a:gd name="connsiteX26" fmla="*/ 113051 w 129833"/>
                <a:gd name="connsiteY26" fmla="*/ 42738 h 169534"/>
                <a:gd name="connsiteX27" fmla="*/ 112176 w 129833"/>
                <a:gd name="connsiteY27" fmla="*/ 55797 h 169534"/>
                <a:gd name="connsiteX28" fmla="*/ 114803 w 129833"/>
                <a:gd name="connsiteY28" fmla="*/ 58129 h 169534"/>
                <a:gd name="connsiteX29" fmla="*/ 118087 w 129833"/>
                <a:gd name="connsiteY29" fmla="*/ 53465 h 169534"/>
                <a:gd name="connsiteX30" fmla="*/ 129910 w 129833"/>
                <a:gd name="connsiteY30" fmla="*/ 2395 h 16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833" h="169534">
                  <a:moveTo>
                    <a:pt x="129910" y="2395"/>
                  </a:moveTo>
                  <a:cubicBezTo>
                    <a:pt x="129910" y="1695"/>
                    <a:pt x="129472" y="63"/>
                    <a:pt x="127502" y="63"/>
                  </a:cubicBezTo>
                  <a:cubicBezTo>
                    <a:pt x="126407" y="63"/>
                    <a:pt x="126188" y="296"/>
                    <a:pt x="123561" y="3561"/>
                  </a:cubicBezTo>
                  <a:lnTo>
                    <a:pt x="113051" y="16853"/>
                  </a:lnTo>
                  <a:cubicBezTo>
                    <a:pt x="107359" y="5893"/>
                    <a:pt x="95974" y="63"/>
                    <a:pt x="81743" y="63"/>
                  </a:cubicBezTo>
                  <a:cubicBezTo>
                    <a:pt x="53937" y="63"/>
                    <a:pt x="27664" y="26880"/>
                    <a:pt x="27664" y="55097"/>
                  </a:cubicBezTo>
                  <a:cubicBezTo>
                    <a:pt x="27664" y="73986"/>
                    <a:pt x="39268" y="84713"/>
                    <a:pt x="50434" y="88211"/>
                  </a:cubicBezTo>
                  <a:lnTo>
                    <a:pt x="73861" y="94741"/>
                  </a:lnTo>
                  <a:cubicBezTo>
                    <a:pt x="81962" y="96839"/>
                    <a:pt x="94003" y="100337"/>
                    <a:pt x="94003" y="119460"/>
                  </a:cubicBezTo>
                  <a:cubicBezTo>
                    <a:pt x="94003" y="140447"/>
                    <a:pt x="76050" y="162368"/>
                    <a:pt x="54594" y="162368"/>
                  </a:cubicBezTo>
                  <a:cubicBezTo>
                    <a:pt x="40581" y="162368"/>
                    <a:pt x="16279" y="157238"/>
                    <a:pt x="16279" y="128321"/>
                  </a:cubicBezTo>
                  <a:cubicBezTo>
                    <a:pt x="16279" y="122724"/>
                    <a:pt x="17373" y="117128"/>
                    <a:pt x="17592" y="115728"/>
                  </a:cubicBezTo>
                  <a:cubicBezTo>
                    <a:pt x="17811" y="114796"/>
                    <a:pt x="18030" y="114562"/>
                    <a:pt x="18030" y="114096"/>
                  </a:cubicBezTo>
                  <a:cubicBezTo>
                    <a:pt x="18030" y="111764"/>
                    <a:pt x="16497" y="111531"/>
                    <a:pt x="15403" y="111531"/>
                  </a:cubicBezTo>
                  <a:cubicBezTo>
                    <a:pt x="14308" y="111531"/>
                    <a:pt x="13870" y="111764"/>
                    <a:pt x="13213" y="112464"/>
                  </a:cubicBezTo>
                  <a:cubicBezTo>
                    <a:pt x="12338" y="113396"/>
                    <a:pt x="77" y="166565"/>
                    <a:pt x="77" y="167265"/>
                  </a:cubicBezTo>
                  <a:cubicBezTo>
                    <a:pt x="77" y="168664"/>
                    <a:pt x="1171" y="169597"/>
                    <a:pt x="2485" y="169597"/>
                  </a:cubicBezTo>
                  <a:cubicBezTo>
                    <a:pt x="3580" y="169597"/>
                    <a:pt x="3799" y="169364"/>
                    <a:pt x="6426" y="166099"/>
                  </a:cubicBezTo>
                  <a:lnTo>
                    <a:pt x="17154" y="152807"/>
                  </a:lnTo>
                  <a:cubicBezTo>
                    <a:pt x="26569" y="166332"/>
                    <a:pt x="41457" y="169597"/>
                    <a:pt x="54156" y="169597"/>
                  </a:cubicBezTo>
                  <a:cubicBezTo>
                    <a:pt x="83932" y="169597"/>
                    <a:pt x="109767" y="138582"/>
                    <a:pt x="109767" y="109665"/>
                  </a:cubicBezTo>
                  <a:cubicBezTo>
                    <a:pt x="109767" y="93575"/>
                    <a:pt x="102323" y="85646"/>
                    <a:pt x="99039" y="82381"/>
                  </a:cubicBezTo>
                  <a:cubicBezTo>
                    <a:pt x="94003" y="77018"/>
                    <a:pt x="90719" y="76085"/>
                    <a:pt x="71233" y="70721"/>
                  </a:cubicBezTo>
                  <a:cubicBezTo>
                    <a:pt x="66417" y="69322"/>
                    <a:pt x="58535" y="66990"/>
                    <a:pt x="56564" y="66524"/>
                  </a:cubicBezTo>
                  <a:cubicBezTo>
                    <a:pt x="50653" y="64425"/>
                    <a:pt x="43209" y="57662"/>
                    <a:pt x="43209" y="45303"/>
                  </a:cubicBezTo>
                  <a:cubicBezTo>
                    <a:pt x="43209" y="26414"/>
                    <a:pt x="60724" y="6592"/>
                    <a:pt x="81524" y="6592"/>
                  </a:cubicBezTo>
                  <a:cubicBezTo>
                    <a:pt x="99696" y="6592"/>
                    <a:pt x="113051" y="16620"/>
                    <a:pt x="113051" y="42738"/>
                  </a:cubicBezTo>
                  <a:cubicBezTo>
                    <a:pt x="113051" y="50200"/>
                    <a:pt x="112176" y="54398"/>
                    <a:pt x="112176" y="55797"/>
                  </a:cubicBezTo>
                  <a:cubicBezTo>
                    <a:pt x="112176" y="56030"/>
                    <a:pt x="112176" y="58129"/>
                    <a:pt x="114803" y="58129"/>
                  </a:cubicBezTo>
                  <a:cubicBezTo>
                    <a:pt x="116992" y="58129"/>
                    <a:pt x="117211" y="57429"/>
                    <a:pt x="118087" y="53465"/>
                  </a:cubicBezTo>
                  <a:lnTo>
                    <a:pt x="129910" y="2395"/>
                  </a:lnTo>
                  <a:close/>
                </a:path>
              </a:pathLst>
            </a:custGeom>
            <a:solidFill>
              <a:srgbClr val="960000"/>
            </a:solidFill>
            <a:ln w="21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4" name="Forme libre 93">
            <a:extLst>
              <a:ext uri="{FF2B5EF4-FFF2-40B4-BE49-F238E27FC236}">
                <a16:creationId xmlns:a16="http://schemas.microsoft.com/office/drawing/2014/main" id="{C0671AF6-FCCE-BECB-8319-C2D3D05770FA}"/>
              </a:ext>
            </a:extLst>
          </p:cNvPr>
          <p:cNvSpPr/>
          <p:nvPr/>
        </p:nvSpPr>
        <p:spPr bwMode="auto">
          <a:xfrm>
            <a:off x="3214667" y="4054183"/>
            <a:ext cx="517263" cy="772535"/>
          </a:xfrm>
          <a:custGeom>
            <a:avLst/>
            <a:gdLst>
              <a:gd name="connsiteX0" fmla="*/ 0 w 506538"/>
              <a:gd name="connsiteY0" fmla="*/ 401284 h 756518"/>
              <a:gd name="connsiteX1" fmla="*/ 59206 w 506538"/>
              <a:gd name="connsiteY1" fmla="*/ 0 h 756518"/>
              <a:gd name="connsiteX2" fmla="*/ 506538 w 506538"/>
              <a:gd name="connsiteY2" fmla="*/ 355235 h 756518"/>
              <a:gd name="connsiteX3" fmla="*/ 434175 w 506538"/>
              <a:gd name="connsiteY3" fmla="*/ 756518 h 756518"/>
              <a:gd name="connsiteX4" fmla="*/ 0 w 506538"/>
              <a:gd name="connsiteY4" fmla="*/ 401284 h 75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538" h="756518">
                <a:moveTo>
                  <a:pt x="0" y="401284"/>
                </a:moveTo>
                <a:lnTo>
                  <a:pt x="59206" y="0"/>
                </a:lnTo>
                <a:lnTo>
                  <a:pt x="506538" y="355235"/>
                </a:lnTo>
                <a:lnTo>
                  <a:pt x="434175" y="756518"/>
                </a:lnTo>
                <a:lnTo>
                  <a:pt x="0" y="401284"/>
                </a:lnTo>
                <a:close/>
              </a:path>
            </a:pathLst>
          </a:custGeom>
          <a:solidFill>
            <a:srgbClr val="FF0000">
              <a:alpha val="53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charset="0"/>
              <a:ea typeface="ＭＳ Ｐゴシック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AC80BF7-DCAD-4D5F-79DE-D40DF0699B40}"/>
              </a:ext>
            </a:extLst>
          </p:cNvPr>
          <p:cNvGrpSpPr/>
          <p:nvPr/>
        </p:nvGrpSpPr>
        <p:grpSpPr>
          <a:xfrm>
            <a:off x="2982579" y="2804716"/>
            <a:ext cx="4572728" cy="1573385"/>
            <a:chOff x="3469761" y="2530317"/>
            <a:chExt cx="4572728" cy="157338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4BAEFF9-6E17-B435-6707-CE2335DB59A9}"/>
                </a:ext>
              </a:extLst>
            </p:cNvPr>
            <p:cNvSpPr/>
            <p:nvPr/>
          </p:nvSpPr>
          <p:spPr>
            <a:xfrm rot="14945285">
              <a:off x="5418943" y="1014023"/>
              <a:ext cx="674364" cy="4572728"/>
            </a:xfrm>
            <a:prstGeom prst="rect">
              <a:avLst/>
            </a:prstGeom>
            <a:solidFill>
              <a:schemeClr val="bg2">
                <a:lumMod val="90000"/>
                <a:alpha val="56520"/>
              </a:schemeClr>
            </a:solidFill>
            <a:ln w="22225">
              <a:solidFill>
                <a:schemeClr val="tx1"/>
              </a:solidFill>
            </a:ln>
            <a:scene3d>
              <a:camera prst="isometricRightUp"/>
              <a:lightRig rig="glow" dir="t">
                <a:rot lat="0" lon="0" rev="5400000"/>
              </a:lightRig>
            </a:scene3d>
            <a:sp3d extrusionH="508000" contourW="12700" prstMaterial="translucentPowder"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13A8912-DB93-BC3E-8B04-66A4F424FDAF}"/>
                </a:ext>
              </a:extLst>
            </p:cNvPr>
            <p:cNvSpPr/>
            <p:nvPr/>
          </p:nvSpPr>
          <p:spPr bwMode="auto">
            <a:xfrm rot="15077492" flipH="1">
              <a:off x="5325525" y="2475586"/>
              <a:ext cx="465441" cy="574903"/>
            </a:xfrm>
            <a:custGeom>
              <a:avLst/>
              <a:gdLst>
                <a:gd name="connsiteX0" fmla="*/ 506437 w 533510"/>
                <a:gd name="connsiteY0" fmla="*/ 1533378 h 1533378"/>
                <a:gd name="connsiteX1" fmla="*/ 506437 w 533510"/>
                <a:gd name="connsiteY1" fmla="*/ 844062 h 1533378"/>
                <a:gd name="connsiteX2" fmla="*/ 225083 w 533510"/>
                <a:gd name="connsiteY2" fmla="*/ 239151 h 1533378"/>
                <a:gd name="connsiteX3" fmla="*/ 0 w 533510"/>
                <a:gd name="connsiteY3" fmla="*/ 0 h 1533378"/>
                <a:gd name="connsiteX0" fmla="*/ 283967 w 506772"/>
                <a:gd name="connsiteY0" fmla="*/ 1940849 h 1940849"/>
                <a:gd name="connsiteX1" fmla="*/ 506437 w 506772"/>
                <a:gd name="connsiteY1" fmla="*/ 844062 h 1940849"/>
                <a:gd name="connsiteX2" fmla="*/ 225083 w 506772"/>
                <a:gd name="connsiteY2" fmla="*/ 239151 h 1940849"/>
                <a:gd name="connsiteX3" fmla="*/ 0 w 506772"/>
                <a:gd name="connsiteY3" fmla="*/ 0 h 1940849"/>
                <a:gd name="connsiteX0" fmla="*/ 283967 w 507886"/>
                <a:gd name="connsiteY0" fmla="*/ 1940849 h 1940849"/>
                <a:gd name="connsiteX1" fmla="*/ 506437 w 507886"/>
                <a:gd name="connsiteY1" fmla="*/ 844062 h 1940849"/>
                <a:gd name="connsiteX2" fmla="*/ 225083 w 507886"/>
                <a:gd name="connsiteY2" fmla="*/ 239151 h 1940849"/>
                <a:gd name="connsiteX3" fmla="*/ 0 w 507886"/>
                <a:gd name="connsiteY3" fmla="*/ 0 h 1940849"/>
                <a:gd name="connsiteX0" fmla="*/ 457998 w 681917"/>
                <a:gd name="connsiteY0" fmla="*/ 1723255 h 1723255"/>
                <a:gd name="connsiteX1" fmla="*/ 680468 w 681917"/>
                <a:gd name="connsiteY1" fmla="*/ 626468 h 1723255"/>
                <a:gd name="connsiteX2" fmla="*/ 399114 w 681917"/>
                <a:gd name="connsiteY2" fmla="*/ 21557 h 1723255"/>
                <a:gd name="connsiteX3" fmla="*/ 0 w 681917"/>
                <a:gd name="connsiteY3" fmla="*/ 427458 h 1723255"/>
                <a:gd name="connsiteX0" fmla="*/ 457998 w 681270"/>
                <a:gd name="connsiteY0" fmla="*/ 1563080 h 1563080"/>
                <a:gd name="connsiteX1" fmla="*/ 680468 w 681270"/>
                <a:gd name="connsiteY1" fmla="*/ 466293 h 1563080"/>
                <a:gd name="connsiteX2" fmla="*/ 417158 w 681270"/>
                <a:gd name="connsiteY2" fmla="*/ 28483 h 1563080"/>
                <a:gd name="connsiteX3" fmla="*/ 0 w 681270"/>
                <a:gd name="connsiteY3" fmla="*/ 267283 h 1563080"/>
                <a:gd name="connsiteX0" fmla="*/ 457998 w 681270"/>
                <a:gd name="connsiteY0" fmla="*/ 1563080 h 1563080"/>
                <a:gd name="connsiteX1" fmla="*/ 680468 w 681270"/>
                <a:gd name="connsiteY1" fmla="*/ 466293 h 1563080"/>
                <a:gd name="connsiteX2" fmla="*/ 417158 w 681270"/>
                <a:gd name="connsiteY2" fmla="*/ 28483 h 1563080"/>
                <a:gd name="connsiteX3" fmla="*/ 0 w 681270"/>
                <a:gd name="connsiteY3" fmla="*/ 267283 h 1563080"/>
                <a:gd name="connsiteX0" fmla="*/ 457998 w 681270"/>
                <a:gd name="connsiteY0" fmla="*/ 1543147 h 1543147"/>
                <a:gd name="connsiteX1" fmla="*/ 680468 w 681270"/>
                <a:gd name="connsiteY1" fmla="*/ 446360 h 1543147"/>
                <a:gd name="connsiteX2" fmla="*/ 417158 w 681270"/>
                <a:gd name="connsiteY2" fmla="*/ 8550 h 1543147"/>
                <a:gd name="connsiteX3" fmla="*/ 0 w 681270"/>
                <a:gd name="connsiteY3" fmla="*/ 247350 h 1543147"/>
                <a:gd name="connsiteX0" fmla="*/ 457998 w 681270"/>
                <a:gd name="connsiteY0" fmla="*/ 1543147 h 1543147"/>
                <a:gd name="connsiteX1" fmla="*/ 680468 w 681270"/>
                <a:gd name="connsiteY1" fmla="*/ 446360 h 1543147"/>
                <a:gd name="connsiteX2" fmla="*/ 417158 w 681270"/>
                <a:gd name="connsiteY2" fmla="*/ 8550 h 1543147"/>
                <a:gd name="connsiteX3" fmla="*/ 0 w 681270"/>
                <a:gd name="connsiteY3" fmla="*/ 247350 h 1543147"/>
                <a:gd name="connsiteX0" fmla="*/ 353060 w 681364"/>
                <a:gd name="connsiteY0" fmla="*/ 1098224 h 1098223"/>
                <a:gd name="connsiteX1" fmla="*/ 680468 w 681364"/>
                <a:gd name="connsiteY1" fmla="*/ 446360 h 1098223"/>
                <a:gd name="connsiteX2" fmla="*/ 417158 w 681364"/>
                <a:gd name="connsiteY2" fmla="*/ 8550 h 1098223"/>
                <a:gd name="connsiteX3" fmla="*/ 0 w 681364"/>
                <a:gd name="connsiteY3" fmla="*/ 247350 h 1098223"/>
                <a:gd name="connsiteX0" fmla="*/ 353060 w 681364"/>
                <a:gd name="connsiteY0" fmla="*/ 1098224 h 1098225"/>
                <a:gd name="connsiteX1" fmla="*/ 680468 w 681364"/>
                <a:gd name="connsiteY1" fmla="*/ 446360 h 1098225"/>
                <a:gd name="connsiteX2" fmla="*/ 417158 w 681364"/>
                <a:gd name="connsiteY2" fmla="*/ 8550 h 1098225"/>
                <a:gd name="connsiteX3" fmla="*/ 0 w 681364"/>
                <a:gd name="connsiteY3" fmla="*/ 247350 h 1098225"/>
                <a:gd name="connsiteX0" fmla="*/ 353060 w 688354"/>
                <a:gd name="connsiteY0" fmla="*/ 1040661 h 1040660"/>
                <a:gd name="connsiteX1" fmla="*/ 680468 w 688354"/>
                <a:gd name="connsiteY1" fmla="*/ 388797 h 1040660"/>
                <a:gd name="connsiteX2" fmla="*/ 494386 w 688354"/>
                <a:gd name="connsiteY2" fmla="*/ 10041 h 1040660"/>
                <a:gd name="connsiteX3" fmla="*/ 0 w 688354"/>
                <a:gd name="connsiteY3" fmla="*/ 189787 h 1040660"/>
                <a:gd name="connsiteX0" fmla="*/ 248274 w 578818"/>
                <a:gd name="connsiteY0" fmla="*/ 1133096 h 1133097"/>
                <a:gd name="connsiteX1" fmla="*/ 575682 w 578818"/>
                <a:gd name="connsiteY1" fmla="*/ 481232 h 1133097"/>
                <a:gd name="connsiteX2" fmla="*/ 389600 w 578818"/>
                <a:gd name="connsiteY2" fmla="*/ 102476 h 1133097"/>
                <a:gd name="connsiteX3" fmla="*/ 0 w 578818"/>
                <a:gd name="connsiteY3" fmla="*/ 0 h 113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818" h="1133097">
                  <a:moveTo>
                    <a:pt x="248274" y="1133096"/>
                  </a:moveTo>
                  <a:cubicBezTo>
                    <a:pt x="559931" y="780421"/>
                    <a:pt x="552128" y="653002"/>
                    <a:pt x="575682" y="481232"/>
                  </a:cubicBezTo>
                  <a:cubicBezTo>
                    <a:pt x="599236" y="309462"/>
                    <a:pt x="485547" y="182681"/>
                    <a:pt x="389600" y="102476"/>
                  </a:cubicBezTo>
                  <a:cubicBezTo>
                    <a:pt x="293653" y="22271"/>
                    <a:pt x="70338" y="49237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9C9CD3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  <p:sp>
          <p:nvSpPr>
            <p:cNvPr id="219" name="Graphique 217" descr="\documentclass{article}&#10;\usepackage{amsmath}&#10;\usepackage{xcolor}&#10;\usepackage{siunitx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% \color{white}&#10;&#10;$$ &#10;\bleugris{h} &#10;$$&#10;\end{document}&#10;" title="IguanaTex Vector Display">
              <a:extLst>
                <a:ext uri="{FF2B5EF4-FFF2-40B4-BE49-F238E27FC236}">
                  <a16:creationId xmlns:a16="http://schemas.microsoft.com/office/drawing/2014/main" id="{2F014BC8-1B8E-95C5-A46C-39043670479F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6235627" y="3872055"/>
              <a:ext cx="156905" cy="219665"/>
            </a:xfrm>
            <a:custGeom>
              <a:avLst/>
              <a:gdLst>
                <a:gd name="connsiteX0" fmla="*/ 72763 w 153505"/>
                <a:gd name="connsiteY0" fmla="*/ 3022 h 188920"/>
                <a:gd name="connsiteX1" fmla="*/ 68698 w 153505"/>
                <a:gd name="connsiteY1" fmla="*/ 75 h 188920"/>
                <a:gd name="connsiteX2" fmla="*/ 30557 w 153505"/>
                <a:gd name="connsiteY2" fmla="*/ 2754 h 188920"/>
                <a:gd name="connsiteX3" fmla="*/ 24616 w 153505"/>
                <a:gd name="connsiteY3" fmla="*/ 8114 h 188920"/>
                <a:gd name="connsiteX4" fmla="*/ 32120 w 153505"/>
                <a:gd name="connsiteY4" fmla="*/ 11330 h 188920"/>
                <a:gd name="connsiteX5" fmla="*/ 47752 w 153505"/>
                <a:gd name="connsiteY5" fmla="*/ 15885 h 188920"/>
                <a:gd name="connsiteX6" fmla="*/ 46814 w 153505"/>
                <a:gd name="connsiteY6" fmla="*/ 21245 h 188920"/>
                <a:gd name="connsiteX7" fmla="*/ 1481 w 153505"/>
                <a:gd name="connsiteY7" fmla="*/ 175597 h 188920"/>
                <a:gd name="connsiteX8" fmla="*/ 231 w 153505"/>
                <a:gd name="connsiteY8" fmla="*/ 181492 h 188920"/>
                <a:gd name="connsiteX9" fmla="*/ 9297 w 153505"/>
                <a:gd name="connsiteY9" fmla="*/ 188995 h 188920"/>
                <a:gd name="connsiteX10" fmla="*/ 20865 w 153505"/>
                <a:gd name="connsiteY10" fmla="*/ 182028 h 188920"/>
                <a:gd name="connsiteX11" fmla="*/ 26805 w 153505"/>
                <a:gd name="connsiteY11" fmla="*/ 161662 h 188920"/>
                <a:gd name="connsiteX12" fmla="*/ 33683 w 153505"/>
                <a:gd name="connsiteY12" fmla="*/ 137544 h 188920"/>
                <a:gd name="connsiteX13" fmla="*/ 38998 w 153505"/>
                <a:gd name="connsiteY13" fmla="*/ 119590 h 188920"/>
                <a:gd name="connsiteX14" fmla="*/ 42437 w 153505"/>
                <a:gd name="connsiteY14" fmla="*/ 107532 h 188920"/>
                <a:gd name="connsiteX15" fmla="*/ 63696 w 153505"/>
                <a:gd name="connsiteY15" fmla="*/ 82878 h 188920"/>
                <a:gd name="connsiteX16" fmla="*/ 93709 w 153505"/>
                <a:gd name="connsiteY16" fmla="*/ 73499 h 188920"/>
                <a:gd name="connsiteX17" fmla="*/ 110592 w 153505"/>
                <a:gd name="connsiteY17" fmla="*/ 92257 h 188920"/>
                <a:gd name="connsiteX18" fmla="*/ 91208 w 153505"/>
                <a:gd name="connsiteY18" fmla="*/ 152283 h 188920"/>
                <a:gd name="connsiteX19" fmla="*/ 87144 w 153505"/>
                <a:gd name="connsiteY19" fmla="*/ 167021 h 188920"/>
                <a:gd name="connsiteX20" fmla="*/ 112780 w 153505"/>
                <a:gd name="connsiteY20" fmla="*/ 188995 h 188920"/>
                <a:gd name="connsiteX21" fmla="*/ 153736 w 153505"/>
                <a:gd name="connsiteY21" fmla="*/ 147727 h 188920"/>
                <a:gd name="connsiteX22" fmla="*/ 149984 w 153505"/>
                <a:gd name="connsiteY22" fmla="*/ 145048 h 188920"/>
                <a:gd name="connsiteX23" fmla="*/ 145295 w 153505"/>
                <a:gd name="connsiteY23" fmla="*/ 149871 h 188920"/>
                <a:gd name="connsiteX24" fmla="*/ 113406 w 153505"/>
                <a:gd name="connsiteY24" fmla="*/ 183100 h 188920"/>
                <a:gd name="connsiteX25" fmla="*/ 105902 w 153505"/>
                <a:gd name="connsiteY25" fmla="*/ 174257 h 188920"/>
                <a:gd name="connsiteX26" fmla="*/ 111530 w 153505"/>
                <a:gd name="connsiteY26" fmla="*/ 155231 h 188920"/>
                <a:gd name="connsiteX27" fmla="*/ 130601 w 153505"/>
                <a:gd name="connsiteY27" fmla="*/ 96277 h 188920"/>
                <a:gd name="connsiteX28" fmla="*/ 94647 w 153505"/>
                <a:gd name="connsiteY28" fmla="*/ 67604 h 188920"/>
                <a:gd name="connsiteX29" fmla="*/ 48377 w 153505"/>
                <a:gd name="connsiteY29" fmla="*/ 88238 h 188920"/>
                <a:gd name="connsiteX30" fmla="*/ 72763 w 153505"/>
                <a:gd name="connsiteY30" fmla="*/ 3022 h 18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3505" h="188920">
                  <a:moveTo>
                    <a:pt x="72763" y="3022"/>
                  </a:moveTo>
                  <a:cubicBezTo>
                    <a:pt x="72763" y="2754"/>
                    <a:pt x="72763" y="75"/>
                    <a:pt x="68698" y="75"/>
                  </a:cubicBezTo>
                  <a:cubicBezTo>
                    <a:pt x="61508" y="75"/>
                    <a:pt x="38685" y="2218"/>
                    <a:pt x="30557" y="2754"/>
                  </a:cubicBezTo>
                  <a:cubicBezTo>
                    <a:pt x="28056" y="3022"/>
                    <a:pt x="24616" y="3290"/>
                    <a:pt x="24616" y="8114"/>
                  </a:cubicBezTo>
                  <a:cubicBezTo>
                    <a:pt x="24616" y="11330"/>
                    <a:pt x="27430" y="11330"/>
                    <a:pt x="32120" y="11330"/>
                  </a:cubicBezTo>
                  <a:cubicBezTo>
                    <a:pt x="47126" y="11330"/>
                    <a:pt x="47752" y="13205"/>
                    <a:pt x="47752" y="15885"/>
                  </a:cubicBezTo>
                  <a:lnTo>
                    <a:pt x="46814" y="21245"/>
                  </a:lnTo>
                  <a:lnTo>
                    <a:pt x="1481" y="175597"/>
                  </a:lnTo>
                  <a:cubicBezTo>
                    <a:pt x="231" y="179348"/>
                    <a:pt x="231" y="179884"/>
                    <a:pt x="231" y="181492"/>
                  </a:cubicBezTo>
                  <a:cubicBezTo>
                    <a:pt x="231" y="187655"/>
                    <a:pt x="6484" y="188995"/>
                    <a:pt x="9297" y="188995"/>
                  </a:cubicBezTo>
                  <a:cubicBezTo>
                    <a:pt x="14299" y="188995"/>
                    <a:pt x="19302" y="185779"/>
                    <a:pt x="20865" y="182028"/>
                  </a:cubicBezTo>
                  <a:lnTo>
                    <a:pt x="26805" y="161662"/>
                  </a:lnTo>
                  <a:lnTo>
                    <a:pt x="33683" y="137544"/>
                  </a:lnTo>
                  <a:cubicBezTo>
                    <a:pt x="35559" y="131649"/>
                    <a:pt x="37435" y="125754"/>
                    <a:pt x="38998" y="119590"/>
                  </a:cubicBezTo>
                  <a:cubicBezTo>
                    <a:pt x="39623" y="117982"/>
                    <a:pt x="42124" y="109139"/>
                    <a:pt x="42437" y="107532"/>
                  </a:cubicBezTo>
                  <a:cubicBezTo>
                    <a:pt x="43375" y="105120"/>
                    <a:pt x="53067" y="90113"/>
                    <a:pt x="63696" y="82878"/>
                  </a:cubicBezTo>
                  <a:cubicBezTo>
                    <a:pt x="70574" y="78591"/>
                    <a:pt x="80266" y="73499"/>
                    <a:pt x="93709" y="73499"/>
                  </a:cubicBezTo>
                  <a:cubicBezTo>
                    <a:pt x="107153" y="73499"/>
                    <a:pt x="110592" y="82610"/>
                    <a:pt x="110592" y="92257"/>
                  </a:cubicBezTo>
                  <a:cubicBezTo>
                    <a:pt x="110592" y="106728"/>
                    <a:pt x="98712" y="135937"/>
                    <a:pt x="91208" y="152283"/>
                  </a:cubicBezTo>
                  <a:cubicBezTo>
                    <a:pt x="88707" y="158446"/>
                    <a:pt x="87144" y="161662"/>
                    <a:pt x="87144" y="167021"/>
                  </a:cubicBezTo>
                  <a:cubicBezTo>
                    <a:pt x="87144" y="179616"/>
                    <a:pt x="98086" y="188995"/>
                    <a:pt x="112780" y="188995"/>
                  </a:cubicBezTo>
                  <a:cubicBezTo>
                    <a:pt x="142168" y="188995"/>
                    <a:pt x="153736" y="149871"/>
                    <a:pt x="153736" y="147727"/>
                  </a:cubicBezTo>
                  <a:cubicBezTo>
                    <a:pt x="153736" y="145048"/>
                    <a:pt x="150922" y="145048"/>
                    <a:pt x="149984" y="145048"/>
                  </a:cubicBezTo>
                  <a:cubicBezTo>
                    <a:pt x="146858" y="145048"/>
                    <a:pt x="146858" y="145852"/>
                    <a:pt x="145295" y="149871"/>
                  </a:cubicBezTo>
                  <a:cubicBezTo>
                    <a:pt x="140605" y="164074"/>
                    <a:pt x="130601" y="183100"/>
                    <a:pt x="113406" y="183100"/>
                  </a:cubicBezTo>
                  <a:cubicBezTo>
                    <a:pt x="108091" y="183100"/>
                    <a:pt x="105902" y="180420"/>
                    <a:pt x="105902" y="174257"/>
                  </a:cubicBezTo>
                  <a:cubicBezTo>
                    <a:pt x="105902" y="167557"/>
                    <a:pt x="108716" y="161126"/>
                    <a:pt x="111530" y="155231"/>
                  </a:cubicBezTo>
                  <a:cubicBezTo>
                    <a:pt x="116532" y="143708"/>
                    <a:pt x="130601" y="111819"/>
                    <a:pt x="130601" y="96277"/>
                  </a:cubicBezTo>
                  <a:cubicBezTo>
                    <a:pt x="130601" y="78859"/>
                    <a:pt x="118095" y="67604"/>
                    <a:pt x="94647" y="67604"/>
                  </a:cubicBezTo>
                  <a:cubicBezTo>
                    <a:pt x="74951" y="67604"/>
                    <a:pt x="59945" y="75911"/>
                    <a:pt x="48377" y="88238"/>
                  </a:cubicBezTo>
                  <a:lnTo>
                    <a:pt x="72763" y="3022"/>
                  </a:lnTo>
                  <a:close/>
                </a:path>
              </a:pathLst>
            </a:custGeom>
            <a:solidFill>
              <a:srgbClr val="9999D2"/>
            </a:solidFill>
            <a:ln w="30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968B09C4-7106-8DF6-BD14-4948DD954A5E}"/>
                </a:ext>
              </a:extLst>
            </p:cNvPr>
            <p:cNvSpPr/>
            <p:nvPr/>
          </p:nvSpPr>
          <p:spPr bwMode="auto">
            <a:xfrm rot="15077492" flipV="1">
              <a:off x="6015456" y="3596079"/>
              <a:ext cx="440343" cy="574903"/>
            </a:xfrm>
            <a:custGeom>
              <a:avLst/>
              <a:gdLst>
                <a:gd name="connsiteX0" fmla="*/ 506437 w 533510"/>
                <a:gd name="connsiteY0" fmla="*/ 1533378 h 1533378"/>
                <a:gd name="connsiteX1" fmla="*/ 506437 w 533510"/>
                <a:gd name="connsiteY1" fmla="*/ 844062 h 1533378"/>
                <a:gd name="connsiteX2" fmla="*/ 225083 w 533510"/>
                <a:gd name="connsiteY2" fmla="*/ 239151 h 1533378"/>
                <a:gd name="connsiteX3" fmla="*/ 0 w 533510"/>
                <a:gd name="connsiteY3" fmla="*/ 0 h 1533378"/>
                <a:gd name="connsiteX0" fmla="*/ 283967 w 506772"/>
                <a:gd name="connsiteY0" fmla="*/ 1940849 h 1940849"/>
                <a:gd name="connsiteX1" fmla="*/ 506437 w 506772"/>
                <a:gd name="connsiteY1" fmla="*/ 844062 h 1940849"/>
                <a:gd name="connsiteX2" fmla="*/ 225083 w 506772"/>
                <a:gd name="connsiteY2" fmla="*/ 239151 h 1940849"/>
                <a:gd name="connsiteX3" fmla="*/ 0 w 506772"/>
                <a:gd name="connsiteY3" fmla="*/ 0 h 1940849"/>
                <a:gd name="connsiteX0" fmla="*/ 283967 w 507886"/>
                <a:gd name="connsiteY0" fmla="*/ 1940849 h 1940849"/>
                <a:gd name="connsiteX1" fmla="*/ 506437 w 507886"/>
                <a:gd name="connsiteY1" fmla="*/ 844062 h 1940849"/>
                <a:gd name="connsiteX2" fmla="*/ 225083 w 507886"/>
                <a:gd name="connsiteY2" fmla="*/ 239151 h 1940849"/>
                <a:gd name="connsiteX3" fmla="*/ 0 w 507886"/>
                <a:gd name="connsiteY3" fmla="*/ 0 h 1940849"/>
                <a:gd name="connsiteX0" fmla="*/ 457998 w 681917"/>
                <a:gd name="connsiteY0" fmla="*/ 1723255 h 1723255"/>
                <a:gd name="connsiteX1" fmla="*/ 680468 w 681917"/>
                <a:gd name="connsiteY1" fmla="*/ 626468 h 1723255"/>
                <a:gd name="connsiteX2" fmla="*/ 399114 w 681917"/>
                <a:gd name="connsiteY2" fmla="*/ 21557 h 1723255"/>
                <a:gd name="connsiteX3" fmla="*/ 0 w 681917"/>
                <a:gd name="connsiteY3" fmla="*/ 427458 h 1723255"/>
                <a:gd name="connsiteX0" fmla="*/ 457998 w 681270"/>
                <a:gd name="connsiteY0" fmla="*/ 1563080 h 1563080"/>
                <a:gd name="connsiteX1" fmla="*/ 680468 w 681270"/>
                <a:gd name="connsiteY1" fmla="*/ 466293 h 1563080"/>
                <a:gd name="connsiteX2" fmla="*/ 417158 w 681270"/>
                <a:gd name="connsiteY2" fmla="*/ 28483 h 1563080"/>
                <a:gd name="connsiteX3" fmla="*/ 0 w 681270"/>
                <a:gd name="connsiteY3" fmla="*/ 267283 h 1563080"/>
                <a:gd name="connsiteX0" fmla="*/ 457998 w 681270"/>
                <a:gd name="connsiteY0" fmla="*/ 1563080 h 1563080"/>
                <a:gd name="connsiteX1" fmla="*/ 680468 w 681270"/>
                <a:gd name="connsiteY1" fmla="*/ 466293 h 1563080"/>
                <a:gd name="connsiteX2" fmla="*/ 417158 w 681270"/>
                <a:gd name="connsiteY2" fmla="*/ 28483 h 1563080"/>
                <a:gd name="connsiteX3" fmla="*/ 0 w 681270"/>
                <a:gd name="connsiteY3" fmla="*/ 267283 h 1563080"/>
                <a:gd name="connsiteX0" fmla="*/ 457998 w 681270"/>
                <a:gd name="connsiteY0" fmla="*/ 1543147 h 1543147"/>
                <a:gd name="connsiteX1" fmla="*/ 680468 w 681270"/>
                <a:gd name="connsiteY1" fmla="*/ 446360 h 1543147"/>
                <a:gd name="connsiteX2" fmla="*/ 417158 w 681270"/>
                <a:gd name="connsiteY2" fmla="*/ 8550 h 1543147"/>
                <a:gd name="connsiteX3" fmla="*/ 0 w 681270"/>
                <a:gd name="connsiteY3" fmla="*/ 247350 h 1543147"/>
                <a:gd name="connsiteX0" fmla="*/ 457998 w 681270"/>
                <a:gd name="connsiteY0" fmla="*/ 1543147 h 1543147"/>
                <a:gd name="connsiteX1" fmla="*/ 680468 w 681270"/>
                <a:gd name="connsiteY1" fmla="*/ 446360 h 1543147"/>
                <a:gd name="connsiteX2" fmla="*/ 417158 w 681270"/>
                <a:gd name="connsiteY2" fmla="*/ 8550 h 1543147"/>
                <a:gd name="connsiteX3" fmla="*/ 0 w 681270"/>
                <a:gd name="connsiteY3" fmla="*/ 247350 h 1543147"/>
                <a:gd name="connsiteX0" fmla="*/ 353060 w 681364"/>
                <a:gd name="connsiteY0" fmla="*/ 1098224 h 1098223"/>
                <a:gd name="connsiteX1" fmla="*/ 680468 w 681364"/>
                <a:gd name="connsiteY1" fmla="*/ 446360 h 1098223"/>
                <a:gd name="connsiteX2" fmla="*/ 417158 w 681364"/>
                <a:gd name="connsiteY2" fmla="*/ 8550 h 1098223"/>
                <a:gd name="connsiteX3" fmla="*/ 0 w 681364"/>
                <a:gd name="connsiteY3" fmla="*/ 247350 h 1098223"/>
                <a:gd name="connsiteX0" fmla="*/ 353060 w 681364"/>
                <a:gd name="connsiteY0" fmla="*/ 1098224 h 1098225"/>
                <a:gd name="connsiteX1" fmla="*/ 680468 w 681364"/>
                <a:gd name="connsiteY1" fmla="*/ 446360 h 1098225"/>
                <a:gd name="connsiteX2" fmla="*/ 417158 w 681364"/>
                <a:gd name="connsiteY2" fmla="*/ 8550 h 1098225"/>
                <a:gd name="connsiteX3" fmla="*/ 0 w 681364"/>
                <a:gd name="connsiteY3" fmla="*/ 247350 h 1098225"/>
                <a:gd name="connsiteX0" fmla="*/ 353060 w 688354"/>
                <a:gd name="connsiteY0" fmla="*/ 1040661 h 1040660"/>
                <a:gd name="connsiteX1" fmla="*/ 680468 w 688354"/>
                <a:gd name="connsiteY1" fmla="*/ 388797 h 1040660"/>
                <a:gd name="connsiteX2" fmla="*/ 494386 w 688354"/>
                <a:gd name="connsiteY2" fmla="*/ 10041 h 1040660"/>
                <a:gd name="connsiteX3" fmla="*/ 0 w 688354"/>
                <a:gd name="connsiteY3" fmla="*/ 189787 h 1040660"/>
                <a:gd name="connsiteX0" fmla="*/ 248274 w 578818"/>
                <a:gd name="connsiteY0" fmla="*/ 1133096 h 1133097"/>
                <a:gd name="connsiteX1" fmla="*/ 575682 w 578818"/>
                <a:gd name="connsiteY1" fmla="*/ 481232 h 1133097"/>
                <a:gd name="connsiteX2" fmla="*/ 389600 w 578818"/>
                <a:gd name="connsiteY2" fmla="*/ 102476 h 1133097"/>
                <a:gd name="connsiteX3" fmla="*/ 0 w 578818"/>
                <a:gd name="connsiteY3" fmla="*/ 0 h 113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818" h="1133097">
                  <a:moveTo>
                    <a:pt x="248274" y="1133096"/>
                  </a:moveTo>
                  <a:cubicBezTo>
                    <a:pt x="559931" y="780421"/>
                    <a:pt x="552128" y="653002"/>
                    <a:pt x="575682" y="481232"/>
                  </a:cubicBezTo>
                  <a:cubicBezTo>
                    <a:pt x="599236" y="309462"/>
                    <a:pt x="485547" y="182681"/>
                    <a:pt x="389600" y="102476"/>
                  </a:cubicBezTo>
                  <a:cubicBezTo>
                    <a:pt x="293653" y="22271"/>
                    <a:pt x="70338" y="49237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9C9CD3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</p:grpSp>
      <p:grpSp>
        <p:nvGrpSpPr>
          <p:cNvPr id="214" name="Groupe 213">
            <a:extLst>
              <a:ext uri="{FF2B5EF4-FFF2-40B4-BE49-F238E27FC236}">
                <a16:creationId xmlns:a16="http://schemas.microsoft.com/office/drawing/2014/main" id="{FDE5951A-5DE6-2C79-02A7-48FFA7332C1A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526018" y="4935298"/>
            <a:ext cx="278177" cy="278176"/>
            <a:chOff x="6151127" y="6391612"/>
            <a:chExt cx="255404" cy="258969"/>
          </a:xfrm>
        </p:grpSpPr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6CB2071F-57F0-B8FE-8C5C-49541091D20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151127" y="6391612"/>
              <a:ext cx="188453" cy="208468"/>
            </a:xfrm>
            <a:custGeom>
              <a:avLst/>
              <a:gdLst>
                <a:gd name="connsiteX0" fmla="*/ 111763 w 188453"/>
                <a:gd name="connsiteY0" fmla="*/ 21618 h 208468"/>
                <a:gd name="connsiteX1" fmla="*/ 118137 w 188453"/>
                <a:gd name="connsiteY1" fmla="*/ 10224 h 208468"/>
                <a:gd name="connsiteX2" fmla="*/ 135597 w 188453"/>
                <a:gd name="connsiteY2" fmla="*/ 9609 h 208468"/>
                <a:gd name="connsiteX3" fmla="*/ 176059 w 188453"/>
                <a:gd name="connsiteY3" fmla="*/ 34859 h 208468"/>
                <a:gd name="connsiteX4" fmla="*/ 173842 w 188453"/>
                <a:gd name="connsiteY4" fmla="*/ 59493 h 208468"/>
                <a:gd name="connsiteX5" fmla="*/ 173011 w 188453"/>
                <a:gd name="connsiteY5" fmla="*/ 65344 h 208468"/>
                <a:gd name="connsiteX6" fmla="*/ 176336 w 188453"/>
                <a:gd name="connsiteY6" fmla="*/ 69347 h 208468"/>
                <a:gd name="connsiteX7" fmla="*/ 180493 w 188453"/>
                <a:gd name="connsiteY7" fmla="*/ 62265 h 208468"/>
                <a:gd name="connsiteX8" fmla="*/ 187976 w 188453"/>
                <a:gd name="connsiteY8" fmla="*/ 8685 h 208468"/>
                <a:gd name="connsiteX9" fmla="*/ 188530 w 188453"/>
                <a:gd name="connsiteY9" fmla="*/ 3450 h 208468"/>
                <a:gd name="connsiteX10" fmla="*/ 181048 w 188453"/>
                <a:gd name="connsiteY10" fmla="*/ 63 h 208468"/>
                <a:gd name="connsiteX11" fmla="*/ 27236 w 188453"/>
                <a:gd name="connsiteY11" fmla="*/ 63 h 208468"/>
                <a:gd name="connsiteX12" fmla="*/ 18368 w 188453"/>
                <a:gd name="connsiteY12" fmla="*/ 6221 h 208468"/>
                <a:gd name="connsiteX13" fmla="*/ 1740 w 188453"/>
                <a:gd name="connsiteY13" fmla="*/ 60417 h 208468"/>
                <a:gd name="connsiteX14" fmla="*/ 77 w 188453"/>
                <a:gd name="connsiteY14" fmla="*/ 65960 h 208468"/>
                <a:gd name="connsiteX15" fmla="*/ 3402 w 188453"/>
                <a:gd name="connsiteY15" fmla="*/ 69347 h 208468"/>
                <a:gd name="connsiteX16" fmla="*/ 8114 w 188453"/>
                <a:gd name="connsiteY16" fmla="*/ 62881 h 208468"/>
                <a:gd name="connsiteX17" fmla="*/ 71301 w 188453"/>
                <a:gd name="connsiteY17" fmla="*/ 9609 h 208468"/>
                <a:gd name="connsiteX18" fmla="*/ 82110 w 188453"/>
                <a:gd name="connsiteY18" fmla="*/ 9609 h 208468"/>
                <a:gd name="connsiteX19" fmla="*/ 89869 w 188453"/>
                <a:gd name="connsiteY19" fmla="*/ 13304 h 208468"/>
                <a:gd name="connsiteX20" fmla="*/ 88761 w 188453"/>
                <a:gd name="connsiteY20" fmla="*/ 19770 h 208468"/>
                <a:gd name="connsiteX21" fmla="*/ 51624 w 188453"/>
                <a:gd name="connsiteY21" fmla="*/ 184205 h 208468"/>
                <a:gd name="connsiteX22" fmla="*/ 18645 w 188453"/>
                <a:gd name="connsiteY22" fmla="*/ 198986 h 208468"/>
                <a:gd name="connsiteX23" fmla="*/ 7005 w 188453"/>
                <a:gd name="connsiteY23" fmla="*/ 204836 h 208468"/>
                <a:gd name="connsiteX24" fmla="*/ 11717 w 188453"/>
                <a:gd name="connsiteY24" fmla="*/ 208532 h 208468"/>
                <a:gd name="connsiteX25" fmla="*/ 34442 w 188453"/>
                <a:gd name="connsiteY25" fmla="*/ 207916 h 208468"/>
                <a:gd name="connsiteX26" fmla="*/ 57999 w 188453"/>
                <a:gd name="connsiteY26" fmla="*/ 207608 h 208468"/>
                <a:gd name="connsiteX27" fmla="*/ 81001 w 188453"/>
                <a:gd name="connsiteY27" fmla="*/ 207916 h 208468"/>
                <a:gd name="connsiteX28" fmla="*/ 105112 w 188453"/>
                <a:gd name="connsiteY28" fmla="*/ 208532 h 208468"/>
                <a:gd name="connsiteX29" fmla="*/ 111209 w 188453"/>
                <a:gd name="connsiteY29" fmla="*/ 202373 h 208468"/>
                <a:gd name="connsiteX30" fmla="*/ 101786 w 188453"/>
                <a:gd name="connsiteY30" fmla="*/ 198986 h 208468"/>
                <a:gd name="connsiteX31" fmla="*/ 84049 w 188453"/>
                <a:gd name="connsiteY31" fmla="*/ 198370 h 208468"/>
                <a:gd name="connsiteX32" fmla="*/ 73795 w 188453"/>
                <a:gd name="connsiteY32" fmla="*/ 191595 h 208468"/>
                <a:gd name="connsiteX33" fmla="*/ 74904 w 188453"/>
                <a:gd name="connsiteY33" fmla="*/ 185129 h 208468"/>
                <a:gd name="connsiteX34" fmla="*/ 111763 w 188453"/>
                <a:gd name="connsiteY34" fmla="*/ 21618 h 20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453" h="208468">
                  <a:moveTo>
                    <a:pt x="111763" y="21618"/>
                  </a:moveTo>
                  <a:cubicBezTo>
                    <a:pt x="113703" y="12996"/>
                    <a:pt x="114812" y="11148"/>
                    <a:pt x="118137" y="10224"/>
                  </a:cubicBezTo>
                  <a:cubicBezTo>
                    <a:pt x="120632" y="9609"/>
                    <a:pt x="129777" y="9609"/>
                    <a:pt x="135597" y="9609"/>
                  </a:cubicBezTo>
                  <a:cubicBezTo>
                    <a:pt x="163588" y="9609"/>
                    <a:pt x="176059" y="10840"/>
                    <a:pt x="176059" y="34859"/>
                  </a:cubicBezTo>
                  <a:cubicBezTo>
                    <a:pt x="176059" y="39478"/>
                    <a:pt x="174951" y="51487"/>
                    <a:pt x="173842" y="59493"/>
                  </a:cubicBezTo>
                  <a:cubicBezTo>
                    <a:pt x="173565" y="60725"/>
                    <a:pt x="173011" y="64420"/>
                    <a:pt x="173011" y="65344"/>
                  </a:cubicBezTo>
                  <a:cubicBezTo>
                    <a:pt x="173011" y="67192"/>
                    <a:pt x="173842" y="69347"/>
                    <a:pt x="176336" y="69347"/>
                  </a:cubicBezTo>
                  <a:cubicBezTo>
                    <a:pt x="179385" y="69347"/>
                    <a:pt x="179939" y="66884"/>
                    <a:pt x="180493" y="62265"/>
                  </a:cubicBezTo>
                  <a:lnTo>
                    <a:pt x="187976" y="8685"/>
                  </a:lnTo>
                  <a:cubicBezTo>
                    <a:pt x="188253" y="7453"/>
                    <a:pt x="188530" y="4374"/>
                    <a:pt x="188530" y="3450"/>
                  </a:cubicBezTo>
                  <a:cubicBezTo>
                    <a:pt x="188530" y="63"/>
                    <a:pt x="185759" y="63"/>
                    <a:pt x="181048" y="63"/>
                  </a:cubicBezTo>
                  <a:lnTo>
                    <a:pt x="27236" y="63"/>
                  </a:lnTo>
                  <a:cubicBezTo>
                    <a:pt x="20585" y="63"/>
                    <a:pt x="20308" y="371"/>
                    <a:pt x="18368" y="6221"/>
                  </a:cubicBezTo>
                  <a:lnTo>
                    <a:pt x="1740" y="60417"/>
                  </a:lnTo>
                  <a:cubicBezTo>
                    <a:pt x="1462" y="61033"/>
                    <a:pt x="77" y="65344"/>
                    <a:pt x="77" y="65960"/>
                  </a:cubicBezTo>
                  <a:cubicBezTo>
                    <a:pt x="77" y="67807"/>
                    <a:pt x="1462" y="69347"/>
                    <a:pt x="3402" y="69347"/>
                  </a:cubicBezTo>
                  <a:cubicBezTo>
                    <a:pt x="6174" y="69347"/>
                    <a:pt x="6451" y="67807"/>
                    <a:pt x="8114" y="62881"/>
                  </a:cubicBezTo>
                  <a:cubicBezTo>
                    <a:pt x="23079" y="15151"/>
                    <a:pt x="30285" y="9609"/>
                    <a:pt x="71301" y="9609"/>
                  </a:cubicBezTo>
                  <a:lnTo>
                    <a:pt x="82110" y="9609"/>
                  </a:lnTo>
                  <a:cubicBezTo>
                    <a:pt x="89869" y="9609"/>
                    <a:pt x="89869" y="10840"/>
                    <a:pt x="89869" y="13304"/>
                  </a:cubicBezTo>
                  <a:cubicBezTo>
                    <a:pt x="89869" y="15151"/>
                    <a:pt x="89038" y="18847"/>
                    <a:pt x="88761" y="19770"/>
                  </a:cubicBezTo>
                  <a:lnTo>
                    <a:pt x="51624" y="184205"/>
                  </a:lnTo>
                  <a:cubicBezTo>
                    <a:pt x="49130" y="195598"/>
                    <a:pt x="48299" y="198986"/>
                    <a:pt x="18645" y="198986"/>
                  </a:cubicBezTo>
                  <a:cubicBezTo>
                    <a:pt x="8668" y="198986"/>
                    <a:pt x="7005" y="198986"/>
                    <a:pt x="7005" y="204836"/>
                  </a:cubicBezTo>
                  <a:cubicBezTo>
                    <a:pt x="7005" y="208532"/>
                    <a:pt x="10054" y="208532"/>
                    <a:pt x="11717" y="208532"/>
                  </a:cubicBezTo>
                  <a:cubicBezTo>
                    <a:pt x="19199" y="208532"/>
                    <a:pt x="26959" y="207916"/>
                    <a:pt x="34442" y="207916"/>
                  </a:cubicBezTo>
                  <a:cubicBezTo>
                    <a:pt x="42202" y="207916"/>
                    <a:pt x="50239" y="207608"/>
                    <a:pt x="57999" y="207608"/>
                  </a:cubicBezTo>
                  <a:cubicBezTo>
                    <a:pt x="65758" y="207608"/>
                    <a:pt x="73518" y="207916"/>
                    <a:pt x="81001" y="207916"/>
                  </a:cubicBezTo>
                  <a:cubicBezTo>
                    <a:pt x="89038" y="207916"/>
                    <a:pt x="97352" y="208532"/>
                    <a:pt x="105112" y="208532"/>
                  </a:cubicBezTo>
                  <a:cubicBezTo>
                    <a:pt x="107883" y="208532"/>
                    <a:pt x="111209" y="208532"/>
                    <a:pt x="111209" y="202373"/>
                  </a:cubicBezTo>
                  <a:cubicBezTo>
                    <a:pt x="111209" y="198986"/>
                    <a:pt x="108992" y="198986"/>
                    <a:pt x="101786" y="198986"/>
                  </a:cubicBezTo>
                  <a:cubicBezTo>
                    <a:pt x="94858" y="198986"/>
                    <a:pt x="91255" y="198986"/>
                    <a:pt x="84049" y="198370"/>
                  </a:cubicBezTo>
                  <a:cubicBezTo>
                    <a:pt x="76012" y="197446"/>
                    <a:pt x="73795" y="196522"/>
                    <a:pt x="73795" y="191595"/>
                  </a:cubicBezTo>
                  <a:cubicBezTo>
                    <a:pt x="73795" y="191287"/>
                    <a:pt x="73795" y="189748"/>
                    <a:pt x="74904" y="185129"/>
                  </a:cubicBezTo>
                  <a:lnTo>
                    <a:pt x="111763" y="21618"/>
                  </a:lnTo>
                  <a:close/>
                </a:path>
              </a:pathLst>
            </a:custGeom>
            <a:solidFill>
              <a:srgbClr val="FF0000"/>
            </a:solidFill>
            <a:ln w="276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4C9E68A0-870C-A6A2-26A3-3128D4D73C2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316517" y="6503144"/>
              <a:ext cx="90014" cy="147437"/>
            </a:xfrm>
            <a:custGeom>
              <a:avLst/>
              <a:gdLst>
                <a:gd name="connsiteX0" fmla="*/ 90097 w 90014"/>
                <a:gd name="connsiteY0" fmla="*/ 74429 h 147437"/>
                <a:gd name="connsiteX1" fmla="*/ 78651 w 90014"/>
                <a:gd name="connsiteY1" fmla="*/ 18602 h 147437"/>
                <a:gd name="connsiteX2" fmla="*/ 45090 w 90014"/>
                <a:gd name="connsiteY2" fmla="*/ 64 h 147437"/>
                <a:gd name="connsiteX3" fmla="*/ 83 w 90014"/>
                <a:gd name="connsiteY3" fmla="*/ 74429 h 147437"/>
                <a:gd name="connsiteX4" fmla="*/ 45090 w 90014"/>
                <a:gd name="connsiteY4" fmla="*/ 147501 h 147437"/>
                <a:gd name="connsiteX5" fmla="*/ 90097 w 90014"/>
                <a:gd name="connsiteY5" fmla="*/ 74429 h 147437"/>
                <a:gd name="connsiteX6" fmla="*/ 45090 w 90014"/>
                <a:gd name="connsiteY6" fmla="*/ 141466 h 147437"/>
                <a:gd name="connsiteX7" fmla="*/ 20452 w 90014"/>
                <a:gd name="connsiteY7" fmla="*/ 117971 h 147437"/>
                <a:gd name="connsiteX8" fmla="*/ 17736 w 90014"/>
                <a:gd name="connsiteY8" fmla="*/ 71627 h 147437"/>
                <a:gd name="connsiteX9" fmla="*/ 20646 w 90014"/>
                <a:gd name="connsiteY9" fmla="*/ 27655 h 147437"/>
                <a:gd name="connsiteX10" fmla="*/ 45090 w 90014"/>
                <a:gd name="connsiteY10" fmla="*/ 6100 h 147437"/>
                <a:gd name="connsiteX11" fmla="*/ 69145 w 90014"/>
                <a:gd name="connsiteY11" fmla="*/ 25715 h 147437"/>
                <a:gd name="connsiteX12" fmla="*/ 72443 w 90014"/>
                <a:gd name="connsiteY12" fmla="*/ 71627 h 147437"/>
                <a:gd name="connsiteX13" fmla="*/ 69921 w 90014"/>
                <a:gd name="connsiteY13" fmla="*/ 117109 h 147437"/>
                <a:gd name="connsiteX14" fmla="*/ 45090 w 90014"/>
                <a:gd name="connsiteY14" fmla="*/ 141466 h 14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014" h="147437">
                  <a:moveTo>
                    <a:pt x="90097" y="74429"/>
                  </a:moveTo>
                  <a:cubicBezTo>
                    <a:pt x="90097" y="50719"/>
                    <a:pt x="87575" y="33690"/>
                    <a:pt x="78651" y="18602"/>
                  </a:cubicBezTo>
                  <a:cubicBezTo>
                    <a:pt x="72637" y="8686"/>
                    <a:pt x="60609" y="64"/>
                    <a:pt x="45090" y="64"/>
                  </a:cubicBezTo>
                  <a:cubicBezTo>
                    <a:pt x="83" y="64"/>
                    <a:pt x="83" y="58910"/>
                    <a:pt x="83" y="74429"/>
                  </a:cubicBezTo>
                  <a:cubicBezTo>
                    <a:pt x="83" y="89949"/>
                    <a:pt x="83" y="147501"/>
                    <a:pt x="45090" y="147501"/>
                  </a:cubicBezTo>
                  <a:cubicBezTo>
                    <a:pt x="90097" y="147501"/>
                    <a:pt x="90097" y="89949"/>
                    <a:pt x="90097" y="74429"/>
                  </a:cubicBezTo>
                  <a:close/>
                  <a:moveTo>
                    <a:pt x="45090" y="141466"/>
                  </a:moveTo>
                  <a:cubicBezTo>
                    <a:pt x="36166" y="141466"/>
                    <a:pt x="24332" y="135646"/>
                    <a:pt x="20452" y="117971"/>
                  </a:cubicBezTo>
                  <a:cubicBezTo>
                    <a:pt x="17736" y="105253"/>
                    <a:pt x="17736" y="87578"/>
                    <a:pt x="17736" y="71627"/>
                  </a:cubicBezTo>
                  <a:cubicBezTo>
                    <a:pt x="17736" y="55892"/>
                    <a:pt x="17736" y="39510"/>
                    <a:pt x="20646" y="27655"/>
                  </a:cubicBezTo>
                  <a:cubicBezTo>
                    <a:pt x="24720" y="10626"/>
                    <a:pt x="37136" y="6100"/>
                    <a:pt x="45090" y="6100"/>
                  </a:cubicBezTo>
                  <a:cubicBezTo>
                    <a:pt x="55566" y="6100"/>
                    <a:pt x="65653" y="13213"/>
                    <a:pt x="69145" y="25715"/>
                  </a:cubicBezTo>
                  <a:cubicBezTo>
                    <a:pt x="72249" y="37355"/>
                    <a:pt x="72443" y="52874"/>
                    <a:pt x="72443" y="71627"/>
                  </a:cubicBezTo>
                  <a:cubicBezTo>
                    <a:pt x="72443" y="87578"/>
                    <a:pt x="72443" y="103529"/>
                    <a:pt x="69921" y="117109"/>
                  </a:cubicBezTo>
                  <a:cubicBezTo>
                    <a:pt x="66041" y="136724"/>
                    <a:pt x="52850" y="141466"/>
                    <a:pt x="45090" y="141466"/>
                  </a:cubicBezTo>
                  <a:close/>
                </a:path>
              </a:pathLst>
            </a:custGeom>
            <a:solidFill>
              <a:srgbClr val="FF0000"/>
            </a:solidFill>
            <a:ln w="276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7" name="Groupe 206">
            <a:extLst>
              <a:ext uri="{FF2B5EF4-FFF2-40B4-BE49-F238E27FC236}">
                <a16:creationId xmlns:a16="http://schemas.microsoft.com/office/drawing/2014/main" id="{D2BEAAF3-8556-D83F-9A3E-96343D969DBA}"/>
              </a:ext>
            </a:extLst>
          </p:cNvPr>
          <p:cNvGrpSpPr/>
          <p:nvPr/>
        </p:nvGrpSpPr>
        <p:grpSpPr>
          <a:xfrm>
            <a:off x="2662418" y="4435033"/>
            <a:ext cx="856902" cy="397570"/>
            <a:chOff x="3149600" y="4160634"/>
            <a:chExt cx="856902" cy="397570"/>
          </a:xfrm>
        </p:grpSpPr>
        <p:grpSp>
          <p:nvGrpSpPr>
            <p:cNvPr id="206" name="Groupe 205">
              <a:extLst>
                <a:ext uri="{FF2B5EF4-FFF2-40B4-BE49-F238E27FC236}">
                  <a16:creationId xmlns:a16="http://schemas.microsoft.com/office/drawing/2014/main" id="{6F51170D-6DC6-6E50-38D0-84B5998EF56A}"/>
                </a:ext>
              </a:extLst>
            </p:cNvPr>
            <p:cNvGrpSpPr>
              <a:grpSpLocks noChangeAspect="1"/>
            </p:cNvGrpSpPr>
            <p:nvPr>
              <p:custDataLst>
                <p:tags r:id="rId49"/>
              </p:custDataLst>
            </p:nvPr>
          </p:nvGrpSpPr>
          <p:grpSpPr>
            <a:xfrm rot="19831785">
              <a:off x="3149600" y="4267200"/>
              <a:ext cx="176899" cy="291004"/>
              <a:chOff x="5096677" y="5681008"/>
              <a:chExt cx="173971" cy="294075"/>
            </a:xfrm>
          </p:grpSpPr>
          <p:sp>
            <p:nvSpPr>
              <p:cNvPr id="204" name="Forme libre 203">
                <a:extLst>
                  <a:ext uri="{FF2B5EF4-FFF2-40B4-BE49-F238E27FC236}">
                    <a16:creationId xmlns:a16="http://schemas.microsoft.com/office/drawing/2014/main" id="{9648A21D-A7ED-D501-1CDD-7EC9D0699703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5191272" y="5681008"/>
                <a:ext cx="26939" cy="27937"/>
              </a:xfrm>
              <a:custGeom>
                <a:avLst/>
                <a:gdLst>
                  <a:gd name="connsiteX0" fmla="*/ 27019 w 26939"/>
                  <a:gd name="connsiteY0" fmla="*/ 14029 h 27937"/>
                  <a:gd name="connsiteX1" fmla="*/ 13676 w 26939"/>
                  <a:gd name="connsiteY1" fmla="*/ 60 h 27937"/>
                  <a:gd name="connsiteX2" fmla="*/ 80 w 26939"/>
                  <a:gd name="connsiteY2" fmla="*/ 14029 h 27937"/>
                  <a:gd name="connsiteX3" fmla="*/ 13424 w 26939"/>
                  <a:gd name="connsiteY3" fmla="*/ 27998 h 27937"/>
                  <a:gd name="connsiteX4" fmla="*/ 27019 w 26939"/>
                  <a:gd name="connsiteY4" fmla="*/ 14029 h 2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39" h="27937">
                    <a:moveTo>
                      <a:pt x="27019" y="14029"/>
                    </a:moveTo>
                    <a:cubicBezTo>
                      <a:pt x="27019" y="6913"/>
                      <a:pt x="21229" y="60"/>
                      <a:pt x="13676" y="60"/>
                    </a:cubicBezTo>
                    <a:cubicBezTo>
                      <a:pt x="5115" y="60"/>
                      <a:pt x="80" y="7440"/>
                      <a:pt x="80" y="14029"/>
                    </a:cubicBezTo>
                    <a:cubicBezTo>
                      <a:pt x="80" y="21145"/>
                      <a:pt x="5871" y="27998"/>
                      <a:pt x="13424" y="27998"/>
                    </a:cubicBezTo>
                    <a:cubicBezTo>
                      <a:pt x="21984" y="27998"/>
                      <a:pt x="27019" y="20618"/>
                      <a:pt x="27019" y="140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5" name="Forme libre 204">
                <a:extLst>
                  <a:ext uri="{FF2B5EF4-FFF2-40B4-BE49-F238E27FC236}">
                    <a16:creationId xmlns:a16="http://schemas.microsoft.com/office/drawing/2014/main" id="{94AB8BF2-2AA5-AEA7-59CA-BE0D29693EA1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5096677" y="5738142"/>
                <a:ext cx="173971" cy="236941"/>
              </a:xfrm>
              <a:custGeom>
                <a:avLst/>
                <a:gdLst>
                  <a:gd name="connsiteX0" fmla="*/ 98015 w 173971"/>
                  <a:gd name="connsiteY0" fmla="*/ 184292 h 236941"/>
                  <a:gd name="connsiteX1" fmla="*/ 174049 w 173971"/>
                  <a:gd name="connsiteY1" fmla="*/ 70961 h 236941"/>
                  <a:gd name="connsiteX2" fmla="*/ 109848 w 173971"/>
                  <a:gd name="connsiteY2" fmla="*/ 63 h 236941"/>
                  <a:gd name="connsiteX3" fmla="*/ 77 w 173971"/>
                  <a:gd name="connsiteY3" fmla="*/ 121301 h 236941"/>
                  <a:gd name="connsiteX4" fmla="*/ 64529 w 173971"/>
                  <a:gd name="connsiteY4" fmla="*/ 191671 h 236941"/>
                  <a:gd name="connsiteX5" fmla="*/ 89203 w 173971"/>
                  <a:gd name="connsiteY5" fmla="*/ 187718 h 236941"/>
                  <a:gd name="connsiteX6" fmla="*/ 88196 w 173971"/>
                  <a:gd name="connsiteY6" fmla="*/ 208012 h 236941"/>
                  <a:gd name="connsiteX7" fmla="*/ 109092 w 173971"/>
                  <a:gd name="connsiteY7" fmla="*/ 237004 h 236941"/>
                  <a:gd name="connsiteX8" fmla="*/ 151138 w 173971"/>
                  <a:gd name="connsiteY8" fmla="*/ 185873 h 236941"/>
                  <a:gd name="connsiteX9" fmla="*/ 148368 w 173971"/>
                  <a:gd name="connsiteY9" fmla="*/ 183237 h 236941"/>
                  <a:gd name="connsiteX10" fmla="*/ 145347 w 173971"/>
                  <a:gd name="connsiteY10" fmla="*/ 186137 h 236941"/>
                  <a:gd name="connsiteX11" fmla="*/ 115890 w 173971"/>
                  <a:gd name="connsiteY11" fmla="*/ 211438 h 236941"/>
                  <a:gd name="connsiteX12" fmla="*/ 98015 w 173971"/>
                  <a:gd name="connsiteY12" fmla="*/ 184292 h 236941"/>
                  <a:gd name="connsiteX13" fmla="*/ 50430 w 173971"/>
                  <a:gd name="connsiteY13" fmla="*/ 182183 h 236941"/>
                  <a:gd name="connsiteX14" fmla="*/ 22232 w 173971"/>
                  <a:gd name="connsiteY14" fmla="*/ 129735 h 236941"/>
                  <a:gd name="connsiteX15" fmla="*/ 47913 w 173971"/>
                  <a:gd name="connsiteY15" fmla="*/ 45659 h 236941"/>
                  <a:gd name="connsiteX16" fmla="*/ 108337 w 173971"/>
                  <a:gd name="connsiteY16" fmla="*/ 6652 h 236941"/>
                  <a:gd name="connsiteX17" fmla="*/ 151893 w 173971"/>
                  <a:gd name="connsiteY17" fmla="*/ 62527 h 236941"/>
                  <a:gd name="connsiteX18" fmla="*/ 96756 w 173971"/>
                  <a:gd name="connsiteY18" fmla="*/ 175331 h 236941"/>
                  <a:gd name="connsiteX19" fmla="*/ 74600 w 173971"/>
                  <a:gd name="connsiteY19" fmla="*/ 146866 h 236941"/>
                  <a:gd name="connsiteX20" fmla="*/ 48920 w 173971"/>
                  <a:gd name="connsiteY20" fmla="*/ 173749 h 236941"/>
                  <a:gd name="connsiteX21" fmla="*/ 50430 w 173971"/>
                  <a:gd name="connsiteY21" fmla="*/ 182183 h 236941"/>
                  <a:gd name="connsiteX22" fmla="*/ 66040 w 173971"/>
                  <a:gd name="connsiteY22" fmla="*/ 185082 h 236941"/>
                  <a:gd name="connsiteX23" fmla="*/ 54459 w 173971"/>
                  <a:gd name="connsiteY23" fmla="*/ 173749 h 236941"/>
                  <a:gd name="connsiteX24" fmla="*/ 74600 w 173971"/>
                  <a:gd name="connsiteY24" fmla="*/ 152664 h 236941"/>
                  <a:gd name="connsiteX25" fmla="*/ 89958 w 173971"/>
                  <a:gd name="connsiteY25" fmla="*/ 175067 h 236941"/>
                  <a:gd name="connsiteX26" fmla="*/ 87189 w 173971"/>
                  <a:gd name="connsiteY26" fmla="*/ 180338 h 236941"/>
                  <a:gd name="connsiteX27" fmla="*/ 66040 w 173971"/>
                  <a:gd name="connsiteY27" fmla="*/ 185082 h 23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3971" h="236941">
                    <a:moveTo>
                      <a:pt x="98015" y="184292"/>
                    </a:moveTo>
                    <a:cubicBezTo>
                      <a:pt x="137039" y="168742"/>
                      <a:pt x="174049" y="121828"/>
                      <a:pt x="174049" y="70961"/>
                    </a:cubicBezTo>
                    <a:cubicBezTo>
                      <a:pt x="174049" y="28527"/>
                      <a:pt x="147361" y="63"/>
                      <a:pt x="109848" y="63"/>
                    </a:cubicBezTo>
                    <a:cubicBezTo>
                      <a:pt x="55466" y="63"/>
                      <a:pt x="77" y="59891"/>
                      <a:pt x="77" y="121301"/>
                    </a:cubicBezTo>
                    <a:cubicBezTo>
                      <a:pt x="77" y="165052"/>
                      <a:pt x="28275" y="191671"/>
                      <a:pt x="64529" y="191671"/>
                    </a:cubicBezTo>
                    <a:cubicBezTo>
                      <a:pt x="70824" y="191671"/>
                      <a:pt x="79384" y="190617"/>
                      <a:pt x="89203" y="187718"/>
                    </a:cubicBezTo>
                    <a:cubicBezTo>
                      <a:pt x="88196" y="204059"/>
                      <a:pt x="88196" y="204586"/>
                      <a:pt x="88196" y="208012"/>
                    </a:cubicBezTo>
                    <a:cubicBezTo>
                      <a:pt x="88196" y="216446"/>
                      <a:pt x="88196" y="237004"/>
                      <a:pt x="109092" y="237004"/>
                    </a:cubicBezTo>
                    <a:cubicBezTo>
                      <a:pt x="139053" y="237004"/>
                      <a:pt x="151138" y="188772"/>
                      <a:pt x="151138" y="185873"/>
                    </a:cubicBezTo>
                    <a:cubicBezTo>
                      <a:pt x="151138" y="184028"/>
                      <a:pt x="149375" y="183237"/>
                      <a:pt x="148368" y="183237"/>
                    </a:cubicBezTo>
                    <a:cubicBezTo>
                      <a:pt x="146354" y="183237"/>
                      <a:pt x="145851" y="184555"/>
                      <a:pt x="145347" y="186137"/>
                    </a:cubicBezTo>
                    <a:cubicBezTo>
                      <a:pt x="139305" y="204849"/>
                      <a:pt x="124702" y="211438"/>
                      <a:pt x="115890" y="211438"/>
                    </a:cubicBezTo>
                    <a:cubicBezTo>
                      <a:pt x="104309" y="211438"/>
                      <a:pt x="100532" y="204322"/>
                      <a:pt x="98015" y="184292"/>
                    </a:cubicBezTo>
                    <a:close/>
                    <a:moveTo>
                      <a:pt x="50430" y="182183"/>
                    </a:moveTo>
                    <a:cubicBezTo>
                      <a:pt x="30792" y="174013"/>
                      <a:pt x="22232" y="153455"/>
                      <a:pt x="22232" y="129735"/>
                    </a:cubicBezTo>
                    <a:cubicBezTo>
                      <a:pt x="22232" y="111549"/>
                      <a:pt x="28778" y="74123"/>
                      <a:pt x="47913" y="45659"/>
                    </a:cubicBezTo>
                    <a:cubicBezTo>
                      <a:pt x="66292" y="18776"/>
                      <a:pt x="89958" y="6652"/>
                      <a:pt x="108337" y="6652"/>
                    </a:cubicBezTo>
                    <a:cubicBezTo>
                      <a:pt x="133514" y="6652"/>
                      <a:pt x="151893" y="27210"/>
                      <a:pt x="151893" y="62527"/>
                    </a:cubicBezTo>
                    <a:cubicBezTo>
                      <a:pt x="151893" y="88883"/>
                      <a:pt x="139053" y="150556"/>
                      <a:pt x="96756" y="175331"/>
                    </a:cubicBezTo>
                    <a:cubicBezTo>
                      <a:pt x="95497" y="166106"/>
                      <a:pt x="92979" y="146866"/>
                      <a:pt x="74600" y="146866"/>
                    </a:cubicBezTo>
                    <a:cubicBezTo>
                      <a:pt x="61256" y="146866"/>
                      <a:pt x="48920" y="160044"/>
                      <a:pt x="48920" y="173749"/>
                    </a:cubicBezTo>
                    <a:cubicBezTo>
                      <a:pt x="48920" y="179021"/>
                      <a:pt x="50430" y="181920"/>
                      <a:pt x="50430" y="182183"/>
                    </a:cubicBezTo>
                    <a:close/>
                    <a:moveTo>
                      <a:pt x="66040" y="185082"/>
                    </a:moveTo>
                    <a:cubicBezTo>
                      <a:pt x="62515" y="185082"/>
                      <a:pt x="54459" y="185082"/>
                      <a:pt x="54459" y="173749"/>
                    </a:cubicBezTo>
                    <a:cubicBezTo>
                      <a:pt x="54459" y="163207"/>
                      <a:pt x="64026" y="152664"/>
                      <a:pt x="74600" y="152664"/>
                    </a:cubicBezTo>
                    <a:cubicBezTo>
                      <a:pt x="85174" y="152664"/>
                      <a:pt x="89958" y="158990"/>
                      <a:pt x="89958" y="175067"/>
                    </a:cubicBezTo>
                    <a:cubicBezTo>
                      <a:pt x="89958" y="179021"/>
                      <a:pt x="89706" y="179284"/>
                      <a:pt x="87189" y="180338"/>
                    </a:cubicBezTo>
                    <a:cubicBezTo>
                      <a:pt x="80643" y="183237"/>
                      <a:pt x="73090" y="185082"/>
                      <a:pt x="66040" y="1850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93" name="Flèche vers la droite 92">
              <a:extLst>
                <a:ext uri="{FF2B5EF4-FFF2-40B4-BE49-F238E27FC236}">
                  <a16:creationId xmlns:a16="http://schemas.microsoft.com/office/drawing/2014/main" id="{504E0FFA-D27B-9ACD-E990-910BB90A0013}"/>
                </a:ext>
              </a:extLst>
            </p:cNvPr>
            <p:cNvSpPr/>
            <p:nvPr/>
          </p:nvSpPr>
          <p:spPr>
            <a:xfrm rot="19831785">
              <a:off x="3521207" y="4160634"/>
              <a:ext cx="485295" cy="27355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>
                <a:rot lat="0" lon="20099966" rev="0"/>
              </a:camera>
              <a:lightRig rig="contrasting" dir="t"/>
            </a:scene3d>
            <a:sp3d extrusionH="203200" contourW="12700">
              <a:extrusionClr>
                <a:schemeClr val="bg2"/>
              </a:extrusionClr>
              <a:contourClr>
                <a:schemeClr val="bg2">
                  <a:lumMod val="1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</p:grpSp>
      <p:grpSp>
        <p:nvGrpSpPr>
          <p:cNvPr id="186" name="Groupe 185" descr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\newcommand{\dsurd}[2]{\frac{\partial #1}{\partial #2}}&#10;&#10;% \color{white}&#10;&#10;$$ &#10;  k = \left(\frac{\bleugris{h}\green{\mathcal{P}}}&#10;&#9;{\lambda \darkred{S}} \right)^{1/2}&#10;$$&#10;\end{document}&#10;" title="IguanaTex Vector Display">
            <a:extLst>
              <a:ext uri="{FF2B5EF4-FFF2-40B4-BE49-F238E27FC236}">
                <a16:creationId xmlns:a16="http://schemas.microsoft.com/office/drawing/2014/main" id="{387AC9EA-CC77-328A-FF0B-9E918D8D705F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3657600" y="6642099"/>
            <a:ext cx="1704340" cy="754380"/>
            <a:chOff x="9341198" y="8422047"/>
            <a:chExt cx="1686396" cy="745097"/>
          </a:xfrm>
        </p:grpSpPr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C3EA394D-EEE3-9051-1B44-4BB6A9437FE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341198" y="8709809"/>
              <a:ext cx="126095" cy="196241"/>
            </a:xfrm>
            <a:custGeom>
              <a:avLst/>
              <a:gdLst>
                <a:gd name="connsiteX0" fmla="*/ 64781 w 126095"/>
                <a:gd name="connsiteY0" fmla="*/ 3143 h 196241"/>
                <a:gd name="connsiteX1" fmla="*/ 61163 w 126095"/>
                <a:gd name="connsiteY1" fmla="*/ 81 h 196241"/>
                <a:gd name="connsiteX2" fmla="*/ 27203 w 126095"/>
                <a:gd name="connsiteY2" fmla="*/ 2865 h 196241"/>
                <a:gd name="connsiteX3" fmla="*/ 21914 w 126095"/>
                <a:gd name="connsiteY3" fmla="*/ 8432 h 196241"/>
                <a:gd name="connsiteX4" fmla="*/ 28595 w 126095"/>
                <a:gd name="connsiteY4" fmla="*/ 11772 h 196241"/>
                <a:gd name="connsiteX5" fmla="*/ 42513 w 126095"/>
                <a:gd name="connsiteY5" fmla="*/ 16504 h 196241"/>
                <a:gd name="connsiteX6" fmla="*/ 41678 w 126095"/>
                <a:gd name="connsiteY6" fmla="*/ 22071 h 196241"/>
                <a:gd name="connsiteX7" fmla="*/ 1316 w 126095"/>
                <a:gd name="connsiteY7" fmla="*/ 182404 h 196241"/>
                <a:gd name="connsiteX8" fmla="*/ 203 w 126095"/>
                <a:gd name="connsiteY8" fmla="*/ 188528 h 196241"/>
                <a:gd name="connsiteX9" fmla="*/ 8275 w 126095"/>
                <a:gd name="connsiteY9" fmla="*/ 196322 h 196241"/>
                <a:gd name="connsiteX10" fmla="*/ 17739 w 126095"/>
                <a:gd name="connsiteY10" fmla="*/ 190477 h 196241"/>
                <a:gd name="connsiteX11" fmla="*/ 33327 w 126095"/>
                <a:gd name="connsiteY11" fmla="*/ 129517 h 196241"/>
                <a:gd name="connsiteX12" fmla="*/ 65616 w 126095"/>
                <a:gd name="connsiteY12" fmla="*/ 153177 h 196241"/>
                <a:gd name="connsiteX13" fmla="*/ 64781 w 126095"/>
                <a:gd name="connsiteY13" fmla="*/ 159022 h 196241"/>
                <a:gd name="connsiteX14" fmla="*/ 63668 w 126095"/>
                <a:gd name="connsiteY14" fmla="*/ 168765 h 196241"/>
                <a:gd name="connsiteX15" fmla="*/ 89277 w 126095"/>
                <a:gd name="connsiteY15" fmla="*/ 196322 h 196241"/>
                <a:gd name="connsiteX16" fmla="*/ 111267 w 126095"/>
                <a:gd name="connsiteY16" fmla="*/ 181569 h 196241"/>
                <a:gd name="connsiteX17" fmla="*/ 121288 w 126095"/>
                <a:gd name="connsiteY17" fmla="*/ 153455 h 196241"/>
                <a:gd name="connsiteX18" fmla="*/ 117947 w 126095"/>
                <a:gd name="connsiteY18" fmla="*/ 150672 h 196241"/>
                <a:gd name="connsiteX19" fmla="*/ 114050 w 126095"/>
                <a:gd name="connsiteY19" fmla="*/ 155682 h 196241"/>
                <a:gd name="connsiteX20" fmla="*/ 89833 w 126095"/>
                <a:gd name="connsiteY20" fmla="*/ 190198 h 196241"/>
                <a:gd name="connsiteX21" fmla="*/ 80926 w 126095"/>
                <a:gd name="connsiteY21" fmla="*/ 177116 h 196241"/>
                <a:gd name="connsiteX22" fmla="*/ 83153 w 126095"/>
                <a:gd name="connsiteY22" fmla="*/ 161528 h 196241"/>
                <a:gd name="connsiteX23" fmla="*/ 84266 w 126095"/>
                <a:gd name="connsiteY23" fmla="*/ 152899 h 196241"/>
                <a:gd name="connsiteX24" fmla="*/ 43070 w 126095"/>
                <a:gd name="connsiteY24" fmla="*/ 123671 h 196241"/>
                <a:gd name="connsiteX25" fmla="*/ 67008 w 126095"/>
                <a:gd name="connsiteY25" fmla="*/ 103073 h 196241"/>
                <a:gd name="connsiteX26" fmla="*/ 106813 w 126095"/>
                <a:gd name="connsiteY26" fmla="*/ 76351 h 196241"/>
                <a:gd name="connsiteX27" fmla="*/ 109318 w 126095"/>
                <a:gd name="connsiteY27" fmla="*/ 76629 h 196241"/>
                <a:gd name="connsiteX28" fmla="*/ 115164 w 126095"/>
                <a:gd name="connsiteY28" fmla="*/ 78856 h 196241"/>
                <a:gd name="connsiteX29" fmla="*/ 116277 w 126095"/>
                <a:gd name="connsiteY29" fmla="*/ 79969 h 196241"/>
                <a:gd name="connsiteX30" fmla="*/ 100411 w 126095"/>
                <a:gd name="connsiteY30" fmla="*/ 95000 h 196241"/>
                <a:gd name="connsiteX31" fmla="*/ 110988 w 126095"/>
                <a:gd name="connsiteY31" fmla="*/ 104743 h 196241"/>
                <a:gd name="connsiteX32" fmla="*/ 126298 w 126095"/>
                <a:gd name="connsiteY32" fmla="*/ 87763 h 196241"/>
                <a:gd name="connsiteX33" fmla="*/ 107370 w 126095"/>
                <a:gd name="connsiteY33" fmla="*/ 70227 h 196241"/>
                <a:gd name="connsiteX34" fmla="*/ 66730 w 126095"/>
                <a:gd name="connsiteY34" fmla="*/ 94722 h 196241"/>
                <a:gd name="connsiteX35" fmla="*/ 35832 w 126095"/>
                <a:gd name="connsiteY35" fmla="*/ 120609 h 196241"/>
                <a:gd name="connsiteX36" fmla="*/ 64781 w 126095"/>
                <a:gd name="connsiteY36" fmla="*/ 3143 h 19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6095" h="196241">
                  <a:moveTo>
                    <a:pt x="64781" y="3143"/>
                  </a:moveTo>
                  <a:cubicBezTo>
                    <a:pt x="64781" y="2865"/>
                    <a:pt x="64781" y="81"/>
                    <a:pt x="61163" y="81"/>
                  </a:cubicBezTo>
                  <a:cubicBezTo>
                    <a:pt x="54761" y="81"/>
                    <a:pt x="34441" y="2308"/>
                    <a:pt x="27203" y="2865"/>
                  </a:cubicBezTo>
                  <a:cubicBezTo>
                    <a:pt x="24976" y="3143"/>
                    <a:pt x="21914" y="3421"/>
                    <a:pt x="21914" y="8432"/>
                  </a:cubicBezTo>
                  <a:cubicBezTo>
                    <a:pt x="21914" y="11772"/>
                    <a:pt x="24420" y="11772"/>
                    <a:pt x="28595" y="11772"/>
                  </a:cubicBezTo>
                  <a:cubicBezTo>
                    <a:pt x="41956" y="11772"/>
                    <a:pt x="42513" y="13720"/>
                    <a:pt x="42513" y="16504"/>
                  </a:cubicBezTo>
                  <a:lnTo>
                    <a:pt x="41678" y="22071"/>
                  </a:lnTo>
                  <a:lnTo>
                    <a:pt x="1316" y="182404"/>
                  </a:lnTo>
                  <a:cubicBezTo>
                    <a:pt x="203" y="186301"/>
                    <a:pt x="203" y="186858"/>
                    <a:pt x="203" y="188528"/>
                  </a:cubicBezTo>
                  <a:cubicBezTo>
                    <a:pt x="203" y="194930"/>
                    <a:pt x="5770" y="196322"/>
                    <a:pt x="8275" y="196322"/>
                  </a:cubicBezTo>
                  <a:cubicBezTo>
                    <a:pt x="11894" y="196322"/>
                    <a:pt x="16069" y="193817"/>
                    <a:pt x="17739" y="190477"/>
                  </a:cubicBezTo>
                  <a:cubicBezTo>
                    <a:pt x="19131" y="187971"/>
                    <a:pt x="31657" y="136475"/>
                    <a:pt x="33327" y="129517"/>
                  </a:cubicBezTo>
                  <a:cubicBezTo>
                    <a:pt x="42791" y="130352"/>
                    <a:pt x="65616" y="134805"/>
                    <a:pt x="65616" y="153177"/>
                  </a:cubicBezTo>
                  <a:cubicBezTo>
                    <a:pt x="65616" y="155125"/>
                    <a:pt x="65616" y="156239"/>
                    <a:pt x="64781" y="159022"/>
                  </a:cubicBezTo>
                  <a:cubicBezTo>
                    <a:pt x="64225" y="162363"/>
                    <a:pt x="63668" y="165703"/>
                    <a:pt x="63668" y="168765"/>
                  </a:cubicBezTo>
                  <a:cubicBezTo>
                    <a:pt x="63668" y="185188"/>
                    <a:pt x="74802" y="196322"/>
                    <a:pt x="89277" y="196322"/>
                  </a:cubicBezTo>
                  <a:cubicBezTo>
                    <a:pt x="97627" y="196322"/>
                    <a:pt x="105143" y="191868"/>
                    <a:pt x="111267" y="181569"/>
                  </a:cubicBezTo>
                  <a:cubicBezTo>
                    <a:pt x="118226" y="169322"/>
                    <a:pt x="121288" y="154012"/>
                    <a:pt x="121288" y="153455"/>
                  </a:cubicBezTo>
                  <a:cubicBezTo>
                    <a:pt x="121288" y="150672"/>
                    <a:pt x="118782" y="150672"/>
                    <a:pt x="117947" y="150672"/>
                  </a:cubicBezTo>
                  <a:cubicBezTo>
                    <a:pt x="115164" y="150672"/>
                    <a:pt x="114885" y="151785"/>
                    <a:pt x="114050" y="155682"/>
                  </a:cubicBezTo>
                  <a:cubicBezTo>
                    <a:pt x="108483" y="176002"/>
                    <a:pt x="102081" y="190198"/>
                    <a:pt x="89833" y="190198"/>
                  </a:cubicBezTo>
                  <a:cubicBezTo>
                    <a:pt x="84545" y="190198"/>
                    <a:pt x="80926" y="187136"/>
                    <a:pt x="80926" y="177116"/>
                  </a:cubicBezTo>
                  <a:cubicBezTo>
                    <a:pt x="80926" y="172383"/>
                    <a:pt x="82039" y="165981"/>
                    <a:pt x="83153" y="161528"/>
                  </a:cubicBezTo>
                  <a:cubicBezTo>
                    <a:pt x="84266" y="156795"/>
                    <a:pt x="84266" y="155682"/>
                    <a:pt x="84266" y="152899"/>
                  </a:cubicBezTo>
                  <a:cubicBezTo>
                    <a:pt x="84266" y="134805"/>
                    <a:pt x="66730" y="126733"/>
                    <a:pt x="43070" y="123671"/>
                  </a:cubicBezTo>
                  <a:cubicBezTo>
                    <a:pt x="51699" y="118661"/>
                    <a:pt x="60606" y="109753"/>
                    <a:pt x="67008" y="103073"/>
                  </a:cubicBezTo>
                  <a:cubicBezTo>
                    <a:pt x="80369" y="88320"/>
                    <a:pt x="93174" y="76351"/>
                    <a:pt x="106813" y="76351"/>
                  </a:cubicBezTo>
                  <a:cubicBezTo>
                    <a:pt x="108483" y="76351"/>
                    <a:pt x="108762" y="76351"/>
                    <a:pt x="109318" y="76629"/>
                  </a:cubicBezTo>
                  <a:cubicBezTo>
                    <a:pt x="112659" y="77186"/>
                    <a:pt x="112937" y="77186"/>
                    <a:pt x="115164" y="78856"/>
                  </a:cubicBezTo>
                  <a:cubicBezTo>
                    <a:pt x="115721" y="79134"/>
                    <a:pt x="115721" y="79412"/>
                    <a:pt x="116277" y="79969"/>
                  </a:cubicBezTo>
                  <a:cubicBezTo>
                    <a:pt x="102916" y="80804"/>
                    <a:pt x="100411" y="91660"/>
                    <a:pt x="100411" y="95000"/>
                  </a:cubicBezTo>
                  <a:cubicBezTo>
                    <a:pt x="100411" y="99454"/>
                    <a:pt x="103473" y="104743"/>
                    <a:pt x="110988" y="104743"/>
                  </a:cubicBezTo>
                  <a:cubicBezTo>
                    <a:pt x="118226" y="104743"/>
                    <a:pt x="126298" y="98619"/>
                    <a:pt x="126298" y="87763"/>
                  </a:cubicBezTo>
                  <a:cubicBezTo>
                    <a:pt x="126298" y="79412"/>
                    <a:pt x="119896" y="70227"/>
                    <a:pt x="107370" y="70227"/>
                  </a:cubicBezTo>
                  <a:cubicBezTo>
                    <a:pt x="99576" y="70227"/>
                    <a:pt x="86771" y="72454"/>
                    <a:pt x="66730" y="94722"/>
                  </a:cubicBezTo>
                  <a:cubicBezTo>
                    <a:pt x="57266" y="105300"/>
                    <a:pt x="46410" y="116434"/>
                    <a:pt x="35832" y="120609"/>
                  </a:cubicBezTo>
                  <a:lnTo>
                    <a:pt x="64781" y="3143"/>
                  </a:ln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47D99DB7-1056-D82C-FFB6-22B61B657DC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572472" y="8800831"/>
              <a:ext cx="185106" cy="65135"/>
            </a:xfrm>
            <a:custGeom>
              <a:avLst/>
              <a:gdLst>
                <a:gd name="connsiteX0" fmla="*/ 175854 w 185106"/>
                <a:gd name="connsiteY0" fmla="*/ 11215 h 65135"/>
                <a:gd name="connsiteX1" fmla="*/ 185318 w 185106"/>
                <a:gd name="connsiteY1" fmla="*/ 5648 h 65135"/>
                <a:gd name="connsiteX2" fmla="*/ 176132 w 185106"/>
                <a:gd name="connsiteY2" fmla="*/ 81 h 65135"/>
                <a:gd name="connsiteX3" fmla="*/ 9397 w 185106"/>
                <a:gd name="connsiteY3" fmla="*/ 81 h 65135"/>
                <a:gd name="connsiteX4" fmla="*/ 211 w 185106"/>
                <a:gd name="connsiteY4" fmla="*/ 5648 h 65135"/>
                <a:gd name="connsiteX5" fmla="*/ 9675 w 185106"/>
                <a:gd name="connsiteY5" fmla="*/ 11215 h 65135"/>
                <a:gd name="connsiteX6" fmla="*/ 175854 w 185106"/>
                <a:gd name="connsiteY6" fmla="*/ 11215 h 65135"/>
                <a:gd name="connsiteX7" fmla="*/ 176132 w 185106"/>
                <a:gd name="connsiteY7" fmla="*/ 65216 h 65135"/>
                <a:gd name="connsiteX8" fmla="*/ 185318 w 185106"/>
                <a:gd name="connsiteY8" fmla="*/ 59649 h 65135"/>
                <a:gd name="connsiteX9" fmla="*/ 175854 w 185106"/>
                <a:gd name="connsiteY9" fmla="*/ 54082 h 65135"/>
                <a:gd name="connsiteX10" fmla="*/ 9675 w 185106"/>
                <a:gd name="connsiteY10" fmla="*/ 54082 h 65135"/>
                <a:gd name="connsiteX11" fmla="*/ 211 w 185106"/>
                <a:gd name="connsiteY11" fmla="*/ 59649 h 65135"/>
                <a:gd name="connsiteX12" fmla="*/ 9397 w 185106"/>
                <a:gd name="connsiteY12" fmla="*/ 65216 h 65135"/>
                <a:gd name="connsiteX13" fmla="*/ 176132 w 185106"/>
                <a:gd name="connsiteY13" fmla="*/ 65216 h 6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106" h="65135">
                  <a:moveTo>
                    <a:pt x="175854" y="11215"/>
                  </a:moveTo>
                  <a:cubicBezTo>
                    <a:pt x="180029" y="11215"/>
                    <a:pt x="185318" y="11215"/>
                    <a:pt x="185318" y="5648"/>
                  </a:cubicBezTo>
                  <a:cubicBezTo>
                    <a:pt x="185318" y="81"/>
                    <a:pt x="180029" y="81"/>
                    <a:pt x="176132" y="81"/>
                  </a:cubicBezTo>
                  <a:lnTo>
                    <a:pt x="9397" y="81"/>
                  </a:lnTo>
                  <a:cubicBezTo>
                    <a:pt x="5500" y="81"/>
                    <a:pt x="211" y="81"/>
                    <a:pt x="211" y="5648"/>
                  </a:cubicBezTo>
                  <a:cubicBezTo>
                    <a:pt x="211" y="11215"/>
                    <a:pt x="5500" y="11215"/>
                    <a:pt x="9675" y="11215"/>
                  </a:cubicBezTo>
                  <a:lnTo>
                    <a:pt x="175854" y="11215"/>
                  </a:lnTo>
                  <a:close/>
                  <a:moveTo>
                    <a:pt x="176132" y="65216"/>
                  </a:moveTo>
                  <a:cubicBezTo>
                    <a:pt x="180029" y="65216"/>
                    <a:pt x="185318" y="65216"/>
                    <a:pt x="185318" y="59649"/>
                  </a:cubicBezTo>
                  <a:cubicBezTo>
                    <a:pt x="185318" y="54082"/>
                    <a:pt x="180029" y="54082"/>
                    <a:pt x="175854" y="54082"/>
                  </a:cubicBezTo>
                  <a:lnTo>
                    <a:pt x="9675" y="54082"/>
                  </a:lnTo>
                  <a:cubicBezTo>
                    <a:pt x="5500" y="54082"/>
                    <a:pt x="211" y="54082"/>
                    <a:pt x="211" y="59649"/>
                  </a:cubicBezTo>
                  <a:cubicBezTo>
                    <a:pt x="211" y="65216"/>
                    <a:pt x="5500" y="65216"/>
                    <a:pt x="9397" y="65216"/>
                  </a:cubicBezTo>
                  <a:lnTo>
                    <a:pt x="176132" y="65216"/>
                  </a:ln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7C1B9015-3CE9-0F1D-344F-25D3C3585A9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908601" y="8499368"/>
              <a:ext cx="136951" cy="667776"/>
            </a:xfrm>
            <a:custGeom>
              <a:avLst/>
              <a:gdLst>
                <a:gd name="connsiteX0" fmla="*/ 137173 w 136951"/>
                <a:gd name="connsiteY0" fmla="*/ 665060 h 667776"/>
                <a:gd name="connsiteX1" fmla="*/ 136059 w 136951"/>
                <a:gd name="connsiteY1" fmla="*/ 662555 h 667776"/>
                <a:gd name="connsiteX2" fmla="*/ 88460 w 136951"/>
                <a:gd name="connsiteY2" fmla="*/ 603543 h 667776"/>
                <a:gd name="connsiteX3" fmla="*/ 23325 w 136951"/>
                <a:gd name="connsiteY3" fmla="*/ 334094 h 667776"/>
                <a:gd name="connsiteX4" fmla="*/ 79275 w 136951"/>
                <a:gd name="connsiteY4" fmla="*/ 79677 h 667776"/>
                <a:gd name="connsiteX5" fmla="*/ 136338 w 136951"/>
                <a:gd name="connsiteY5" fmla="*/ 5077 h 667776"/>
                <a:gd name="connsiteX6" fmla="*/ 137173 w 136951"/>
                <a:gd name="connsiteY6" fmla="*/ 2851 h 667776"/>
                <a:gd name="connsiteX7" fmla="*/ 131327 w 136951"/>
                <a:gd name="connsiteY7" fmla="*/ 67 h 667776"/>
                <a:gd name="connsiteX8" fmla="*/ 122698 w 136951"/>
                <a:gd name="connsiteY8" fmla="*/ 4242 h 667776"/>
                <a:gd name="connsiteX9" fmla="*/ 221 w 136951"/>
                <a:gd name="connsiteY9" fmla="*/ 333816 h 667776"/>
                <a:gd name="connsiteX10" fmla="*/ 95976 w 136951"/>
                <a:gd name="connsiteY10" fmla="*/ 636667 h 667776"/>
                <a:gd name="connsiteX11" fmla="*/ 123533 w 136951"/>
                <a:gd name="connsiteY11" fmla="*/ 664503 h 667776"/>
                <a:gd name="connsiteX12" fmla="*/ 131327 w 136951"/>
                <a:gd name="connsiteY12" fmla="*/ 667843 h 667776"/>
                <a:gd name="connsiteX13" fmla="*/ 137173 w 136951"/>
                <a:gd name="connsiteY13" fmla="*/ 665060 h 66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951" h="667776">
                  <a:moveTo>
                    <a:pt x="137173" y="665060"/>
                  </a:moveTo>
                  <a:cubicBezTo>
                    <a:pt x="137173" y="663946"/>
                    <a:pt x="136616" y="663390"/>
                    <a:pt x="136059" y="662555"/>
                  </a:cubicBezTo>
                  <a:cubicBezTo>
                    <a:pt x="125760" y="652255"/>
                    <a:pt x="107110" y="633606"/>
                    <a:pt x="88460" y="603543"/>
                  </a:cubicBezTo>
                  <a:cubicBezTo>
                    <a:pt x="43645" y="531727"/>
                    <a:pt x="23325" y="441261"/>
                    <a:pt x="23325" y="334094"/>
                  </a:cubicBezTo>
                  <a:cubicBezTo>
                    <a:pt x="23325" y="259217"/>
                    <a:pt x="33346" y="162627"/>
                    <a:pt x="79275" y="79677"/>
                  </a:cubicBezTo>
                  <a:cubicBezTo>
                    <a:pt x="101265" y="40150"/>
                    <a:pt x="124090" y="17325"/>
                    <a:pt x="136338" y="5077"/>
                  </a:cubicBezTo>
                  <a:cubicBezTo>
                    <a:pt x="137173" y="4242"/>
                    <a:pt x="137173" y="3686"/>
                    <a:pt x="137173" y="2851"/>
                  </a:cubicBezTo>
                  <a:cubicBezTo>
                    <a:pt x="137173" y="67"/>
                    <a:pt x="135224" y="67"/>
                    <a:pt x="131327" y="67"/>
                  </a:cubicBezTo>
                  <a:cubicBezTo>
                    <a:pt x="127430" y="67"/>
                    <a:pt x="126874" y="67"/>
                    <a:pt x="122698" y="4242"/>
                  </a:cubicBezTo>
                  <a:cubicBezTo>
                    <a:pt x="29449" y="89141"/>
                    <a:pt x="221" y="216628"/>
                    <a:pt x="221" y="333816"/>
                  </a:cubicBezTo>
                  <a:cubicBezTo>
                    <a:pt x="221" y="443210"/>
                    <a:pt x="25274" y="553439"/>
                    <a:pt x="95976" y="636667"/>
                  </a:cubicBezTo>
                  <a:cubicBezTo>
                    <a:pt x="101543" y="643070"/>
                    <a:pt x="112121" y="654482"/>
                    <a:pt x="123533" y="664503"/>
                  </a:cubicBezTo>
                  <a:cubicBezTo>
                    <a:pt x="126874" y="667843"/>
                    <a:pt x="127430" y="667843"/>
                    <a:pt x="131327" y="667843"/>
                  </a:cubicBezTo>
                  <a:cubicBezTo>
                    <a:pt x="135224" y="667843"/>
                    <a:pt x="137173" y="667843"/>
                    <a:pt x="137173" y="665060"/>
                  </a:cubicBez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A8AFCC66-399D-0A28-4B29-B484E2FB8ED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104317" y="8521499"/>
              <a:ext cx="136672" cy="196241"/>
            </a:xfrm>
            <a:custGeom>
              <a:avLst/>
              <a:gdLst>
                <a:gd name="connsiteX0" fmla="*/ 64809 w 136672"/>
                <a:gd name="connsiteY0" fmla="*/ 3136 h 196241"/>
                <a:gd name="connsiteX1" fmla="*/ 61190 w 136672"/>
                <a:gd name="connsiteY1" fmla="*/ 74 h 196241"/>
                <a:gd name="connsiteX2" fmla="*/ 27231 w 136672"/>
                <a:gd name="connsiteY2" fmla="*/ 2858 h 196241"/>
                <a:gd name="connsiteX3" fmla="*/ 21942 w 136672"/>
                <a:gd name="connsiteY3" fmla="*/ 8425 h 196241"/>
                <a:gd name="connsiteX4" fmla="*/ 28622 w 136672"/>
                <a:gd name="connsiteY4" fmla="*/ 11765 h 196241"/>
                <a:gd name="connsiteX5" fmla="*/ 42540 w 136672"/>
                <a:gd name="connsiteY5" fmla="*/ 16497 h 196241"/>
                <a:gd name="connsiteX6" fmla="*/ 41705 w 136672"/>
                <a:gd name="connsiteY6" fmla="*/ 22064 h 196241"/>
                <a:gd name="connsiteX7" fmla="*/ 1343 w 136672"/>
                <a:gd name="connsiteY7" fmla="*/ 182398 h 196241"/>
                <a:gd name="connsiteX8" fmla="*/ 230 w 136672"/>
                <a:gd name="connsiteY8" fmla="*/ 188521 h 196241"/>
                <a:gd name="connsiteX9" fmla="*/ 8302 w 136672"/>
                <a:gd name="connsiteY9" fmla="*/ 196315 h 196241"/>
                <a:gd name="connsiteX10" fmla="*/ 18602 w 136672"/>
                <a:gd name="connsiteY10" fmla="*/ 189078 h 196241"/>
                <a:gd name="connsiteX11" fmla="*/ 23890 w 136672"/>
                <a:gd name="connsiteY11" fmla="*/ 167923 h 196241"/>
                <a:gd name="connsiteX12" fmla="*/ 30014 w 136672"/>
                <a:gd name="connsiteY12" fmla="*/ 142871 h 196241"/>
                <a:gd name="connsiteX13" fmla="*/ 34746 w 136672"/>
                <a:gd name="connsiteY13" fmla="*/ 124221 h 196241"/>
                <a:gd name="connsiteX14" fmla="*/ 37808 w 136672"/>
                <a:gd name="connsiteY14" fmla="*/ 111695 h 196241"/>
                <a:gd name="connsiteX15" fmla="*/ 56736 w 136672"/>
                <a:gd name="connsiteY15" fmla="*/ 86086 h 196241"/>
                <a:gd name="connsiteX16" fmla="*/ 83459 w 136672"/>
                <a:gd name="connsiteY16" fmla="*/ 76344 h 196241"/>
                <a:gd name="connsiteX17" fmla="*/ 98490 w 136672"/>
                <a:gd name="connsiteY17" fmla="*/ 95829 h 196241"/>
                <a:gd name="connsiteX18" fmla="*/ 81232 w 136672"/>
                <a:gd name="connsiteY18" fmla="*/ 158181 h 196241"/>
                <a:gd name="connsiteX19" fmla="*/ 77613 w 136672"/>
                <a:gd name="connsiteY19" fmla="*/ 173490 h 196241"/>
                <a:gd name="connsiteX20" fmla="*/ 100438 w 136672"/>
                <a:gd name="connsiteY20" fmla="*/ 196315 h 196241"/>
                <a:gd name="connsiteX21" fmla="*/ 136903 w 136672"/>
                <a:gd name="connsiteY21" fmla="*/ 153448 h 196241"/>
                <a:gd name="connsiteX22" fmla="*/ 133563 w 136672"/>
                <a:gd name="connsiteY22" fmla="*/ 150665 h 196241"/>
                <a:gd name="connsiteX23" fmla="*/ 129387 w 136672"/>
                <a:gd name="connsiteY23" fmla="*/ 155675 h 196241"/>
                <a:gd name="connsiteX24" fmla="*/ 100995 w 136672"/>
                <a:gd name="connsiteY24" fmla="*/ 190191 h 196241"/>
                <a:gd name="connsiteX25" fmla="*/ 94314 w 136672"/>
                <a:gd name="connsiteY25" fmla="*/ 181006 h 196241"/>
                <a:gd name="connsiteX26" fmla="*/ 99325 w 136672"/>
                <a:gd name="connsiteY26" fmla="*/ 161242 h 196241"/>
                <a:gd name="connsiteX27" fmla="*/ 116305 w 136672"/>
                <a:gd name="connsiteY27" fmla="*/ 100004 h 196241"/>
                <a:gd name="connsiteX28" fmla="*/ 84294 w 136672"/>
                <a:gd name="connsiteY28" fmla="*/ 70220 h 196241"/>
                <a:gd name="connsiteX29" fmla="*/ 43097 w 136672"/>
                <a:gd name="connsiteY29" fmla="*/ 91653 h 196241"/>
                <a:gd name="connsiteX30" fmla="*/ 64809 w 136672"/>
                <a:gd name="connsiteY30" fmla="*/ 3136 h 19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6672" h="196241">
                  <a:moveTo>
                    <a:pt x="64809" y="3136"/>
                  </a:moveTo>
                  <a:cubicBezTo>
                    <a:pt x="64809" y="2858"/>
                    <a:pt x="64809" y="74"/>
                    <a:pt x="61190" y="74"/>
                  </a:cubicBezTo>
                  <a:cubicBezTo>
                    <a:pt x="54788" y="74"/>
                    <a:pt x="34468" y="2301"/>
                    <a:pt x="27231" y="2858"/>
                  </a:cubicBezTo>
                  <a:cubicBezTo>
                    <a:pt x="25004" y="3136"/>
                    <a:pt x="21942" y="3414"/>
                    <a:pt x="21942" y="8425"/>
                  </a:cubicBezTo>
                  <a:cubicBezTo>
                    <a:pt x="21942" y="11765"/>
                    <a:pt x="24447" y="11765"/>
                    <a:pt x="28622" y="11765"/>
                  </a:cubicBezTo>
                  <a:cubicBezTo>
                    <a:pt x="41983" y="11765"/>
                    <a:pt x="42540" y="13714"/>
                    <a:pt x="42540" y="16497"/>
                  </a:cubicBezTo>
                  <a:lnTo>
                    <a:pt x="41705" y="22064"/>
                  </a:lnTo>
                  <a:lnTo>
                    <a:pt x="1343" y="182398"/>
                  </a:lnTo>
                  <a:cubicBezTo>
                    <a:pt x="230" y="186295"/>
                    <a:pt x="230" y="186851"/>
                    <a:pt x="230" y="188521"/>
                  </a:cubicBezTo>
                  <a:cubicBezTo>
                    <a:pt x="230" y="194924"/>
                    <a:pt x="5797" y="196315"/>
                    <a:pt x="8302" y="196315"/>
                  </a:cubicBezTo>
                  <a:cubicBezTo>
                    <a:pt x="12756" y="196315"/>
                    <a:pt x="17210" y="192975"/>
                    <a:pt x="18602" y="189078"/>
                  </a:cubicBezTo>
                  <a:lnTo>
                    <a:pt x="23890" y="167923"/>
                  </a:lnTo>
                  <a:lnTo>
                    <a:pt x="30014" y="142871"/>
                  </a:lnTo>
                  <a:cubicBezTo>
                    <a:pt x="31684" y="136747"/>
                    <a:pt x="33354" y="130623"/>
                    <a:pt x="34746" y="124221"/>
                  </a:cubicBezTo>
                  <a:cubicBezTo>
                    <a:pt x="35303" y="122551"/>
                    <a:pt x="37530" y="113365"/>
                    <a:pt x="37808" y="111695"/>
                  </a:cubicBezTo>
                  <a:cubicBezTo>
                    <a:pt x="38643" y="109190"/>
                    <a:pt x="47272" y="93602"/>
                    <a:pt x="56736" y="86086"/>
                  </a:cubicBezTo>
                  <a:cubicBezTo>
                    <a:pt x="62860" y="81633"/>
                    <a:pt x="71489" y="76344"/>
                    <a:pt x="83459" y="76344"/>
                  </a:cubicBezTo>
                  <a:cubicBezTo>
                    <a:pt x="95428" y="76344"/>
                    <a:pt x="98490" y="85808"/>
                    <a:pt x="98490" y="95829"/>
                  </a:cubicBezTo>
                  <a:cubicBezTo>
                    <a:pt x="98490" y="110860"/>
                    <a:pt x="87912" y="141201"/>
                    <a:pt x="81232" y="158181"/>
                  </a:cubicBezTo>
                  <a:cubicBezTo>
                    <a:pt x="79005" y="164583"/>
                    <a:pt x="77613" y="167923"/>
                    <a:pt x="77613" y="173490"/>
                  </a:cubicBezTo>
                  <a:cubicBezTo>
                    <a:pt x="77613" y="186573"/>
                    <a:pt x="87356" y="196315"/>
                    <a:pt x="100438" y="196315"/>
                  </a:cubicBezTo>
                  <a:cubicBezTo>
                    <a:pt x="126604" y="196315"/>
                    <a:pt x="136903" y="155675"/>
                    <a:pt x="136903" y="153448"/>
                  </a:cubicBezTo>
                  <a:cubicBezTo>
                    <a:pt x="136903" y="150665"/>
                    <a:pt x="134398" y="150665"/>
                    <a:pt x="133563" y="150665"/>
                  </a:cubicBezTo>
                  <a:cubicBezTo>
                    <a:pt x="130779" y="150665"/>
                    <a:pt x="130779" y="151500"/>
                    <a:pt x="129387" y="155675"/>
                  </a:cubicBezTo>
                  <a:cubicBezTo>
                    <a:pt x="125212" y="170428"/>
                    <a:pt x="116305" y="190191"/>
                    <a:pt x="100995" y="190191"/>
                  </a:cubicBezTo>
                  <a:cubicBezTo>
                    <a:pt x="96263" y="190191"/>
                    <a:pt x="94314" y="187408"/>
                    <a:pt x="94314" y="181006"/>
                  </a:cubicBezTo>
                  <a:cubicBezTo>
                    <a:pt x="94314" y="174047"/>
                    <a:pt x="96820" y="167366"/>
                    <a:pt x="99325" y="161242"/>
                  </a:cubicBezTo>
                  <a:cubicBezTo>
                    <a:pt x="103779" y="149273"/>
                    <a:pt x="116305" y="116149"/>
                    <a:pt x="116305" y="100004"/>
                  </a:cubicBezTo>
                  <a:cubicBezTo>
                    <a:pt x="116305" y="81911"/>
                    <a:pt x="105170" y="70220"/>
                    <a:pt x="84294" y="70220"/>
                  </a:cubicBezTo>
                  <a:cubicBezTo>
                    <a:pt x="66757" y="70220"/>
                    <a:pt x="53396" y="78849"/>
                    <a:pt x="43097" y="91653"/>
                  </a:cubicBezTo>
                  <a:lnTo>
                    <a:pt x="64809" y="3136"/>
                  </a:lnTo>
                  <a:close/>
                </a:path>
              </a:pathLst>
            </a:custGeom>
            <a:solidFill>
              <a:srgbClr val="9999D2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4D3A4601-1B2A-0145-913E-2940DA4B316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255231" y="8524561"/>
              <a:ext cx="198189" cy="204035"/>
            </a:xfrm>
            <a:custGeom>
              <a:avLst/>
              <a:gdLst>
                <a:gd name="connsiteX0" fmla="*/ 91258 w 198189"/>
                <a:gd name="connsiteY0" fmla="*/ 74 h 204035"/>
                <a:gd name="connsiteX1" fmla="*/ 10813 w 198189"/>
                <a:gd name="connsiteY1" fmla="*/ 32085 h 204035"/>
                <a:gd name="connsiteX2" fmla="*/ 236 w 198189"/>
                <a:gd name="connsiteY2" fmla="*/ 51848 h 204035"/>
                <a:gd name="connsiteX3" fmla="*/ 3019 w 198189"/>
                <a:gd name="connsiteY3" fmla="*/ 54075 h 204035"/>
                <a:gd name="connsiteX4" fmla="*/ 16102 w 198189"/>
                <a:gd name="connsiteY4" fmla="*/ 48787 h 204035"/>
                <a:gd name="connsiteX5" fmla="*/ 24453 w 198189"/>
                <a:gd name="connsiteY5" fmla="*/ 37931 h 204035"/>
                <a:gd name="connsiteX6" fmla="*/ 71217 w 198189"/>
                <a:gd name="connsiteY6" fmla="*/ 15384 h 204035"/>
                <a:gd name="connsiteX7" fmla="*/ 26123 w 198189"/>
                <a:gd name="connsiteY7" fmla="*/ 197150 h 204035"/>
                <a:gd name="connsiteX8" fmla="*/ 24453 w 198189"/>
                <a:gd name="connsiteY8" fmla="*/ 202161 h 204035"/>
                <a:gd name="connsiteX9" fmla="*/ 27236 w 198189"/>
                <a:gd name="connsiteY9" fmla="*/ 204109 h 204035"/>
                <a:gd name="connsiteX10" fmla="*/ 48113 w 198189"/>
                <a:gd name="connsiteY10" fmla="*/ 190748 h 204035"/>
                <a:gd name="connsiteX11" fmla="*/ 93763 w 198189"/>
                <a:gd name="connsiteY11" fmla="*/ 15384 h 204035"/>
                <a:gd name="connsiteX12" fmla="*/ 108238 w 198189"/>
                <a:gd name="connsiteY12" fmla="*/ 15384 h 204035"/>
                <a:gd name="connsiteX13" fmla="*/ 174765 w 198189"/>
                <a:gd name="connsiteY13" fmla="*/ 56302 h 204035"/>
                <a:gd name="connsiteX14" fmla="*/ 100722 w 198189"/>
                <a:gd name="connsiteY14" fmla="*/ 117819 h 204035"/>
                <a:gd name="connsiteX15" fmla="*/ 84021 w 198189"/>
                <a:gd name="connsiteY15" fmla="*/ 123108 h 204035"/>
                <a:gd name="connsiteX16" fmla="*/ 76784 w 198189"/>
                <a:gd name="connsiteY16" fmla="*/ 131180 h 204035"/>
                <a:gd name="connsiteX17" fmla="*/ 82072 w 198189"/>
                <a:gd name="connsiteY17" fmla="*/ 133128 h 204035"/>
                <a:gd name="connsiteX18" fmla="*/ 198425 w 198189"/>
                <a:gd name="connsiteY18" fmla="*/ 44333 h 204035"/>
                <a:gd name="connsiteX19" fmla="*/ 128558 w 198189"/>
                <a:gd name="connsiteY19" fmla="*/ 74 h 204035"/>
                <a:gd name="connsiteX20" fmla="*/ 91258 w 198189"/>
                <a:gd name="connsiteY20" fmla="*/ 74 h 2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189" h="204035">
                  <a:moveTo>
                    <a:pt x="91258" y="74"/>
                  </a:moveTo>
                  <a:cubicBezTo>
                    <a:pt x="52010" y="74"/>
                    <a:pt x="22226" y="19002"/>
                    <a:pt x="10813" y="32085"/>
                  </a:cubicBezTo>
                  <a:cubicBezTo>
                    <a:pt x="1071" y="43219"/>
                    <a:pt x="236" y="51292"/>
                    <a:pt x="236" y="51848"/>
                  </a:cubicBezTo>
                  <a:cubicBezTo>
                    <a:pt x="236" y="53519"/>
                    <a:pt x="1349" y="54075"/>
                    <a:pt x="3019" y="54075"/>
                  </a:cubicBezTo>
                  <a:cubicBezTo>
                    <a:pt x="7473" y="54075"/>
                    <a:pt x="13875" y="50178"/>
                    <a:pt x="16102" y="48787"/>
                  </a:cubicBezTo>
                  <a:cubicBezTo>
                    <a:pt x="21948" y="44890"/>
                    <a:pt x="22783" y="43219"/>
                    <a:pt x="24453" y="37931"/>
                  </a:cubicBezTo>
                  <a:cubicBezTo>
                    <a:pt x="28350" y="26796"/>
                    <a:pt x="36144" y="17054"/>
                    <a:pt x="71217" y="15384"/>
                  </a:cubicBezTo>
                  <a:cubicBezTo>
                    <a:pt x="66206" y="78014"/>
                    <a:pt x="49505" y="138974"/>
                    <a:pt x="26123" y="197150"/>
                  </a:cubicBezTo>
                  <a:cubicBezTo>
                    <a:pt x="24453" y="201326"/>
                    <a:pt x="24453" y="201882"/>
                    <a:pt x="24453" y="202161"/>
                  </a:cubicBezTo>
                  <a:cubicBezTo>
                    <a:pt x="24453" y="202996"/>
                    <a:pt x="25288" y="204109"/>
                    <a:pt x="27236" y="204109"/>
                  </a:cubicBezTo>
                  <a:cubicBezTo>
                    <a:pt x="31690" y="204109"/>
                    <a:pt x="45051" y="197985"/>
                    <a:pt x="48113" y="190748"/>
                  </a:cubicBezTo>
                  <a:cubicBezTo>
                    <a:pt x="62588" y="156789"/>
                    <a:pt x="85413" y="92767"/>
                    <a:pt x="93763" y="15384"/>
                  </a:cubicBezTo>
                  <a:lnTo>
                    <a:pt x="108238" y="15384"/>
                  </a:lnTo>
                  <a:cubicBezTo>
                    <a:pt x="142197" y="15384"/>
                    <a:pt x="174765" y="28467"/>
                    <a:pt x="174765" y="56302"/>
                  </a:cubicBezTo>
                  <a:cubicBezTo>
                    <a:pt x="174765" y="77179"/>
                    <a:pt x="154723" y="116149"/>
                    <a:pt x="100722" y="117819"/>
                  </a:cubicBezTo>
                  <a:cubicBezTo>
                    <a:pt x="94877" y="118097"/>
                    <a:pt x="91815" y="118097"/>
                    <a:pt x="84021" y="123108"/>
                  </a:cubicBezTo>
                  <a:cubicBezTo>
                    <a:pt x="79011" y="126448"/>
                    <a:pt x="76784" y="129510"/>
                    <a:pt x="76784" y="131180"/>
                  </a:cubicBezTo>
                  <a:cubicBezTo>
                    <a:pt x="76784" y="133128"/>
                    <a:pt x="78454" y="133128"/>
                    <a:pt x="82072" y="133128"/>
                  </a:cubicBezTo>
                  <a:cubicBezTo>
                    <a:pt x="132733" y="133128"/>
                    <a:pt x="198425" y="90262"/>
                    <a:pt x="198425" y="44333"/>
                  </a:cubicBezTo>
                  <a:cubicBezTo>
                    <a:pt x="198425" y="12600"/>
                    <a:pt x="160847" y="74"/>
                    <a:pt x="128558" y="74"/>
                  </a:cubicBezTo>
                  <a:lnTo>
                    <a:pt x="91258" y="74"/>
                  </a:lnTo>
                  <a:close/>
                </a:path>
              </a:pathLst>
            </a:custGeom>
            <a:solidFill>
              <a:srgbClr val="1A8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630B88BF-FF66-2891-AF6A-7A923620A1F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089008" y="8827832"/>
              <a:ext cx="376877" cy="11133"/>
            </a:xfrm>
            <a:custGeom>
              <a:avLst/>
              <a:gdLst>
                <a:gd name="connsiteX0" fmla="*/ 0 w 376877"/>
                <a:gd name="connsiteY0" fmla="*/ 0 h 11133"/>
                <a:gd name="connsiteX1" fmla="*/ 376877 w 376877"/>
                <a:gd name="connsiteY1" fmla="*/ 0 h 11133"/>
                <a:gd name="connsiteX2" fmla="*/ 376877 w 376877"/>
                <a:gd name="connsiteY2" fmla="*/ 11134 h 11133"/>
                <a:gd name="connsiteX3" fmla="*/ 0 w 376877"/>
                <a:gd name="connsiteY3" fmla="*/ 11134 h 1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877" h="11133">
                  <a:moveTo>
                    <a:pt x="0" y="0"/>
                  </a:moveTo>
                  <a:lnTo>
                    <a:pt x="376877" y="0"/>
                  </a:lnTo>
                  <a:lnTo>
                    <a:pt x="376877" y="11134"/>
                  </a:lnTo>
                  <a:lnTo>
                    <a:pt x="0" y="11134"/>
                  </a:ln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A38BA3F0-2C13-5767-92B7-9D0CE9AB68E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117647" y="8900747"/>
              <a:ext cx="137786" cy="196797"/>
            </a:xfrm>
            <a:custGeom>
              <a:avLst/>
              <a:gdLst>
                <a:gd name="connsiteX0" fmla="*/ 84851 w 137786"/>
                <a:gd name="connsiteY0" fmla="*/ 111987 h 196797"/>
                <a:gd name="connsiteX1" fmla="*/ 114078 w 137786"/>
                <a:gd name="connsiteY1" fmla="*/ 190205 h 196797"/>
                <a:gd name="connsiteX2" fmla="*/ 128831 w 137786"/>
                <a:gd name="connsiteY2" fmla="*/ 196329 h 196797"/>
                <a:gd name="connsiteX3" fmla="*/ 134955 w 137786"/>
                <a:gd name="connsiteY3" fmla="*/ 196329 h 196797"/>
                <a:gd name="connsiteX4" fmla="*/ 138017 w 137786"/>
                <a:gd name="connsiteY4" fmla="*/ 193545 h 196797"/>
                <a:gd name="connsiteX5" fmla="*/ 136625 w 137786"/>
                <a:gd name="connsiteY5" fmla="*/ 191040 h 196797"/>
                <a:gd name="connsiteX6" fmla="*/ 130223 w 137786"/>
                <a:gd name="connsiteY6" fmla="*/ 178236 h 196797"/>
                <a:gd name="connsiteX7" fmla="*/ 73438 w 137786"/>
                <a:gd name="connsiteY7" fmla="*/ 19851 h 196797"/>
                <a:gd name="connsiteX8" fmla="*/ 39479 w 137786"/>
                <a:gd name="connsiteY8" fmla="*/ 88 h 196797"/>
                <a:gd name="connsiteX9" fmla="*/ 34468 w 137786"/>
                <a:gd name="connsiteY9" fmla="*/ 3150 h 196797"/>
                <a:gd name="connsiteX10" fmla="*/ 36974 w 137786"/>
                <a:gd name="connsiteY10" fmla="*/ 5933 h 196797"/>
                <a:gd name="connsiteX11" fmla="*/ 55067 w 137786"/>
                <a:gd name="connsiteY11" fmla="*/ 28202 h 196797"/>
                <a:gd name="connsiteX12" fmla="*/ 82067 w 137786"/>
                <a:gd name="connsiteY12" fmla="*/ 103915 h 196797"/>
                <a:gd name="connsiteX13" fmla="*/ 5241 w 137786"/>
                <a:gd name="connsiteY13" fmla="*/ 180184 h 196797"/>
                <a:gd name="connsiteX14" fmla="*/ 231 w 137786"/>
                <a:gd name="connsiteY14" fmla="*/ 188813 h 196797"/>
                <a:gd name="connsiteX15" fmla="*/ 8581 w 137786"/>
                <a:gd name="connsiteY15" fmla="*/ 196886 h 196797"/>
                <a:gd name="connsiteX16" fmla="*/ 17767 w 137786"/>
                <a:gd name="connsiteY16" fmla="*/ 191040 h 196797"/>
                <a:gd name="connsiteX17" fmla="*/ 84851 w 137786"/>
                <a:gd name="connsiteY17" fmla="*/ 111987 h 19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786" h="196797">
                  <a:moveTo>
                    <a:pt x="84851" y="111987"/>
                  </a:moveTo>
                  <a:cubicBezTo>
                    <a:pt x="96263" y="141214"/>
                    <a:pt x="109624" y="183803"/>
                    <a:pt x="114078" y="190205"/>
                  </a:cubicBezTo>
                  <a:cubicBezTo>
                    <a:pt x="118532" y="196329"/>
                    <a:pt x="121315" y="196329"/>
                    <a:pt x="128831" y="196329"/>
                  </a:cubicBezTo>
                  <a:lnTo>
                    <a:pt x="134955" y="196329"/>
                  </a:lnTo>
                  <a:cubicBezTo>
                    <a:pt x="137738" y="196051"/>
                    <a:pt x="138017" y="194380"/>
                    <a:pt x="138017" y="193545"/>
                  </a:cubicBezTo>
                  <a:cubicBezTo>
                    <a:pt x="138017" y="192710"/>
                    <a:pt x="137460" y="192154"/>
                    <a:pt x="136625" y="191040"/>
                  </a:cubicBezTo>
                  <a:cubicBezTo>
                    <a:pt x="133841" y="187978"/>
                    <a:pt x="132171" y="183803"/>
                    <a:pt x="130223" y="178236"/>
                  </a:cubicBezTo>
                  <a:lnTo>
                    <a:pt x="73438" y="19851"/>
                  </a:lnTo>
                  <a:cubicBezTo>
                    <a:pt x="67593" y="3706"/>
                    <a:pt x="52561" y="88"/>
                    <a:pt x="39479" y="88"/>
                  </a:cubicBezTo>
                  <a:cubicBezTo>
                    <a:pt x="38087" y="88"/>
                    <a:pt x="34468" y="88"/>
                    <a:pt x="34468" y="3150"/>
                  </a:cubicBezTo>
                  <a:cubicBezTo>
                    <a:pt x="34468" y="5377"/>
                    <a:pt x="36695" y="5933"/>
                    <a:pt x="36974" y="5933"/>
                  </a:cubicBezTo>
                  <a:cubicBezTo>
                    <a:pt x="46159" y="7603"/>
                    <a:pt x="48108" y="9274"/>
                    <a:pt x="55067" y="28202"/>
                  </a:cubicBezTo>
                  <a:lnTo>
                    <a:pt x="82067" y="103915"/>
                  </a:lnTo>
                  <a:lnTo>
                    <a:pt x="5241" y="180184"/>
                  </a:lnTo>
                  <a:cubicBezTo>
                    <a:pt x="1901" y="183525"/>
                    <a:pt x="231" y="185195"/>
                    <a:pt x="231" y="188813"/>
                  </a:cubicBezTo>
                  <a:cubicBezTo>
                    <a:pt x="231" y="193545"/>
                    <a:pt x="4127" y="196886"/>
                    <a:pt x="8581" y="196886"/>
                  </a:cubicBezTo>
                  <a:cubicBezTo>
                    <a:pt x="13035" y="196886"/>
                    <a:pt x="15540" y="193824"/>
                    <a:pt x="17767" y="191040"/>
                  </a:cubicBezTo>
                  <a:lnTo>
                    <a:pt x="84851" y="111987"/>
                  </a:ln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6D0200A0-0090-79A9-2B5E-0272F710499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279744" y="8897685"/>
              <a:ext cx="165065" cy="202364"/>
            </a:xfrm>
            <a:custGeom>
              <a:avLst/>
              <a:gdLst>
                <a:gd name="connsiteX0" fmla="*/ 165302 w 165065"/>
                <a:gd name="connsiteY0" fmla="*/ 2871 h 202364"/>
                <a:gd name="connsiteX1" fmla="*/ 162240 w 165065"/>
                <a:gd name="connsiteY1" fmla="*/ 88 h 202364"/>
                <a:gd name="connsiteX2" fmla="*/ 157229 w 165065"/>
                <a:gd name="connsiteY2" fmla="*/ 4263 h 202364"/>
                <a:gd name="connsiteX3" fmla="*/ 143868 w 165065"/>
                <a:gd name="connsiteY3" fmla="*/ 20129 h 202364"/>
                <a:gd name="connsiteX4" fmla="*/ 104063 w 165065"/>
                <a:gd name="connsiteY4" fmla="*/ 88 h 202364"/>
                <a:gd name="connsiteX5" fmla="*/ 35309 w 165065"/>
                <a:gd name="connsiteY5" fmla="*/ 65780 h 202364"/>
                <a:gd name="connsiteX6" fmla="*/ 64258 w 165065"/>
                <a:gd name="connsiteY6" fmla="*/ 105306 h 202364"/>
                <a:gd name="connsiteX7" fmla="*/ 94042 w 165065"/>
                <a:gd name="connsiteY7" fmla="*/ 113100 h 202364"/>
                <a:gd name="connsiteX8" fmla="*/ 119651 w 165065"/>
                <a:gd name="connsiteY8" fmla="*/ 142606 h 202364"/>
                <a:gd name="connsiteX9" fmla="*/ 69547 w 165065"/>
                <a:gd name="connsiteY9" fmla="*/ 193824 h 202364"/>
                <a:gd name="connsiteX10" fmla="*/ 20835 w 165065"/>
                <a:gd name="connsiteY10" fmla="*/ 153184 h 202364"/>
                <a:gd name="connsiteX11" fmla="*/ 22505 w 165065"/>
                <a:gd name="connsiteY11" fmla="*/ 138152 h 202364"/>
                <a:gd name="connsiteX12" fmla="*/ 23062 w 165065"/>
                <a:gd name="connsiteY12" fmla="*/ 136204 h 202364"/>
                <a:gd name="connsiteX13" fmla="*/ 19721 w 165065"/>
                <a:gd name="connsiteY13" fmla="*/ 133142 h 202364"/>
                <a:gd name="connsiteX14" fmla="*/ 16938 w 165065"/>
                <a:gd name="connsiteY14" fmla="*/ 134255 h 202364"/>
                <a:gd name="connsiteX15" fmla="*/ 236 w 165065"/>
                <a:gd name="connsiteY15" fmla="*/ 199669 h 202364"/>
                <a:gd name="connsiteX16" fmla="*/ 3298 w 165065"/>
                <a:gd name="connsiteY16" fmla="*/ 202453 h 202364"/>
                <a:gd name="connsiteX17" fmla="*/ 8309 w 165065"/>
                <a:gd name="connsiteY17" fmla="*/ 198277 h 202364"/>
                <a:gd name="connsiteX18" fmla="*/ 21948 w 165065"/>
                <a:gd name="connsiteY18" fmla="*/ 182411 h 202364"/>
                <a:gd name="connsiteX19" fmla="*/ 68990 w 165065"/>
                <a:gd name="connsiteY19" fmla="*/ 202453 h 202364"/>
                <a:gd name="connsiteX20" fmla="*/ 139693 w 165065"/>
                <a:gd name="connsiteY20" fmla="*/ 130915 h 202364"/>
                <a:gd name="connsiteX21" fmla="*/ 126053 w 165065"/>
                <a:gd name="connsiteY21" fmla="*/ 98348 h 202364"/>
                <a:gd name="connsiteX22" fmla="*/ 90702 w 165065"/>
                <a:gd name="connsiteY22" fmla="*/ 84430 h 202364"/>
                <a:gd name="connsiteX23" fmla="*/ 72052 w 165065"/>
                <a:gd name="connsiteY23" fmla="*/ 79419 h 202364"/>
                <a:gd name="connsiteX24" fmla="*/ 55072 w 165065"/>
                <a:gd name="connsiteY24" fmla="*/ 54089 h 202364"/>
                <a:gd name="connsiteX25" fmla="*/ 103785 w 165065"/>
                <a:gd name="connsiteY25" fmla="*/ 7882 h 202364"/>
                <a:gd name="connsiteX26" fmla="*/ 143868 w 165065"/>
                <a:gd name="connsiteY26" fmla="*/ 51027 h 202364"/>
                <a:gd name="connsiteX27" fmla="*/ 142755 w 165065"/>
                <a:gd name="connsiteY27" fmla="*/ 66615 h 202364"/>
                <a:gd name="connsiteX28" fmla="*/ 146095 w 165065"/>
                <a:gd name="connsiteY28" fmla="*/ 69398 h 202364"/>
                <a:gd name="connsiteX29" fmla="*/ 150270 w 165065"/>
                <a:gd name="connsiteY29" fmla="*/ 63831 h 202364"/>
                <a:gd name="connsiteX30" fmla="*/ 165302 w 165065"/>
                <a:gd name="connsiteY30" fmla="*/ 2871 h 20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5065" h="202364">
                  <a:moveTo>
                    <a:pt x="165302" y="2871"/>
                  </a:moveTo>
                  <a:cubicBezTo>
                    <a:pt x="165302" y="2036"/>
                    <a:pt x="164745" y="88"/>
                    <a:pt x="162240" y="88"/>
                  </a:cubicBezTo>
                  <a:cubicBezTo>
                    <a:pt x="160848" y="88"/>
                    <a:pt x="160569" y="366"/>
                    <a:pt x="157229" y="4263"/>
                  </a:cubicBezTo>
                  <a:lnTo>
                    <a:pt x="143868" y="20129"/>
                  </a:lnTo>
                  <a:cubicBezTo>
                    <a:pt x="136631" y="7047"/>
                    <a:pt x="122156" y="88"/>
                    <a:pt x="104063" y="88"/>
                  </a:cubicBezTo>
                  <a:cubicBezTo>
                    <a:pt x="68712" y="88"/>
                    <a:pt x="35309" y="32099"/>
                    <a:pt x="35309" y="65780"/>
                  </a:cubicBezTo>
                  <a:cubicBezTo>
                    <a:pt x="35309" y="88327"/>
                    <a:pt x="50062" y="101131"/>
                    <a:pt x="64258" y="105306"/>
                  </a:cubicBezTo>
                  <a:lnTo>
                    <a:pt x="94042" y="113100"/>
                  </a:lnTo>
                  <a:cubicBezTo>
                    <a:pt x="104342" y="115606"/>
                    <a:pt x="119651" y="119781"/>
                    <a:pt x="119651" y="142606"/>
                  </a:cubicBezTo>
                  <a:cubicBezTo>
                    <a:pt x="119651" y="167658"/>
                    <a:pt x="96826" y="193824"/>
                    <a:pt x="69547" y="193824"/>
                  </a:cubicBezTo>
                  <a:cubicBezTo>
                    <a:pt x="51732" y="193824"/>
                    <a:pt x="20835" y="187700"/>
                    <a:pt x="20835" y="153184"/>
                  </a:cubicBezTo>
                  <a:cubicBezTo>
                    <a:pt x="20835" y="146503"/>
                    <a:pt x="22226" y="139823"/>
                    <a:pt x="22505" y="138152"/>
                  </a:cubicBezTo>
                  <a:cubicBezTo>
                    <a:pt x="22783" y="137039"/>
                    <a:pt x="23062" y="136761"/>
                    <a:pt x="23062" y="136204"/>
                  </a:cubicBezTo>
                  <a:cubicBezTo>
                    <a:pt x="23062" y="133420"/>
                    <a:pt x="21113" y="133142"/>
                    <a:pt x="19721" y="133142"/>
                  </a:cubicBezTo>
                  <a:cubicBezTo>
                    <a:pt x="18329" y="133142"/>
                    <a:pt x="17773" y="133420"/>
                    <a:pt x="16938" y="134255"/>
                  </a:cubicBezTo>
                  <a:cubicBezTo>
                    <a:pt x="15824" y="135369"/>
                    <a:pt x="236" y="198834"/>
                    <a:pt x="236" y="199669"/>
                  </a:cubicBezTo>
                  <a:cubicBezTo>
                    <a:pt x="236" y="201339"/>
                    <a:pt x="1628" y="202453"/>
                    <a:pt x="3298" y="202453"/>
                  </a:cubicBezTo>
                  <a:cubicBezTo>
                    <a:pt x="4690" y="202453"/>
                    <a:pt x="4968" y="202174"/>
                    <a:pt x="8309" y="198277"/>
                  </a:cubicBezTo>
                  <a:lnTo>
                    <a:pt x="21948" y="182411"/>
                  </a:lnTo>
                  <a:cubicBezTo>
                    <a:pt x="33917" y="198556"/>
                    <a:pt x="52846" y="202453"/>
                    <a:pt x="68990" y="202453"/>
                  </a:cubicBezTo>
                  <a:cubicBezTo>
                    <a:pt x="106847" y="202453"/>
                    <a:pt x="139693" y="165431"/>
                    <a:pt x="139693" y="130915"/>
                  </a:cubicBezTo>
                  <a:cubicBezTo>
                    <a:pt x="139693" y="111709"/>
                    <a:pt x="130229" y="102245"/>
                    <a:pt x="126053" y="98348"/>
                  </a:cubicBezTo>
                  <a:cubicBezTo>
                    <a:pt x="119651" y="91945"/>
                    <a:pt x="115476" y="90832"/>
                    <a:pt x="90702" y="84430"/>
                  </a:cubicBezTo>
                  <a:cubicBezTo>
                    <a:pt x="84578" y="82760"/>
                    <a:pt x="74557" y="79976"/>
                    <a:pt x="72052" y="79419"/>
                  </a:cubicBezTo>
                  <a:cubicBezTo>
                    <a:pt x="64537" y="76914"/>
                    <a:pt x="55072" y="68842"/>
                    <a:pt x="55072" y="54089"/>
                  </a:cubicBezTo>
                  <a:cubicBezTo>
                    <a:pt x="55072" y="31542"/>
                    <a:pt x="77341" y="7882"/>
                    <a:pt x="103785" y="7882"/>
                  </a:cubicBezTo>
                  <a:cubicBezTo>
                    <a:pt x="126888" y="7882"/>
                    <a:pt x="143868" y="19851"/>
                    <a:pt x="143868" y="51027"/>
                  </a:cubicBezTo>
                  <a:cubicBezTo>
                    <a:pt x="143868" y="59934"/>
                    <a:pt x="142755" y="64945"/>
                    <a:pt x="142755" y="66615"/>
                  </a:cubicBezTo>
                  <a:cubicBezTo>
                    <a:pt x="142755" y="66893"/>
                    <a:pt x="142755" y="69398"/>
                    <a:pt x="146095" y="69398"/>
                  </a:cubicBezTo>
                  <a:cubicBezTo>
                    <a:pt x="148879" y="69398"/>
                    <a:pt x="149157" y="68563"/>
                    <a:pt x="150270" y="63831"/>
                  </a:cubicBezTo>
                  <a:lnTo>
                    <a:pt x="165302" y="2871"/>
                  </a:lnTo>
                  <a:close/>
                </a:path>
              </a:pathLst>
            </a:custGeom>
            <a:solidFill>
              <a:srgbClr val="96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71C8FE6C-C235-EEB3-21E4-A93CC847C3B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509030" y="8499368"/>
              <a:ext cx="136951" cy="667776"/>
            </a:xfrm>
            <a:custGeom>
              <a:avLst/>
              <a:gdLst>
                <a:gd name="connsiteX0" fmla="*/ 137196 w 136951"/>
                <a:gd name="connsiteY0" fmla="*/ 334094 h 667776"/>
                <a:gd name="connsiteX1" fmla="*/ 41441 w 136951"/>
                <a:gd name="connsiteY1" fmla="*/ 31243 h 667776"/>
                <a:gd name="connsiteX2" fmla="*/ 13884 w 136951"/>
                <a:gd name="connsiteY2" fmla="*/ 3407 h 667776"/>
                <a:gd name="connsiteX3" fmla="*/ 6090 w 136951"/>
                <a:gd name="connsiteY3" fmla="*/ 67 h 667776"/>
                <a:gd name="connsiteX4" fmla="*/ 245 w 136951"/>
                <a:gd name="connsiteY4" fmla="*/ 2851 h 667776"/>
                <a:gd name="connsiteX5" fmla="*/ 1915 w 136951"/>
                <a:gd name="connsiteY5" fmla="*/ 5634 h 667776"/>
                <a:gd name="connsiteX6" fmla="*/ 48957 w 136951"/>
                <a:gd name="connsiteY6" fmla="*/ 64367 h 667776"/>
                <a:gd name="connsiteX7" fmla="*/ 114092 w 136951"/>
                <a:gd name="connsiteY7" fmla="*/ 333816 h 667776"/>
                <a:gd name="connsiteX8" fmla="*/ 58143 w 136951"/>
                <a:gd name="connsiteY8" fmla="*/ 588234 h 667776"/>
                <a:gd name="connsiteX9" fmla="*/ 1358 w 136951"/>
                <a:gd name="connsiteY9" fmla="*/ 662555 h 667776"/>
                <a:gd name="connsiteX10" fmla="*/ 245 w 136951"/>
                <a:gd name="connsiteY10" fmla="*/ 665060 h 667776"/>
                <a:gd name="connsiteX11" fmla="*/ 6090 w 136951"/>
                <a:gd name="connsiteY11" fmla="*/ 667843 h 667776"/>
                <a:gd name="connsiteX12" fmla="*/ 14719 w 136951"/>
                <a:gd name="connsiteY12" fmla="*/ 663668 h 667776"/>
                <a:gd name="connsiteX13" fmla="*/ 137196 w 136951"/>
                <a:gd name="connsiteY13" fmla="*/ 334094 h 66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951" h="667776">
                  <a:moveTo>
                    <a:pt x="137196" y="334094"/>
                  </a:moveTo>
                  <a:cubicBezTo>
                    <a:pt x="137196" y="224700"/>
                    <a:pt x="112144" y="114471"/>
                    <a:pt x="41441" y="31243"/>
                  </a:cubicBezTo>
                  <a:cubicBezTo>
                    <a:pt x="35874" y="24841"/>
                    <a:pt x="25297" y="13428"/>
                    <a:pt x="13884" y="3407"/>
                  </a:cubicBezTo>
                  <a:cubicBezTo>
                    <a:pt x="10544" y="67"/>
                    <a:pt x="9987" y="67"/>
                    <a:pt x="6090" y="67"/>
                  </a:cubicBezTo>
                  <a:cubicBezTo>
                    <a:pt x="2750" y="67"/>
                    <a:pt x="245" y="67"/>
                    <a:pt x="245" y="2851"/>
                  </a:cubicBezTo>
                  <a:cubicBezTo>
                    <a:pt x="245" y="3964"/>
                    <a:pt x="1358" y="5077"/>
                    <a:pt x="1915" y="5634"/>
                  </a:cubicBezTo>
                  <a:cubicBezTo>
                    <a:pt x="11657" y="15655"/>
                    <a:pt x="30307" y="34305"/>
                    <a:pt x="48957" y="64367"/>
                  </a:cubicBezTo>
                  <a:cubicBezTo>
                    <a:pt x="93772" y="136183"/>
                    <a:pt x="114092" y="226649"/>
                    <a:pt x="114092" y="333816"/>
                  </a:cubicBezTo>
                  <a:cubicBezTo>
                    <a:pt x="114092" y="408694"/>
                    <a:pt x="104072" y="505283"/>
                    <a:pt x="58143" y="588234"/>
                  </a:cubicBezTo>
                  <a:cubicBezTo>
                    <a:pt x="36153" y="627760"/>
                    <a:pt x="13049" y="650864"/>
                    <a:pt x="1358" y="662555"/>
                  </a:cubicBezTo>
                  <a:cubicBezTo>
                    <a:pt x="801" y="663390"/>
                    <a:pt x="245" y="664225"/>
                    <a:pt x="245" y="665060"/>
                  </a:cubicBezTo>
                  <a:cubicBezTo>
                    <a:pt x="245" y="667843"/>
                    <a:pt x="2750" y="667843"/>
                    <a:pt x="6090" y="667843"/>
                  </a:cubicBezTo>
                  <a:cubicBezTo>
                    <a:pt x="9987" y="667843"/>
                    <a:pt x="10544" y="667843"/>
                    <a:pt x="14719" y="663668"/>
                  </a:cubicBezTo>
                  <a:cubicBezTo>
                    <a:pt x="107969" y="578769"/>
                    <a:pt x="137196" y="451282"/>
                    <a:pt x="137196" y="334094"/>
                  </a:cubicBez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A9F21E2D-C577-3D9A-B582-70EF15291DF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725428" y="8438804"/>
              <a:ext cx="70925" cy="129379"/>
            </a:xfrm>
            <a:custGeom>
              <a:avLst/>
              <a:gdLst>
                <a:gd name="connsiteX0" fmla="*/ 44288 w 70925"/>
                <a:gd name="connsiteY0" fmla="*/ 5525 h 129379"/>
                <a:gd name="connsiteX1" fmla="*/ 38443 w 70925"/>
                <a:gd name="connsiteY1" fmla="*/ 69 h 129379"/>
                <a:gd name="connsiteX2" fmla="*/ 252 w 70925"/>
                <a:gd name="connsiteY2" fmla="*/ 12539 h 129379"/>
                <a:gd name="connsiteX3" fmla="*/ 252 w 70925"/>
                <a:gd name="connsiteY3" fmla="*/ 19554 h 129379"/>
                <a:gd name="connsiteX4" fmla="*/ 28505 w 70925"/>
                <a:gd name="connsiteY4" fmla="*/ 14098 h 129379"/>
                <a:gd name="connsiteX5" fmla="*/ 28505 w 70925"/>
                <a:gd name="connsiteY5" fmla="*/ 113471 h 129379"/>
                <a:gd name="connsiteX6" fmla="*/ 9020 w 70925"/>
                <a:gd name="connsiteY6" fmla="*/ 122434 h 129379"/>
                <a:gd name="connsiteX7" fmla="*/ 1616 w 70925"/>
                <a:gd name="connsiteY7" fmla="*/ 122434 h 129379"/>
                <a:gd name="connsiteX8" fmla="*/ 1616 w 70925"/>
                <a:gd name="connsiteY8" fmla="*/ 129449 h 129379"/>
                <a:gd name="connsiteX9" fmla="*/ 36299 w 70925"/>
                <a:gd name="connsiteY9" fmla="*/ 128670 h 129379"/>
                <a:gd name="connsiteX10" fmla="*/ 71177 w 70925"/>
                <a:gd name="connsiteY10" fmla="*/ 129449 h 129379"/>
                <a:gd name="connsiteX11" fmla="*/ 71177 w 70925"/>
                <a:gd name="connsiteY11" fmla="*/ 122434 h 129379"/>
                <a:gd name="connsiteX12" fmla="*/ 63773 w 70925"/>
                <a:gd name="connsiteY12" fmla="*/ 122434 h 129379"/>
                <a:gd name="connsiteX13" fmla="*/ 44288 w 70925"/>
                <a:gd name="connsiteY13" fmla="*/ 113471 h 129379"/>
                <a:gd name="connsiteX14" fmla="*/ 44288 w 70925"/>
                <a:gd name="connsiteY14" fmla="*/ 5525 h 12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925" h="129379">
                  <a:moveTo>
                    <a:pt x="44288" y="5525"/>
                  </a:moveTo>
                  <a:cubicBezTo>
                    <a:pt x="44288" y="264"/>
                    <a:pt x="43898" y="69"/>
                    <a:pt x="38443" y="69"/>
                  </a:cubicBezTo>
                  <a:cubicBezTo>
                    <a:pt x="25972" y="12344"/>
                    <a:pt x="8241" y="12539"/>
                    <a:pt x="252" y="12539"/>
                  </a:cubicBezTo>
                  <a:lnTo>
                    <a:pt x="252" y="19554"/>
                  </a:lnTo>
                  <a:cubicBezTo>
                    <a:pt x="4928" y="19554"/>
                    <a:pt x="17788" y="19554"/>
                    <a:pt x="28505" y="14098"/>
                  </a:cubicBezTo>
                  <a:lnTo>
                    <a:pt x="28505" y="113471"/>
                  </a:lnTo>
                  <a:cubicBezTo>
                    <a:pt x="28505" y="119901"/>
                    <a:pt x="28505" y="122434"/>
                    <a:pt x="9020" y="122434"/>
                  </a:cubicBezTo>
                  <a:lnTo>
                    <a:pt x="1616" y="122434"/>
                  </a:lnTo>
                  <a:lnTo>
                    <a:pt x="1616" y="129449"/>
                  </a:lnTo>
                  <a:cubicBezTo>
                    <a:pt x="5123" y="129254"/>
                    <a:pt x="29090" y="128670"/>
                    <a:pt x="36299" y="128670"/>
                  </a:cubicBezTo>
                  <a:cubicBezTo>
                    <a:pt x="42340" y="128670"/>
                    <a:pt x="66890" y="129254"/>
                    <a:pt x="71177" y="129449"/>
                  </a:cubicBezTo>
                  <a:lnTo>
                    <a:pt x="71177" y="122434"/>
                  </a:lnTo>
                  <a:lnTo>
                    <a:pt x="63773" y="122434"/>
                  </a:lnTo>
                  <a:cubicBezTo>
                    <a:pt x="44288" y="122434"/>
                    <a:pt x="44288" y="119901"/>
                    <a:pt x="44288" y="113471"/>
                  </a:cubicBezTo>
                  <a:lnTo>
                    <a:pt x="44288" y="5525"/>
                  </a:ln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03B657E-2E01-6183-472E-165CD884F39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830149" y="8422047"/>
              <a:ext cx="83785" cy="194849"/>
            </a:xfrm>
            <a:custGeom>
              <a:avLst/>
              <a:gdLst>
                <a:gd name="connsiteX0" fmla="*/ 82872 w 83785"/>
                <a:gd name="connsiteY0" fmla="*/ 8642 h 194849"/>
                <a:gd name="connsiteX1" fmla="*/ 84041 w 83785"/>
                <a:gd name="connsiteY1" fmla="*/ 4940 h 194849"/>
                <a:gd name="connsiteX2" fmla="*/ 79365 w 83785"/>
                <a:gd name="connsiteY2" fmla="*/ 69 h 194849"/>
                <a:gd name="connsiteX3" fmla="*/ 74104 w 83785"/>
                <a:gd name="connsiteY3" fmla="*/ 4940 h 194849"/>
                <a:gd name="connsiteX4" fmla="*/ 1425 w 83785"/>
                <a:gd name="connsiteY4" fmla="*/ 186345 h 194849"/>
                <a:gd name="connsiteX5" fmla="*/ 256 w 83785"/>
                <a:gd name="connsiteY5" fmla="*/ 190047 h 194849"/>
                <a:gd name="connsiteX6" fmla="*/ 4932 w 83785"/>
                <a:gd name="connsiteY6" fmla="*/ 194918 h 194849"/>
                <a:gd name="connsiteX7" fmla="*/ 10193 w 83785"/>
                <a:gd name="connsiteY7" fmla="*/ 190047 h 194849"/>
                <a:gd name="connsiteX8" fmla="*/ 82872 w 83785"/>
                <a:gd name="connsiteY8" fmla="*/ 8642 h 19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85" h="194849">
                  <a:moveTo>
                    <a:pt x="82872" y="8642"/>
                  </a:moveTo>
                  <a:cubicBezTo>
                    <a:pt x="84041" y="6109"/>
                    <a:pt x="84041" y="5720"/>
                    <a:pt x="84041" y="4940"/>
                  </a:cubicBezTo>
                  <a:cubicBezTo>
                    <a:pt x="84041" y="1823"/>
                    <a:pt x="81508" y="69"/>
                    <a:pt x="79365" y="69"/>
                  </a:cubicBezTo>
                  <a:cubicBezTo>
                    <a:pt x="76052" y="69"/>
                    <a:pt x="75078" y="2407"/>
                    <a:pt x="74104" y="4940"/>
                  </a:cubicBezTo>
                  <a:lnTo>
                    <a:pt x="1425" y="186345"/>
                  </a:lnTo>
                  <a:cubicBezTo>
                    <a:pt x="256" y="188878"/>
                    <a:pt x="256" y="189268"/>
                    <a:pt x="256" y="190047"/>
                  </a:cubicBezTo>
                  <a:cubicBezTo>
                    <a:pt x="256" y="193165"/>
                    <a:pt x="2789" y="194918"/>
                    <a:pt x="4932" y="194918"/>
                  </a:cubicBezTo>
                  <a:cubicBezTo>
                    <a:pt x="8245" y="194918"/>
                    <a:pt x="9219" y="192580"/>
                    <a:pt x="10193" y="190047"/>
                  </a:cubicBezTo>
                  <a:lnTo>
                    <a:pt x="82872" y="8642"/>
                  </a:ln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838EC0E4-F93B-DAF7-5D4A-BD7D12F8277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941471" y="8438804"/>
              <a:ext cx="86123" cy="129379"/>
            </a:xfrm>
            <a:custGeom>
              <a:avLst/>
              <a:gdLst>
                <a:gd name="connsiteX0" fmla="*/ 86383 w 86123"/>
                <a:gd name="connsiteY0" fmla="*/ 93986 h 129379"/>
                <a:gd name="connsiteX1" fmla="*/ 79759 w 86123"/>
                <a:gd name="connsiteY1" fmla="*/ 93986 h 129379"/>
                <a:gd name="connsiteX2" fmla="*/ 74693 w 86123"/>
                <a:gd name="connsiteY2" fmla="*/ 111718 h 129379"/>
                <a:gd name="connsiteX3" fmla="*/ 55402 w 86123"/>
                <a:gd name="connsiteY3" fmla="*/ 112887 h 129379"/>
                <a:gd name="connsiteX4" fmla="*/ 19550 w 86123"/>
                <a:gd name="connsiteY4" fmla="*/ 112887 h 129379"/>
                <a:gd name="connsiteX5" fmla="*/ 58520 w 86123"/>
                <a:gd name="connsiteY5" fmla="*/ 80152 h 129379"/>
                <a:gd name="connsiteX6" fmla="*/ 86383 w 86123"/>
                <a:gd name="connsiteY6" fmla="*/ 38065 h 129379"/>
                <a:gd name="connsiteX7" fmla="*/ 40789 w 86123"/>
                <a:gd name="connsiteY7" fmla="*/ 69 h 129379"/>
                <a:gd name="connsiteX8" fmla="*/ 260 w 86123"/>
                <a:gd name="connsiteY8" fmla="*/ 34947 h 129379"/>
                <a:gd name="connsiteX9" fmla="*/ 10587 w 86123"/>
                <a:gd name="connsiteY9" fmla="*/ 45859 h 129379"/>
                <a:gd name="connsiteX10" fmla="*/ 20914 w 86123"/>
                <a:gd name="connsiteY10" fmla="*/ 35532 h 129379"/>
                <a:gd name="connsiteX11" fmla="*/ 9418 w 86123"/>
                <a:gd name="connsiteY11" fmla="*/ 25205 h 129379"/>
                <a:gd name="connsiteX12" fmla="*/ 37866 w 86123"/>
                <a:gd name="connsiteY12" fmla="*/ 7084 h 129379"/>
                <a:gd name="connsiteX13" fmla="*/ 67483 w 86123"/>
                <a:gd name="connsiteY13" fmla="*/ 38065 h 129379"/>
                <a:gd name="connsiteX14" fmla="*/ 49167 w 86123"/>
                <a:gd name="connsiteY14" fmla="*/ 75476 h 129379"/>
                <a:gd name="connsiteX15" fmla="*/ 2209 w 86123"/>
                <a:gd name="connsiteY15" fmla="*/ 121850 h 129379"/>
                <a:gd name="connsiteX16" fmla="*/ 260 w 86123"/>
                <a:gd name="connsiteY16" fmla="*/ 129449 h 129379"/>
                <a:gd name="connsiteX17" fmla="*/ 80538 w 86123"/>
                <a:gd name="connsiteY17" fmla="*/ 129449 h 129379"/>
                <a:gd name="connsiteX18" fmla="*/ 86383 w 86123"/>
                <a:gd name="connsiteY18" fmla="*/ 93986 h 12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123" h="129379">
                  <a:moveTo>
                    <a:pt x="86383" y="93986"/>
                  </a:moveTo>
                  <a:lnTo>
                    <a:pt x="79759" y="93986"/>
                  </a:lnTo>
                  <a:cubicBezTo>
                    <a:pt x="79174" y="98273"/>
                    <a:pt x="77226" y="109769"/>
                    <a:pt x="74693" y="111718"/>
                  </a:cubicBezTo>
                  <a:cubicBezTo>
                    <a:pt x="73134" y="112887"/>
                    <a:pt x="58130" y="112887"/>
                    <a:pt x="55402" y="112887"/>
                  </a:cubicBezTo>
                  <a:lnTo>
                    <a:pt x="19550" y="112887"/>
                  </a:lnTo>
                  <a:cubicBezTo>
                    <a:pt x="40009" y="94766"/>
                    <a:pt x="46829" y="89310"/>
                    <a:pt x="58520" y="80152"/>
                  </a:cubicBezTo>
                  <a:cubicBezTo>
                    <a:pt x="72939" y="68656"/>
                    <a:pt x="86383" y="56575"/>
                    <a:pt x="86383" y="38065"/>
                  </a:cubicBezTo>
                  <a:cubicBezTo>
                    <a:pt x="86383" y="14488"/>
                    <a:pt x="65729" y="69"/>
                    <a:pt x="40789" y="69"/>
                  </a:cubicBezTo>
                  <a:cubicBezTo>
                    <a:pt x="16627" y="69"/>
                    <a:pt x="260" y="17021"/>
                    <a:pt x="260" y="34947"/>
                  </a:cubicBezTo>
                  <a:cubicBezTo>
                    <a:pt x="260" y="44884"/>
                    <a:pt x="8639" y="45859"/>
                    <a:pt x="10587" y="45859"/>
                  </a:cubicBezTo>
                  <a:cubicBezTo>
                    <a:pt x="15263" y="45859"/>
                    <a:pt x="20914" y="42546"/>
                    <a:pt x="20914" y="35532"/>
                  </a:cubicBezTo>
                  <a:cubicBezTo>
                    <a:pt x="20914" y="32024"/>
                    <a:pt x="19550" y="25205"/>
                    <a:pt x="9418" y="25205"/>
                  </a:cubicBezTo>
                  <a:cubicBezTo>
                    <a:pt x="15458" y="11370"/>
                    <a:pt x="28708" y="7084"/>
                    <a:pt x="37866" y="7084"/>
                  </a:cubicBezTo>
                  <a:cubicBezTo>
                    <a:pt x="57351" y="7084"/>
                    <a:pt x="67483" y="22282"/>
                    <a:pt x="67483" y="38065"/>
                  </a:cubicBezTo>
                  <a:cubicBezTo>
                    <a:pt x="67483" y="55016"/>
                    <a:pt x="55402" y="68461"/>
                    <a:pt x="49167" y="75476"/>
                  </a:cubicBezTo>
                  <a:lnTo>
                    <a:pt x="2209" y="121850"/>
                  </a:lnTo>
                  <a:cubicBezTo>
                    <a:pt x="260" y="123603"/>
                    <a:pt x="260" y="123993"/>
                    <a:pt x="260" y="129449"/>
                  </a:cubicBezTo>
                  <a:lnTo>
                    <a:pt x="80538" y="129449"/>
                  </a:lnTo>
                  <a:lnTo>
                    <a:pt x="86383" y="93986"/>
                  </a:ln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9" name="ZoneTexte 108">
            <a:extLst>
              <a:ext uri="{FF2B5EF4-FFF2-40B4-BE49-F238E27FC236}">
                <a16:creationId xmlns:a16="http://schemas.microsoft.com/office/drawing/2014/main" id="{4A475FD5-B448-549A-951A-2E687BB79AB8}"/>
              </a:ext>
            </a:extLst>
          </p:cNvPr>
          <p:cNvSpPr txBox="1"/>
          <p:nvPr/>
        </p:nvSpPr>
        <p:spPr>
          <a:xfrm>
            <a:off x="5337101" y="6828729"/>
            <a:ext cx="2776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/>
              <a:t>taux de décroissance de </a:t>
            </a:r>
            <a:endParaRPr lang="fr-F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e 73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 title="IguanaTex Vector Display">
            <a:extLst>
              <a:ext uri="{FF2B5EF4-FFF2-40B4-BE49-F238E27FC236}">
                <a16:creationId xmlns:a16="http://schemas.microsoft.com/office/drawing/2014/main" id="{33910B0B-C77B-81D7-A536-774B0D1D82B1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052602" y="1723205"/>
            <a:ext cx="377106" cy="261073"/>
            <a:chOff x="10497958" y="3141706"/>
            <a:chExt cx="349687" cy="241022"/>
          </a:xfrm>
        </p:grpSpPr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5B396E72-1651-641A-9092-6AFFBDAD81E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497958" y="3141706"/>
              <a:ext cx="182481" cy="195651"/>
            </a:xfrm>
            <a:custGeom>
              <a:avLst/>
              <a:gdLst>
                <a:gd name="connsiteX0" fmla="*/ 108224 w 182481"/>
                <a:gd name="connsiteY0" fmla="*/ 20293 h 195651"/>
                <a:gd name="connsiteX1" fmla="*/ 114396 w 182481"/>
                <a:gd name="connsiteY1" fmla="*/ 9600 h 195651"/>
                <a:gd name="connsiteX2" fmla="*/ 131302 w 182481"/>
                <a:gd name="connsiteY2" fmla="*/ 9022 h 195651"/>
                <a:gd name="connsiteX3" fmla="*/ 170482 w 182481"/>
                <a:gd name="connsiteY3" fmla="*/ 32719 h 195651"/>
                <a:gd name="connsiteX4" fmla="*/ 168335 w 182481"/>
                <a:gd name="connsiteY4" fmla="*/ 55839 h 195651"/>
                <a:gd name="connsiteX5" fmla="*/ 167530 w 182481"/>
                <a:gd name="connsiteY5" fmla="*/ 61330 h 195651"/>
                <a:gd name="connsiteX6" fmla="*/ 170751 w 182481"/>
                <a:gd name="connsiteY6" fmla="*/ 65087 h 195651"/>
                <a:gd name="connsiteX7" fmla="*/ 174776 w 182481"/>
                <a:gd name="connsiteY7" fmla="*/ 58440 h 195651"/>
                <a:gd name="connsiteX8" fmla="*/ 182021 w 182481"/>
                <a:gd name="connsiteY8" fmla="*/ 8155 h 195651"/>
                <a:gd name="connsiteX9" fmla="*/ 182558 w 182481"/>
                <a:gd name="connsiteY9" fmla="*/ 3242 h 195651"/>
                <a:gd name="connsiteX10" fmla="*/ 175313 w 182481"/>
                <a:gd name="connsiteY10" fmla="*/ 63 h 195651"/>
                <a:gd name="connsiteX11" fmla="*/ 26376 w 182481"/>
                <a:gd name="connsiteY11" fmla="*/ 63 h 195651"/>
                <a:gd name="connsiteX12" fmla="*/ 17788 w 182481"/>
                <a:gd name="connsiteY12" fmla="*/ 5843 h 195651"/>
                <a:gd name="connsiteX13" fmla="*/ 1687 w 182481"/>
                <a:gd name="connsiteY13" fmla="*/ 56706 h 195651"/>
                <a:gd name="connsiteX14" fmla="*/ 77 w 182481"/>
                <a:gd name="connsiteY14" fmla="*/ 61908 h 195651"/>
                <a:gd name="connsiteX15" fmla="*/ 3297 w 182481"/>
                <a:gd name="connsiteY15" fmla="*/ 65087 h 195651"/>
                <a:gd name="connsiteX16" fmla="*/ 7859 w 182481"/>
                <a:gd name="connsiteY16" fmla="*/ 59018 h 195651"/>
                <a:gd name="connsiteX17" fmla="*/ 69044 w 182481"/>
                <a:gd name="connsiteY17" fmla="*/ 9022 h 195651"/>
                <a:gd name="connsiteX18" fmla="*/ 79510 w 182481"/>
                <a:gd name="connsiteY18" fmla="*/ 9022 h 195651"/>
                <a:gd name="connsiteX19" fmla="*/ 87024 w 182481"/>
                <a:gd name="connsiteY19" fmla="*/ 12490 h 195651"/>
                <a:gd name="connsiteX20" fmla="*/ 85950 w 182481"/>
                <a:gd name="connsiteY20" fmla="*/ 18559 h 195651"/>
                <a:gd name="connsiteX21" fmla="*/ 49991 w 182481"/>
                <a:gd name="connsiteY21" fmla="*/ 172883 h 195651"/>
                <a:gd name="connsiteX22" fmla="*/ 18057 w 182481"/>
                <a:gd name="connsiteY22" fmla="*/ 186755 h 195651"/>
                <a:gd name="connsiteX23" fmla="*/ 6786 w 182481"/>
                <a:gd name="connsiteY23" fmla="*/ 192246 h 195651"/>
                <a:gd name="connsiteX24" fmla="*/ 11348 w 182481"/>
                <a:gd name="connsiteY24" fmla="*/ 195714 h 195651"/>
                <a:gd name="connsiteX25" fmla="*/ 33353 w 182481"/>
                <a:gd name="connsiteY25" fmla="*/ 195136 h 195651"/>
                <a:gd name="connsiteX26" fmla="*/ 56163 w 182481"/>
                <a:gd name="connsiteY26" fmla="*/ 194847 h 195651"/>
                <a:gd name="connsiteX27" fmla="*/ 78436 w 182481"/>
                <a:gd name="connsiteY27" fmla="*/ 195136 h 195651"/>
                <a:gd name="connsiteX28" fmla="*/ 101783 w 182481"/>
                <a:gd name="connsiteY28" fmla="*/ 195714 h 195651"/>
                <a:gd name="connsiteX29" fmla="*/ 107687 w 182481"/>
                <a:gd name="connsiteY29" fmla="*/ 189934 h 195651"/>
                <a:gd name="connsiteX30" fmla="*/ 98563 w 182481"/>
                <a:gd name="connsiteY30" fmla="*/ 186755 h 195651"/>
                <a:gd name="connsiteX31" fmla="*/ 81388 w 182481"/>
                <a:gd name="connsiteY31" fmla="*/ 186177 h 195651"/>
                <a:gd name="connsiteX32" fmla="*/ 71459 w 182481"/>
                <a:gd name="connsiteY32" fmla="*/ 179819 h 195651"/>
                <a:gd name="connsiteX33" fmla="*/ 72533 w 182481"/>
                <a:gd name="connsiteY33" fmla="*/ 173750 h 195651"/>
                <a:gd name="connsiteX34" fmla="*/ 108224 w 182481"/>
                <a:gd name="connsiteY34" fmla="*/ 20293 h 19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2481" h="195651">
                  <a:moveTo>
                    <a:pt x="108224" y="20293"/>
                  </a:moveTo>
                  <a:cubicBezTo>
                    <a:pt x="110102" y="12201"/>
                    <a:pt x="111176" y="10467"/>
                    <a:pt x="114396" y="9600"/>
                  </a:cubicBezTo>
                  <a:cubicBezTo>
                    <a:pt x="116811" y="9022"/>
                    <a:pt x="125667" y="9022"/>
                    <a:pt x="131302" y="9022"/>
                  </a:cubicBezTo>
                  <a:cubicBezTo>
                    <a:pt x="158406" y="9022"/>
                    <a:pt x="170482" y="10178"/>
                    <a:pt x="170482" y="32719"/>
                  </a:cubicBezTo>
                  <a:cubicBezTo>
                    <a:pt x="170482" y="37054"/>
                    <a:pt x="169409" y="48325"/>
                    <a:pt x="168335" y="55839"/>
                  </a:cubicBezTo>
                  <a:cubicBezTo>
                    <a:pt x="168067" y="56995"/>
                    <a:pt x="167530" y="60463"/>
                    <a:pt x="167530" y="61330"/>
                  </a:cubicBezTo>
                  <a:cubicBezTo>
                    <a:pt x="167530" y="63064"/>
                    <a:pt x="168335" y="65087"/>
                    <a:pt x="170751" y="65087"/>
                  </a:cubicBezTo>
                  <a:cubicBezTo>
                    <a:pt x="173702" y="65087"/>
                    <a:pt x="174239" y="62775"/>
                    <a:pt x="174776" y="58440"/>
                  </a:cubicBezTo>
                  <a:lnTo>
                    <a:pt x="182021" y="8155"/>
                  </a:lnTo>
                  <a:cubicBezTo>
                    <a:pt x="182290" y="6999"/>
                    <a:pt x="182558" y="4109"/>
                    <a:pt x="182558" y="3242"/>
                  </a:cubicBezTo>
                  <a:cubicBezTo>
                    <a:pt x="182558" y="63"/>
                    <a:pt x="179875" y="63"/>
                    <a:pt x="175313" y="63"/>
                  </a:cubicBezTo>
                  <a:lnTo>
                    <a:pt x="26376" y="63"/>
                  </a:lnTo>
                  <a:cubicBezTo>
                    <a:pt x="19935" y="63"/>
                    <a:pt x="19667" y="352"/>
                    <a:pt x="17788" y="5843"/>
                  </a:cubicBezTo>
                  <a:lnTo>
                    <a:pt x="1687" y="56706"/>
                  </a:lnTo>
                  <a:cubicBezTo>
                    <a:pt x="1419" y="57284"/>
                    <a:pt x="77" y="61330"/>
                    <a:pt x="77" y="61908"/>
                  </a:cubicBezTo>
                  <a:cubicBezTo>
                    <a:pt x="77" y="63642"/>
                    <a:pt x="1419" y="65087"/>
                    <a:pt x="3297" y="65087"/>
                  </a:cubicBezTo>
                  <a:cubicBezTo>
                    <a:pt x="5981" y="65087"/>
                    <a:pt x="6249" y="63642"/>
                    <a:pt x="7859" y="59018"/>
                  </a:cubicBezTo>
                  <a:cubicBezTo>
                    <a:pt x="22350" y="14224"/>
                    <a:pt x="29327" y="9022"/>
                    <a:pt x="69044" y="9022"/>
                  </a:cubicBezTo>
                  <a:lnTo>
                    <a:pt x="79510" y="9022"/>
                  </a:lnTo>
                  <a:cubicBezTo>
                    <a:pt x="87024" y="9022"/>
                    <a:pt x="87024" y="10178"/>
                    <a:pt x="87024" y="12490"/>
                  </a:cubicBezTo>
                  <a:cubicBezTo>
                    <a:pt x="87024" y="14224"/>
                    <a:pt x="86219" y="17692"/>
                    <a:pt x="85950" y="18559"/>
                  </a:cubicBezTo>
                  <a:lnTo>
                    <a:pt x="49991" y="172883"/>
                  </a:lnTo>
                  <a:cubicBezTo>
                    <a:pt x="47576" y="183576"/>
                    <a:pt x="46771" y="186755"/>
                    <a:pt x="18057" y="186755"/>
                  </a:cubicBezTo>
                  <a:cubicBezTo>
                    <a:pt x="8396" y="186755"/>
                    <a:pt x="6786" y="186755"/>
                    <a:pt x="6786" y="192246"/>
                  </a:cubicBezTo>
                  <a:cubicBezTo>
                    <a:pt x="6786" y="195714"/>
                    <a:pt x="9737" y="195714"/>
                    <a:pt x="11348" y="195714"/>
                  </a:cubicBezTo>
                  <a:cubicBezTo>
                    <a:pt x="18593" y="195714"/>
                    <a:pt x="26107" y="195136"/>
                    <a:pt x="33353" y="195136"/>
                  </a:cubicBezTo>
                  <a:cubicBezTo>
                    <a:pt x="40867" y="195136"/>
                    <a:pt x="48649" y="194847"/>
                    <a:pt x="56163" y="194847"/>
                  </a:cubicBezTo>
                  <a:cubicBezTo>
                    <a:pt x="63677" y="194847"/>
                    <a:pt x="71191" y="195136"/>
                    <a:pt x="78436" y="195136"/>
                  </a:cubicBezTo>
                  <a:cubicBezTo>
                    <a:pt x="86219" y="195136"/>
                    <a:pt x="94269" y="195714"/>
                    <a:pt x="101783" y="195714"/>
                  </a:cubicBezTo>
                  <a:cubicBezTo>
                    <a:pt x="104467" y="195714"/>
                    <a:pt x="107687" y="195714"/>
                    <a:pt x="107687" y="189934"/>
                  </a:cubicBezTo>
                  <a:cubicBezTo>
                    <a:pt x="107687" y="186755"/>
                    <a:pt x="105540" y="186755"/>
                    <a:pt x="98563" y="186755"/>
                  </a:cubicBezTo>
                  <a:cubicBezTo>
                    <a:pt x="91854" y="186755"/>
                    <a:pt x="88366" y="186755"/>
                    <a:pt x="81388" y="186177"/>
                  </a:cubicBezTo>
                  <a:cubicBezTo>
                    <a:pt x="73606" y="185310"/>
                    <a:pt x="71459" y="184443"/>
                    <a:pt x="71459" y="179819"/>
                  </a:cubicBezTo>
                  <a:cubicBezTo>
                    <a:pt x="71459" y="179530"/>
                    <a:pt x="71459" y="178085"/>
                    <a:pt x="72533" y="173750"/>
                  </a:cubicBezTo>
                  <a:lnTo>
                    <a:pt x="108224" y="20293"/>
                  </a:lnTo>
                  <a:close/>
                </a:path>
              </a:pathLst>
            </a:custGeom>
            <a:solidFill>
              <a:srgbClr val="0000FF"/>
            </a:solidFill>
            <a:ln w="265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8021B7DB-42A4-C687-91E5-201DA89398A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662802" y="3291492"/>
              <a:ext cx="184843" cy="91236"/>
            </a:xfrm>
            <a:custGeom>
              <a:avLst/>
              <a:gdLst>
                <a:gd name="connsiteX0" fmla="*/ 94195 w 184843"/>
                <a:gd name="connsiteY0" fmla="*/ 33848 h 91236"/>
                <a:gd name="connsiteX1" fmla="*/ 74095 w 184843"/>
                <a:gd name="connsiteY1" fmla="*/ 12404 h 91236"/>
                <a:gd name="connsiteX2" fmla="*/ 40282 w 184843"/>
                <a:gd name="connsiteY2" fmla="*/ 64 h 91236"/>
                <a:gd name="connsiteX3" fmla="*/ 83 w 184843"/>
                <a:gd name="connsiteY3" fmla="*/ 45784 h 91236"/>
                <a:gd name="connsiteX4" fmla="*/ 39719 w 184843"/>
                <a:gd name="connsiteY4" fmla="*/ 91301 h 91236"/>
                <a:gd name="connsiteX5" fmla="*/ 90813 w 184843"/>
                <a:gd name="connsiteY5" fmla="*/ 57517 h 91236"/>
                <a:gd name="connsiteX6" fmla="*/ 110913 w 184843"/>
                <a:gd name="connsiteY6" fmla="*/ 78961 h 91236"/>
                <a:gd name="connsiteX7" fmla="*/ 144726 w 184843"/>
                <a:gd name="connsiteY7" fmla="*/ 91301 h 91236"/>
                <a:gd name="connsiteX8" fmla="*/ 184926 w 184843"/>
                <a:gd name="connsiteY8" fmla="*/ 45581 h 91236"/>
                <a:gd name="connsiteX9" fmla="*/ 145289 w 184843"/>
                <a:gd name="connsiteY9" fmla="*/ 64 h 91236"/>
                <a:gd name="connsiteX10" fmla="*/ 94195 w 184843"/>
                <a:gd name="connsiteY10" fmla="*/ 33848 h 91236"/>
                <a:gd name="connsiteX11" fmla="*/ 100206 w 184843"/>
                <a:gd name="connsiteY11" fmla="*/ 41333 h 91236"/>
                <a:gd name="connsiteX12" fmla="*/ 146980 w 184843"/>
                <a:gd name="connsiteY12" fmla="*/ 7752 h 91236"/>
                <a:gd name="connsiteX13" fmla="*/ 179666 w 184843"/>
                <a:gd name="connsiteY13" fmla="*/ 45581 h 91236"/>
                <a:gd name="connsiteX14" fmla="*/ 147732 w 184843"/>
                <a:gd name="connsiteY14" fmla="*/ 80174 h 91236"/>
                <a:gd name="connsiteX15" fmla="*/ 100206 w 184843"/>
                <a:gd name="connsiteY15" fmla="*/ 41333 h 91236"/>
                <a:gd name="connsiteX16" fmla="*/ 84802 w 184843"/>
                <a:gd name="connsiteY16" fmla="*/ 50032 h 91236"/>
                <a:gd name="connsiteX17" fmla="*/ 38028 w 184843"/>
                <a:gd name="connsiteY17" fmla="*/ 83613 h 91236"/>
                <a:gd name="connsiteX18" fmla="*/ 5342 w 184843"/>
                <a:gd name="connsiteY18" fmla="*/ 45784 h 91236"/>
                <a:gd name="connsiteX19" fmla="*/ 37277 w 184843"/>
                <a:gd name="connsiteY19" fmla="*/ 11191 h 91236"/>
                <a:gd name="connsiteX20" fmla="*/ 84802 w 184843"/>
                <a:gd name="connsiteY20" fmla="*/ 50032 h 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4843" h="91236">
                  <a:moveTo>
                    <a:pt x="94195" y="33848"/>
                  </a:moveTo>
                  <a:cubicBezTo>
                    <a:pt x="84239" y="21306"/>
                    <a:pt x="81233" y="17867"/>
                    <a:pt x="74095" y="12404"/>
                  </a:cubicBezTo>
                  <a:cubicBezTo>
                    <a:pt x="62636" y="3503"/>
                    <a:pt x="50614" y="64"/>
                    <a:pt x="40282" y="64"/>
                  </a:cubicBezTo>
                  <a:cubicBezTo>
                    <a:pt x="16989" y="64"/>
                    <a:pt x="83" y="21508"/>
                    <a:pt x="83" y="45784"/>
                  </a:cubicBezTo>
                  <a:cubicBezTo>
                    <a:pt x="83" y="69453"/>
                    <a:pt x="16238" y="91301"/>
                    <a:pt x="39719" y="91301"/>
                  </a:cubicBezTo>
                  <a:cubicBezTo>
                    <a:pt x="65830" y="91301"/>
                    <a:pt x="84051" y="68239"/>
                    <a:pt x="90813" y="57517"/>
                  </a:cubicBezTo>
                  <a:cubicBezTo>
                    <a:pt x="100769" y="70059"/>
                    <a:pt x="103775" y="73499"/>
                    <a:pt x="110913" y="78961"/>
                  </a:cubicBezTo>
                  <a:cubicBezTo>
                    <a:pt x="122372" y="87862"/>
                    <a:pt x="134394" y="91301"/>
                    <a:pt x="144726" y="91301"/>
                  </a:cubicBezTo>
                  <a:cubicBezTo>
                    <a:pt x="168019" y="91301"/>
                    <a:pt x="184926" y="69857"/>
                    <a:pt x="184926" y="45581"/>
                  </a:cubicBezTo>
                  <a:cubicBezTo>
                    <a:pt x="184926" y="21912"/>
                    <a:pt x="168771" y="64"/>
                    <a:pt x="145289" y="64"/>
                  </a:cubicBezTo>
                  <a:cubicBezTo>
                    <a:pt x="119179" y="64"/>
                    <a:pt x="100957" y="23126"/>
                    <a:pt x="94195" y="33848"/>
                  </a:cubicBezTo>
                  <a:close/>
                  <a:moveTo>
                    <a:pt x="100206" y="41333"/>
                  </a:moveTo>
                  <a:cubicBezTo>
                    <a:pt x="107720" y="28184"/>
                    <a:pt x="124063" y="7752"/>
                    <a:pt x="146980" y="7752"/>
                  </a:cubicBezTo>
                  <a:cubicBezTo>
                    <a:pt x="166329" y="7752"/>
                    <a:pt x="179666" y="26161"/>
                    <a:pt x="179666" y="45581"/>
                  </a:cubicBezTo>
                  <a:cubicBezTo>
                    <a:pt x="179666" y="65002"/>
                    <a:pt x="165014" y="80174"/>
                    <a:pt x="147732" y="80174"/>
                  </a:cubicBezTo>
                  <a:cubicBezTo>
                    <a:pt x="130262" y="80174"/>
                    <a:pt x="118239" y="64800"/>
                    <a:pt x="100206" y="41333"/>
                  </a:cubicBezTo>
                  <a:close/>
                  <a:moveTo>
                    <a:pt x="84802" y="50032"/>
                  </a:moveTo>
                  <a:cubicBezTo>
                    <a:pt x="77288" y="63181"/>
                    <a:pt x="60945" y="83613"/>
                    <a:pt x="38028" y="83613"/>
                  </a:cubicBezTo>
                  <a:cubicBezTo>
                    <a:pt x="18680" y="83613"/>
                    <a:pt x="5342" y="65204"/>
                    <a:pt x="5342" y="45784"/>
                  </a:cubicBezTo>
                  <a:cubicBezTo>
                    <a:pt x="5342" y="26363"/>
                    <a:pt x="19994" y="11191"/>
                    <a:pt x="37277" y="11191"/>
                  </a:cubicBezTo>
                  <a:cubicBezTo>
                    <a:pt x="54746" y="11191"/>
                    <a:pt x="66769" y="26565"/>
                    <a:pt x="84802" y="50032"/>
                  </a:cubicBezTo>
                  <a:close/>
                </a:path>
              </a:pathLst>
            </a:custGeom>
            <a:solidFill>
              <a:srgbClr val="0000FF"/>
            </a:solidFill>
            <a:ln w="265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8" name="Groupe 57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 title="IguanaTex Vector Display">
            <a:extLst>
              <a:ext uri="{FF2B5EF4-FFF2-40B4-BE49-F238E27FC236}">
                <a16:creationId xmlns:a16="http://schemas.microsoft.com/office/drawing/2014/main" id="{CA81C59C-6417-4CAA-F2F8-9CE49CDB9FF7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7334415" y="1725248"/>
            <a:ext cx="256913" cy="256912"/>
            <a:chOff x="9590158" y="3115068"/>
            <a:chExt cx="235880" cy="239172"/>
          </a:xfrm>
        </p:grpSpPr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8FDCA5D1-3B54-7EEC-8B9D-8E7CADC19CE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590158" y="3115068"/>
              <a:ext cx="174048" cy="192532"/>
            </a:xfrm>
            <a:custGeom>
              <a:avLst/>
              <a:gdLst>
                <a:gd name="connsiteX0" fmla="*/ 103226 w 174048"/>
                <a:gd name="connsiteY0" fmla="*/ 19970 h 192532"/>
                <a:gd name="connsiteX1" fmla="*/ 109113 w 174048"/>
                <a:gd name="connsiteY1" fmla="*/ 9448 h 192532"/>
                <a:gd name="connsiteX2" fmla="*/ 125238 w 174048"/>
                <a:gd name="connsiteY2" fmla="*/ 8879 h 192532"/>
                <a:gd name="connsiteX3" fmla="*/ 162607 w 174048"/>
                <a:gd name="connsiteY3" fmla="*/ 32199 h 192532"/>
                <a:gd name="connsiteX4" fmla="*/ 160559 w 174048"/>
                <a:gd name="connsiteY4" fmla="*/ 54950 h 192532"/>
                <a:gd name="connsiteX5" fmla="*/ 159792 w 174048"/>
                <a:gd name="connsiteY5" fmla="*/ 60354 h 192532"/>
                <a:gd name="connsiteX6" fmla="*/ 162863 w 174048"/>
                <a:gd name="connsiteY6" fmla="*/ 64051 h 192532"/>
                <a:gd name="connsiteX7" fmla="*/ 166702 w 174048"/>
                <a:gd name="connsiteY7" fmla="*/ 57510 h 192532"/>
                <a:gd name="connsiteX8" fmla="*/ 173613 w 174048"/>
                <a:gd name="connsiteY8" fmla="*/ 8026 h 192532"/>
                <a:gd name="connsiteX9" fmla="*/ 174125 w 174048"/>
                <a:gd name="connsiteY9" fmla="*/ 3191 h 192532"/>
                <a:gd name="connsiteX10" fmla="*/ 167214 w 174048"/>
                <a:gd name="connsiteY10" fmla="*/ 63 h 192532"/>
                <a:gd name="connsiteX11" fmla="*/ 25160 w 174048"/>
                <a:gd name="connsiteY11" fmla="*/ 63 h 192532"/>
                <a:gd name="connsiteX12" fmla="*/ 16970 w 174048"/>
                <a:gd name="connsiteY12" fmla="*/ 5751 h 192532"/>
                <a:gd name="connsiteX13" fmla="*/ 1612 w 174048"/>
                <a:gd name="connsiteY13" fmla="*/ 55803 h 192532"/>
                <a:gd name="connsiteX14" fmla="*/ 77 w 174048"/>
                <a:gd name="connsiteY14" fmla="*/ 60922 h 192532"/>
                <a:gd name="connsiteX15" fmla="*/ 3148 w 174048"/>
                <a:gd name="connsiteY15" fmla="*/ 64051 h 192532"/>
                <a:gd name="connsiteX16" fmla="*/ 7499 w 174048"/>
                <a:gd name="connsiteY16" fmla="*/ 58079 h 192532"/>
                <a:gd name="connsiteX17" fmla="*/ 65857 w 174048"/>
                <a:gd name="connsiteY17" fmla="*/ 8879 h 192532"/>
                <a:gd name="connsiteX18" fmla="*/ 75839 w 174048"/>
                <a:gd name="connsiteY18" fmla="*/ 8879 h 192532"/>
                <a:gd name="connsiteX19" fmla="*/ 83006 w 174048"/>
                <a:gd name="connsiteY19" fmla="*/ 12292 h 192532"/>
                <a:gd name="connsiteX20" fmla="*/ 81982 w 174048"/>
                <a:gd name="connsiteY20" fmla="*/ 18264 h 192532"/>
                <a:gd name="connsiteX21" fmla="*/ 47684 w 174048"/>
                <a:gd name="connsiteY21" fmla="*/ 170129 h 192532"/>
                <a:gd name="connsiteX22" fmla="*/ 17226 w 174048"/>
                <a:gd name="connsiteY22" fmla="*/ 183779 h 192532"/>
                <a:gd name="connsiteX23" fmla="*/ 6476 w 174048"/>
                <a:gd name="connsiteY23" fmla="*/ 189183 h 192532"/>
                <a:gd name="connsiteX24" fmla="*/ 10827 w 174048"/>
                <a:gd name="connsiteY24" fmla="*/ 192595 h 192532"/>
                <a:gd name="connsiteX25" fmla="*/ 31815 w 174048"/>
                <a:gd name="connsiteY25" fmla="*/ 192027 h 192532"/>
                <a:gd name="connsiteX26" fmla="*/ 53571 w 174048"/>
                <a:gd name="connsiteY26" fmla="*/ 191742 h 192532"/>
                <a:gd name="connsiteX27" fmla="*/ 74815 w 174048"/>
                <a:gd name="connsiteY27" fmla="*/ 192027 h 192532"/>
                <a:gd name="connsiteX28" fmla="*/ 97083 w 174048"/>
                <a:gd name="connsiteY28" fmla="*/ 192595 h 192532"/>
                <a:gd name="connsiteX29" fmla="*/ 102714 w 174048"/>
                <a:gd name="connsiteY29" fmla="*/ 186908 h 192532"/>
                <a:gd name="connsiteX30" fmla="*/ 94012 w 174048"/>
                <a:gd name="connsiteY30" fmla="*/ 183779 h 192532"/>
                <a:gd name="connsiteX31" fmla="*/ 77631 w 174048"/>
                <a:gd name="connsiteY31" fmla="*/ 183211 h 192532"/>
                <a:gd name="connsiteX32" fmla="*/ 68160 w 174048"/>
                <a:gd name="connsiteY32" fmla="*/ 176954 h 192532"/>
                <a:gd name="connsiteX33" fmla="*/ 69184 w 174048"/>
                <a:gd name="connsiteY33" fmla="*/ 170982 h 192532"/>
                <a:gd name="connsiteX34" fmla="*/ 103226 w 174048"/>
                <a:gd name="connsiteY34" fmla="*/ 19970 h 19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4048" h="192532">
                  <a:moveTo>
                    <a:pt x="103226" y="19970"/>
                  </a:moveTo>
                  <a:cubicBezTo>
                    <a:pt x="105018" y="12007"/>
                    <a:pt x="106041" y="10301"/>
                    <a:pt x="109113" y="9448"/>
                  </a:cubicBezTo>
                  <a:cubicBezTo>
                    <a:pt x="111416" y="8879"/>
                    <a:pt x="119863" y="8879"/>
                    <a:pt x="125238" y="8879"/>
                  </a:cubicBezTo>
                  <a:cubicBezTo>
                    <a:pt x="151089" y="8879"/>
                    <a:pt x="162607" y="10016"/>
                    <a:pt x="162607" y="32199"/>
                  </a:cubicBezTo>
                  <a:cubicBezTo>
                    <a:pt x="162607" y="36465"/>
                    <a:pt x="161583" y="47556"/>
                    <a:pt x="160559" y="54950"/>
                  </a:cubicBezTo>
                  <a:cubicBezTo>
                    <a:pt x="160303" y="56088"/>
                    <a:pt x="159792" y="59500"/>
                    <a:pt x="159792" y="60354"/>
                  </a:cubicBezTo>
                  <a:cubicBezTo>
                    <a:pt x="159792" y="62060"/>
                    <a:pt x="160559" y="64051"/>
                    <a:pt x="162863" y="64051"/>
                  </a:cubicBezTo>
                  <a:cubicBezTo>
                    <a:pt x="165678" y="64051"/>
                    <a:pt x="166190" y="61776"/>
                    <a:pt x="166702" y="57510"/>
                  </a:cubicBezTo>
                  <a:lnTo>
                    <a:pt x="173613" y="8026"/>
                  </a:lnTo>
                  <a:cubicBezTo>
                    <a:pt x="173869" y="6888"/>
                    <a:pt x="174125" y="4044"/>
                    <a:pt x="174125" y="3191"/>
                  </a:cubicBezTo>
                  <a:cubicBezTo>
                    <a:pt x="174125" y="63"/>
                    <a:pt x="171565" y="63"/>
                    <a:pt x="167214" y="63"/>
                  </a:cubicBezTo>
                  <a:lnTo>
                    <a:pt x="25160" y="63"/>
                  </a:lnTo>
                  <a:cubicBezTo>
                    <a:pt x="19017" y="63"/>
                    <a:pt x="18761" y="347"/>
                    <a:pt x="16970" y="5751"/>
                  </a:cubicBezTo>
                  <a:lnTo>
                    <a:pt x="1612" y="55803"/>
                  </a:lnTo>
                  <a:cubicBezTo>
                    <a:pt x="1356" y="56372"/>
                    <a:pt x="77" y="60354"/>
                    <a:pt x="77" y="60922"/>
                  </a:cubicBezTo>
                  <a:cubicBezTo>
                    <a:pt x="77" y="62629"/>
                    <a:pt x="1356" y="64051"/>
                    <a:pt x="3148" y="64051"/>
                  </a:cubicBezTo>
                  <a:cubicBezTo>
                    <a:pt x="5708" y="64051"/>
                    <a:pt x="5964" y="62629"/>
                    <a:pt x="7499" y="58079"/>
                  </a:cubicBezTo>
                  <a:cubicBezTo>
                    <a:pt x="21321" y="13998"/>
                    <a:pt x="27976" y="8879"/>
                    <a:pt x="65857" y="8879"/>
                  </a:cubicBezTo>
                  <a:lnTo>
                    <a:pt x="75839" y="8879"/>
                  </a:lnTo>
                  <a:cubicBezTo>
                    <a:pt x="83006" y="8879"/>
                    <a:pt x="83006" y="10016"/>
                    <a:pt x="83006" y="12292"/>
                  </a:cubicBezTo>
                  <a:cubicBezTo>
                    <a:pt x="83006" y="13998"/>
                    <a:pt x="82238" y="17411"/>
                    <a:pt x="81982" y="18264"/>
                  </a:cubicBezTo>
                  <a:lnTo>
                    <a:pt x="47684" y="170129"/>
                  </a:lnTo>
                  <a:cubicBezTo>
                    <a:pt x="45380" y="180651"/>
                    <a:pt x="44613" y="183779"/>
                    <a:pt x="17226" y="183779"/>
                  </a:cubicBezTo>
                  <a:cubicBezTo>
                    <a:pt x="8011" y="183779"/>
                    <a:pt x="6476" y="183779"/>
                    <a:pt x="6476" y="189183"/>
                  </a:cubicBezTo>
                  <a:cubicBezTo>
                    <a:pt x="6476" y="192595"/>
                    <a:pt x="9291" y="192595"/>
                    <a:pt x="10827" y="192595"/>
                  </a:cubicBezTo>
                  <a:cubicBezTo>
                    <a:pt x="17738" y="192595"/>
                    <a:pt x="24904" y="192027"/>
                    <a:pt x="31815" y="192027"/>
                  </a:cubicBezTo>
                  <a:cubicBezTo>
                    <a:pt x="38982" y="192027"/>
                    <a:pt x="46404" y="191742"/>
                    <a:pt x="53571" y="191742"/>
                  </a:cubicBezTo>
                  <a:cubicBezTo>
                    <a:pt x="60738" y="191742"/>
                    <a:pt x="67904" y="192027"/>
                    <a:pt x="74815" y="192027"/>
                  </a:cubicBezTo>
                  <a:cubicBezTo>
                    <a:pt x="82238" y="192027"/>
                    <a:pt x="89916" y="192595"/>
                    <a:pt x="97083" y="192595"/>
                  </a:cubicBezTo>
                  <a:cubicBezTo>
                    <a:pt x="99643" y="192595"/>
                    <a:pt x="102714" y="192595"/>
                    <a:pt x="102714" y="186908"/>
                  </a:cubicBezTo>
                  <a:cubicBezTo>
                    <a:pt x="102714" y="183779"/>
                    <a:pt x="100666" y="183779"/>
                    <a:pt x="94012" y="183779"/>
                  </a:cubicBezTo>
                  <a:cubicBezTo>
                    <a:pt x="87613" y="183779"/>
                    <a:pt x="84285" y="183779"/>
                    <a:pt x="77631" y="183211"/>
                  </a:cubicBezTo>
                  <a:cubicBezTo>
                    <a:pt x="70208" y="182357"/>
                    <a:pt x="68160" y="181504"/>
                    <a:pt x="68160" y="176954"/>
                  </a:cubicBezTo>
                  <a:cubicBezTo>
                    <a:pt x="68160" y="176670"/>
                    <a:pt x="68160" y="175248"/>
                    <a:pt x="69184" y="170982"/>
                  </a:cubicBezTo>
                  <a:lnTo>
                    <a:pt x="103226" y="19970"/>
                  </a:lnTo>
                  <a:close/>
                </a:path>
              </a:pathLst>
            </a:custGeom>
            <a:solidFill>
              <a:srgbClr val="FF0000"/>
            </a:solidFill>
            <a:ln w="24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345CA31E-3F29-1F5B-6EE9-8AB7914AD07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742905" y="3218074"/>
              <a:ext cx="83133" cy="136166"/>
            </a:xfrm>
            <a:custGeom>
              <a:avLst/>
              <a:gdLst>
                <a:gd name="connsiteX0" fmla="*/ 83216 w 83133"/>
                <a:gd name="connsiteY0" fmla="*/ 68745 h 136166"/>
                <a:gd name="connsiteX1" fmla="*/ 72645 w 83133"/>
                <a:gd name="connsiteY1" fmla="*/ 17185 h 136166"/>
                <a:gd name="connsiteX2" fmla="*/ 41649 w 83133"/>
                <a:gd name="connsiteY2" fmla="*/ 64 h 136166"/>
                <a:gd name="connsiteX3" fmla="*/ 83 w 83133"/>
                <a:gd name="connsiteY3" fmla="*/ 68745 h 136166"/>
                <a:gd name="connsiteX4" fmla="*/ 41649 w 83133"/>
                <a:gd name="connsiteY4" fmla="*/ 136231 h 136166"/>
                <a:gd name="connsiteX5" fmla="*/ 83216 w 83133"/>
                <a:gd name="connsiteY5" fmla="*/ 68745 h 136166"/>
                <a:gd name="connsiteX6" fmla="*/ 41649 w 83133"/>
                <a:gd name="connsiteY6" fmla="*/ 130657 h 136166"/>
                <a:gd name="connsiteX7" fmla="*/ 18895 w 83133"/>
                <a:gd name="connsiteY7" fmla="*/ 108958 h 136166"/>
                <a:gd name="connsiteX8" fmla="*/ 16387 w 83133"/>
                <a:gd name="connsiteY8" fmla="*/ 66157 h 136166"/>
                <a:gd name="connsiteX9" fmla="*/ 19074 w 83133"/>
                <a:gd name="connsiteY9" fmla="*/ 25546 h 136166"/>
                <a:gd name="connsiteX10" fmla="*/ 41649 w 83133"/>
                <a:gd name="connsiteY10" fmla="*/ 5638 h 136166"/>
                <a:gd name="connsiteX11" fmla="*/ 63866 w 83133"/>
                <a:gd name="connsiteY11" fmla="*/ 23754 h 136166"/>
                <a:gd name="connsiteX12" fmla="*/ 66912 w 83133"/>
                <a:gd name="connsiteY12" fmla="*/ 66157 h 136166"/>
                <a:gd name="connsiteX13" fmla="*/ 64583 w 83133"/>
                <a:gd name="connsiteY13" fmla="*/ 108161 h 136166"/>
                <a:gd name="connsiteX14" fmla="*/ 41649 w 83133"/>
                <a:gd name="connsiteY14" fmla="*/ 130657 h 13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133" h="136166">
                  <a:moveTo>
                    <a:pt x="83216" y="68745"/>
                  </a:moveTo>
                  <a:cubicBezTo>
                    <a:pt x="83216" y="46847"/>
                    <a:pt x="80887" y="31120"/>
                    <a:pt x="72645" y="17185"/>
                  </a:cubicBezTo>
                  <a:cubicBezTo>
                    <a:pt x="67091" y="8027"/>
                    <a:pt x="55983" y="64"/>
                    <a:pt x="41649" y="64"/>
                  </a:cubicBezTo>
                  <a:cubicBezTo>
                    <a:pt x="83" y="64"/>
                    <a:pt x="83" y="54411"/>
                    <a:pt x="83" y="68745"/>
                  </a:cubicBezTo>
                  <a:cubicBezTo>
                    <a:pt x="83" y="83078"/>
                    <a:pt x="83" y="136231"/>
                    <a:pt x="41649" y="136231"/>
                  </a:cubicBezTo>
                  <a:cubicBezTo>
                    <a:pt x="83216" y="136231"/>
                    <a:pt x="83216" y="83078"/>
                    <a:pt x="83216" y="68745"/>
                  </a:cubicBezTo>
                  <a:close/>
                  <a:moveTo>
                    <a:pt x="41649" y="130657"/>
                  </a:moveTo>
                  <a:cubicBezTo>
                    <a:pt x="33408" y="130657"/>
                    <a:pt x="22478" y="125282"/>
                    <a:pt x="18895" y="108958"/>
                  </a:cubicBezTo>
                  <a:cubicBezTo>
                    <a:pt x="16387" y="97212"/>
                    <a:pt x="16387" y="80888"/>
                    <a:pt x="16387" y="66157"/>
                  </a:cubicBezTo>
                  <a:cubicBezTo>
                    <a:pt x="16387" y="51624"/>
                    <a:pt x="16387" y="36495"/>
                    <a:pt x="19074" y="25546"/>
                  </a:cubicBezTo>
                  <a:cubicBezTo>
                    <a:pt x="22837" y="9819"/>
                    <a:pt x="34303" y="5638"/>
                    <a:pt x="41649" y="5638"/>
                  </a:cubicBezTo>
                  <a:cubicBezTo>
                    <a:pt x="51324" y="5638"/>
                    <a:pt x="60641" y="12208"/>
                    <a:pt x="63866" y="23754"/>
                  </a:cubicBezTo>
                  <a:cubicBezTo>
                    <a:pt x="66733" y="34504"/>
                    <a:pt x="66912" y="48837"/>
                    <a:pt x="66912" y="66157"/>
                  </a:cubicBezTo>
                  <a:cubicBezTo>
                    <a:pt x="66912" y="80888"/>
                    <a:pt x="66912" y="95620"/>
                    <a:pt x="64583" y="108161"/>
                  </a:cubicBezTo>
                  <a:cubicBezTo>
                    <a:pt x="60999" y="126277"/>
                    <a:pt x="48816" y="130657"/>
                    <a:pt x="41649" y="130657"/>
                  </a:cubicBezTo>
                  <a:close/>
                </a:path>
              </a:pathLst>
            </a:custGeom>
            <a:solidFill>
              <a:srgbClr val="FF0000"/>
            </a:solidFill>
            <a:ln w="24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13" name="ZoneTexte 112">
            <a:extLst>
              <a:ext uri="{FF2B5EF4-FFF2-40B4-BE49-F238E27FC236}">
                <a16:creationId xmlns:a16="http://schemas.microsoft.com/office/drawing/2014/main" id="{B6934E6F-5E9D-344D-C80A-B3561308DB72}"/>
              </a:ext>
            </a:extLst>
          </p:cNvPr>
          <p:cNvSpPr txBox="1"/>
          <p:nvPr/>
        </p:nvSpPr>
        <p:spPr>
          <a:xfrm>
            <a:off x="2456097" y="5469501"/>
            <a:ext cx="480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/>
              <a:t>La résolution donne (ailette droite </a:t>
            </a:r>
            <a:r>
              <a:rPr lang="fr-FR" sz="1800">
                <a:latin typeface="Times New Roman" panose="02020603050405020304" pitchFamily="18" charset="0"/>
                <a:cs typeface="Times New Roman" panose="02020603050405020304" pitchFamily="18" charset="0"/>
              </a:rPr>
              <a:t>S = C</a:t>
            </a:r>
            <a:r>
              <a:rPr lang="fr-FR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fr-FR" sz="1800"/>
              <a:t>) :</a:t>
            </a:r>
          </a:p>
        </p:txBody>
      </p:sp>
      <p:cxnSp>
        <p:nvCxnSpPr>
          <p:cNvPr id="115" name="Connecteur droit avec flèche 114">
            <a:extLst>
              <a:ext uri="{FF2B5EF4-FFF2-40B4-BE49-F238E27FC236}">
                <a16:creationId xmlns:a16="http://schemas.microsoft.com/office/drawing/2014/main" id="{3B8D3C7A-5281-4FB3-15AA-44EA3F0DDF12}"/>
              </a:ext>
            </a:extLst>
          </p:cNvPr>
          <p:cNvCxnSpPr>
            <a:cxnSpLocks/>
          </p:cNvCxnSpPr>
          <p:nvPr/>
        </p:nvCxnSpPr>
        <p:spPr bwMode="auto">
          <a:xfrm flipV="1">
            <a:off x="215336" y="1455992"/>
            <a:ext cx="0" cy="478306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med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0" name="Groupe 19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 title="IguanaTex Vector Display">
            <a:extLst>
              <a:ext uri="{FF2B5EF4-FFF2-40B4-BE49-F238E27FC236}">
                <a16:creationId xmlns:a16="http://schemas.microsoft.com/office/drawing/2014/main" id="{EAB04738-E019-A5C3-986A-833BB292B3F3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1981200" y="6096001"/>
            <a:ext cx="252721" cy="252720"/>
            <a:chOff x="4313498" y="7974315"/>
            <a:chExt cx="277588" cy="281463"/>
          </a:xfrm>
        </p:grpSpPr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52DF0C90-F72A-A803-97C3-0E693971924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313498" y="7974315"/>
              <a:ext cx="204823" cy="226576"/>
            </a:xfrm>
            <a:custGeom>
              <a:avLst/>
              <a:gdLst>
                <a:gd name="connsiteX0" fmla="*/ 121465 w 204823"/>
                <a:gd name="connsiteY0" fmla="*/ 23490 h 226576"/>
                <a:gd name="connsiteX1" fmla="*/ 128392 w 204823"/>
                <a:gd name="connsiteY1" fmla="*/ 11107 h 226576"/>
                <a:gd name="connsiteX2" fmla="*/ 147369 w 204823"/>
                <a:gd name="connsiteY2" fmla="*/ 10438 h 226576"/>
                <a:gd name="connsiteX3" fmla="*/ 191345 w 204823"/>
                <a:gd name="connsiteY3" fmla="*/ 37881 h 226576"/>
                <a:gd name="connsiteX4" fmla="*/ 188936 w 204823"/>
                <a:gd name="connsiteY4" fmla="*/ 64656 h 226576"/>
                <a:gd name="connsiteX5" fmla="*/ 188032 w 204823"/>
                <a:gd name="connsiteY5" fmla="*/ 71014 h 226576"/>
                <a:gd name="connsiteX6" fmla="*/ 191647 w 204823"/>
                <a:gd name="connsiteY6" fmla="*/ 75365 h 226576"/>
                <a:gd name="connsiteX7" fmla="*/ 196165 w 204823"/>
                <a:gd name="connsiteY7" fmla="*/ 67668 h 226576"/>
                <a:gd name="connsiteX8" fmla="*/ 204297 w 204823"/>
                <a:gd name="connsiteY8" fmla="*/ 9434 h 226576"/>
                <a:gd name="connsiteX9" fmla="*/ 204900 w 204823"/>
                <a:gd name="connsiteY9" fmla="*/ 3744 h 226576"/>
                <a:gd name="connsiteX10" fmla="*/ 196767 w 204823"/>
                <a:gd name="connsiteY10" fmla="*/ 63 h 226576"/>
                <a:gd name="connsiteX11" fmla="*/ 29595 w 204823"/>
                <a:gd name="connsiteY11" fmla="*/ 63 h 226576"/>
                <a:gd name="connsiteX12" fmla="*/ 19957 w 204823"/>
                <a:gd name="connsiteY12" fmla="*/ 6756 h 226576"/>
                <a:gd name="connsiteX13" fmla="*/ 1884 w 204823"/>
                <a:gd name="connsiteY13" fmla="*/ 65660 h 226576"/>
                <a:gd name="connsiteX14" fmla="*/ 77 w 204823"/>
                <a:gd name="connsiteY14" fmla="*/ 71684 h 226576"/>
                <a:gd name="connsiteX15" fmla="*/ 3691 w 204823"/>
                <a:gd name="connsiteY15" fmla="*/ 75365 h 226576"/>
                <a:gd name="connsiteX16" fmla="*/ 8812 w 204823"/>
                <a:gd name="connsiteY16" fmla="*/ 68337 h 226576"/>
                <a:gd name="connsiteX17" fmla="*/ 77488 w 204823"/>
                <a:gd name="connsiteY17" fmla="*/ 10438 h 226576"/>
                <a:gd name="connsiteX18" fmla="*/ 89235 w 204823"/>
                <a:gd name="connsiteY18" fmla="*/ 10438 h 226576"/>
                <a:gd name="connsiteX19" fmla="*/ 97669 w 204823"/>
                <a:gd name="connsiteY19" fmla="*/ 14454 h 226576"/>
                <a:gd name="connsiteX20" fmla="*/ 96464 w 204823"/>
                <a:gd name="connsiteY20" fmla="*/ 21482 h 226576"/>
                <a:gd name="connsiteX21" fmla="*/ 56102 w 204823"/>
                <a:gd name="connsiteY21" fmla="*/ 200200 h 226576"/>
                <a:gd name="connsiteX22" fmla="*/ 20258 w 204823"/>
                <a:gd name="connsiteY22" fmla="*/ 216264 h 226576"/>
                <a:gd name="connsiteX23" fmla="*/ 7607 w 204823"/>
                <a:gd name="connsiteY23" fmla="*/ 222623 h 226576"/>
                <a:gd name="connsiteX24" fmla="*/ 12728 w 204823"/>
                <a:gd name="connsiteY24" fmla="*/ 226639 h 226576"/>
                <a:gd name="connsiteX25" fmla="*/ 37427 w 204823"/>
                <a:gd name="connsiteY25" fmla="*/ 225970 h 226576"/>
                <a:gd name="connsiteX26" fmla="*/ 63030 w 204823"/>
                <a:gd name="connsiteY26" fmla="*/ 225635 h 226576"/>
                <a:gd name="connsiteX27" fmla="*/ 88030 w 204823"/>
                <a:gd name="connsiteY27" fmla="*/ 225970 h 226576"/>
                <a:gd name="connsiteX28" fmla="*/ 114235 w 204823"/>
                <a:gd name="connsiteY28" fmla="*/ 226639 h 226576"/>
                <a:gd name="connsiteX29" fmla="*/ 120862 w 204823"/>
                <a:gd name="connsiteY29" fmla="*/ 219946 h 226576"/>
                <a:gd name="connsiteX30" fmla="*/ 110621 w 204823"/>
                <a:gd name="connsiteY30" fmla="*/ 216264 h 226576"/>
                <a:gd name="connsiteX31" fmla="*/ 91343 w 204823"/>
                <a:gd name="connsiteY31" fmla="*/ 215595 h 226576"/>
                <a:gd name="connsiteX32" fmla="*/ 80199 w 204823"/>
                <a:gd name="connsiteY32" fmla="*/ 208232 h 226576"/>
                <a:gd name="connsiteX33" fmla="*/ 81404 w 204823"/>
                <a:gd name="connsiteY33" fmla="*/ 201204 h 226576"/>
                <a:gd name="connsiteX34" fmla="*/ 121465 w 204823"/>
                <a:gd name="connsiteY34" fmla="*/ 23490 h 22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4823" h="226576">
                  <a:moveTo>
                    <a:pt x="121465" y="23490"/>
                  </a:moveTo>
                  <a:cubicBezTo>
                    <a:pt x="123573" y="14119"/>
                    <a:pt x="124778" y="12111"/>
                    <a:pt x="128392" y="11107"/>
                  </a:cubicBezTo>
                  <a:cubicBezTo>
                    <a:pt x="131103" y="10438"/>
                    <a:pt x="141043" y="10438"/>
                    <a:pt x="147369" y="10438"/>
                  </a:cubicBezTo>
                  <a:cubicBezTo>
                    <a:pt x="177791" y="10438"/>
                    <a:pt x="191345" y="11776"/>
                    <a:pt x="191345" y="37881"/>
                  </a:cubicBezTo>
                  <a:cubicBezTo>
                    <a:pt x="191345" y="42901"/>
                    <a:pt x="190141" y="55954"/>
                    <a:pt x="188936" y="64656"/>
                  </a:cubicBezTo>
                  <a:cubicBezTo>
                    <a:pt x="188634" y="65994"/>
                    <a:pt x="188032" y="70010"/>
                    <a:pt x="188032" y="71014"/>
                  </a:cubicBezTo>
                  <a:cubicBezTo>
                    <a:pt x="188032" y="73022"/>
                    <a:pt x="188936" y="75365"/>
                    <a:pt x="191647" y="75365"/>
                  </a:cubicBezTo>
                  <a:cubicBezTo>
                    <a:pt x="194960" y="75365"/>
                    <a:pt x="195562" y="72688"/>
                    <a:pt x="196165" y="67668"/>
                  </a:cubicBezTo>
                  <a:lnTo>
                    <a:pt x="204297" y="9434"/>
                  </a:lnTo>
                  <a:cubicBezTo>
                    <a:pt x="204599" y="8095"/>
                    <a:pt x="204900" y="4748"/>
                    <a:pt x="204900" y="3744"/>
                  </a:cubicBezTo>
                  <a:cubicBezTo>
                    <a:pt x="204900" y="63"/>
                    <a:pt x="201888" y="63"/>
                    <a:pt x="196767" y="63"/>
                  </a:cubicBezTo>
                  <a:lnTo>
                    <a:pt x="29595" y="63"/>
                  </a:lnTo>
                  <a:cubicBezTo>
                    <a:pt x="22366" y="63"/>
                    <a:pt x="22065" y="397"/>
                    <a:pt x="19957" y="6756"/>
                  </a:cubicBezTo>
                  <a:lnTo>
                    <a:pt x="1884" y="65660"/>
                  </a:lnTo>
                  <a:cubicBezTo>
                    <a:pt x="1583" y="66329"/>
                    <a:pt x="77" y="71014"/>
                    <a:pt x="77" y="71684"/>
                  </a:cubicBezTo>
                  <a:cubicBezTo>
                    <a:pt x="77" y="73692"/>
                    <a:pt x="1583" y="75365"/>
                    <a:pt x="3691" y="75365"/>
                  </a:cubicBezTo>
                  <a:cubicBezTo>
                    <a:pt x="6703" y="75365"/>
                    <a:pt x="7005" y="73692"/>
                    <a:pt x="8812" y="68337"/>
                  </a:cubicBezTo>
                  <a:cubicBezTo>
                    <a:pt x="25077" y="16462"/>
                    <a:pt x="32909" y="10438"/>
                    <a:pt x="77488" y="10438"/>
                  </a:cubicBezTo>
                  <a:lnTo>
                    <a:pt x="89235" y="10438"/>
                  </a:lnTo>
                  <a:cubicBezTo>
                    <a:pt x="97669" y="10438"/>
                    <a:pt x="97669" y="11776"/>
                    <a:pt x="97669" y="14454"/>
                  </a:cubicBezTo>
                  <a:cubicBezTo>
                    <a:pt x="97669" y="16462"/>
                    <a:pt x="96765" y="20478"/>
                    <a:pt x="96464" y="21482"/>
                  </a:cubicBezTo>
                  <a:lnTo>
                    <a:pt x="56102" y="200200"/>
                  </a:lnTo>
                  <a:cubicBezTo>
                    <a:pt x="53391" y="212583"/>
                    <a:pt x="52487" y="216264"/>
                    <a:pt x="20258" y="216264"/>
                  </a:cubicBezTo>
                  <a:cubicBezTo>
                    <a:pt x="9414" y="216264"/>
                    <a:pt x="7607" y="216264"/>
                    <a:pt x="7607" y="222623"/>
                  </a:cubicBezTo>
                  <a:cubicBezTo>
                    <a:pt x="7607" y="226639"/>
                    <a:pt x="10920" y="226639"/>
                    <a:pt x="12728" y="226639"/>
                  </a:cubicBezTo>
                  <a:cubicBezTo>
                    <a:pt x="20860" y="226639"/>
                    <a:pt x="29294" y="225970"/>
                    <a:pt x="37427" y="225970"/>
                  </a:cubicBezTo>
                  <a:cubicBezTo>
                    <a:pt x="45861" y="225970"/>
                    <a:pt x="54596" y="225635"/>
                    <a:pt x="63030" y="225635"/>
                  </a:cubicBezTo>
                  <a:cubicBezTo>
                    <a:pt x="71464" y="225635"/>
                    <a:pt x="79898" y="225970"/>
                    <a:pt x="88030" y="225970"/>
                  </a:cubicBezTo>
                  <a:cubicBezTo>
                    <a:pt x="96765" y="225970"/>
                    <a:pt x="105802" y="226639"/>
                    <a:pt x="114235" y="226639"/>
                  </a:cubicBezTo>
                  <a:cubicBezTo>
                    <a:pt x="117248" y="226639"/>
                    <a:pt x="120862" y="226639"/>
                    <a:pt x="120862" y="219946"/>
                  </a:cubicBezTo>
                  <a:cubicBezTo>
                    <a:pt x="120862" y="216264"/>
                    <a:pt x="118452" y="216264"/>
                    <a:pt x="110621" y="216264"/>
                  </a:cubicBezTo>
                  <a:cubicBezTo>
                    <a:pt x="103091" y="216264"/>
                    <a:pt x="99175" y="216264"/>
                    <a:pt x="91343" y="215595"/>
                  </a:cubicBezTo>
                  <a:cubicBezTo>
                    <a:pt x="82608" y="214591"/>
                    <a:pt x="80199" y="213587"/>
                    <a:pt x="80199" y="208232"/>
                  </a:cubicBezTo>
                  <a:cubicBezTo>
                    <a:pt x="80199" y="207897"/>
                    <a:pt x="80199" y="206224"/>
                    <a:pt x="81404" y="201204"/>
                  </a:cubicBezTo>
                  <a:lnTo>
                    <a:pt x="121465" y="23490"/>
                  </a:lnTo>
                  <a:close/>
                </a:path>
              </a:pathLst>
            </a:custGeom>
            <a:solidFill>
              <a:srgbClr val="FF0000"/>
            </a:solidFill>
            <a:ln w="29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7F88261F-D4E3-E654-E7D9-DB819485473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493253" y="8095535"/>
              <a:ext cx="97833" cy="160243"/>
            </a:xfrm>
            <a:custGeom>
              <a:avLst/>
              <a:gdLst>
                <a:gd name="connsiteX0" fmla="*/ 97916 w 97833"/>
                <a:gd name="connsiteY0" fmla="*/ 80889 h 160243"/>
                <a:gd name="connsiteX1" fmla="*/ 85476 w 97833"/>
                <a:gd name="connsiteY1" fmla="*/ 20212 h 160243"/>
                <a:gd name="connsiteX2" fmla="*/ 48999 w 97833"/>
                <a:gd name="connsiteY2" fmla="*/ 64 h 160243"/>
                <a:gd name="connsiteX3" fmla="*/ 83 w 97833"/>
                <a:gd name="connsiteY3" fmla="*/ 80889 h 160243"/>
                <a:gd name="connsiteX4" fmla="*/ 48999 w 97833"/>
                <a:gd name="connsiteY4" fmla="*/ 160308 h 160243"/>
                <a:gd name="connsiteX5" fmla="*/ 97916 w 97833"/>
                <a:gd name="connsiteY5" fmla="*/ 80889 h 160243"/>
                <a:gd name="connsiteX6" fmla="*/ 48999 w 97833"/>
                <a:gd name="connsiteY6" fmla="*/ 153748 h 160243"/>
                <a:gd name="connsiteX7" fmla="*/ 22222 w 97833"/>
                <a:gd name="connsiteY7" fmla="*/ 128212 h 160243"/>
                <a:gd name="connsiteX8" fmla="*/ 19270 w 97833"/>
                <a:gd name="connsiteY8" fmla="*/ 77843 h 160243"/>
                <a:gd name="connsiteX9" fmla="*/ 22432 w 97833"/>
                <a:gd name="connsiteY9" fmla="*/ 30051 h 160243"/>
                <a:gd name="connsiteX10" fmla="*/ 48999 w 97833"/>
                <a:gd name="connsiteY10" fmla="*/ 6624 h 160243"/>
                <a:gd name="connsiteX11" fmla="*/ 75144 w 97833"/>
                <a:gd name="connsiteY11" fmla="*/ 27943 h 160243"/>
                <a:gd name="connsiteX12" fmla="*/ 78729 w 97833"/>
                <a:gd name="connsiteY12" fmla="*/ 77843 h 160243"/>
                <a:gd name="connsiteX13" fmla="*/ 75988 w 97833"/>
                <a:gd name="connsiteY13" fmla="*/ 127275 h 160243"/>
                <a:gd name="connsiteX14" fmla="*/ 48999 w 97833"/>
                <a:gd name="connsiteY14" fmla="*/ 153748 h 16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833" h="160243">
                  <a:moveTo>
                    <a:pt x="97916" y="80889"/>
                  </a:moveTo>
                  <a:cubicBezTo>
                    <a:pt x="97916" y="55119"/>
                    <a:pt x="95175" y="36611"/>
                    <a:pt x="85476" y="20212"/>
                  </a:cubicBezTo>
                  <a:cubicBezTo>
                    <a:pt x="78939" y="9435"/>
                    <a:pt x="65867" y="64"/>
                    <a:pt x="48999" y="64"/>
                  </a:cubicBezTo>
                  <a:cubicBezTo>
                    <a:pt x="83" y="64"/>
                    <a:pt x="83" y="64021"/>
                    <a:pt x="83" y="80889"/>
                  </a:cubicBezTo>
                  <a:cubicBezTo>
                    <a:pt x="83" y="97757"/>
                    <a:pt x="83" y="160308"/>
                    <a:pt x="48999" y="160308"/>
                  </a:cubicBezTo>
                  <a:cubicBezTo>
                    <a:pt x="97916" y="160308"/>
                    <a:pt x="97916" y="97757"/>
                    <a:pt x="97916" y="80889"/>
                  </a:cubicBezTo>
                  <a:close/>
                  <a:moveTo>
                    <a:pt x="48999" y="153748"/>
                  </a:moveTo>
                  <a:cubicBezTo>
                    <a:pt x="39300" y="153748"/>
                    <a:pt x="26438" y="147423"/>
                    <a:pt x="22222" y="128212"/>
                  </a:cubicBezTo>
                  <a:cubicBezTo>
                    <a:pt x="19270" y="114390"/>
                    <a:pt x="19270" y="95180"/>
                    <a:pt x="19270" y="77843"/>
                  </a:cubicBezTo>
                  <a:cubicBezTo>
                    <a:pt x="19270" y="60741"/>
                    <a:pt x="19270" y="42936"/>
                    <a:pt x="22432" y="30051"/>
                  </a:cubicBezTo>
                  <a:cubicBezTo>
                    <a:pt x="26860" y="11544"/>
                    <a:pt x="40354" y="6624"/>
                    <a:pt x="48999" y="6624"/>
                  </a:cubicBezTo>
                  <a:cubicBezTo>
                    <a:pt x="60385" y="6624"/>
                    <a:pt x="71349" y="14355"/>
                    <a:pt x="75144" y="27943"/>
                  </a:cubicBezTo>
                  <a:cubicBezTo>
                    <a:pt x="78518" y="40594"/>
                    <a:pt x="78729" y="57461"/>
                    <a:pt x="78729" y="77843"/>
                  </a:cubicBezTo>
                  <a:cubicBezTo>
                    <a:pt x="78729" y="95180"/>
                    <a:pt x="78729" y="112516"/>
                    <a:pt x="75988" y="127275"/>
                  </a:cubicBezTo>
                  <a:cubicBezTo>
                    <a:pt x="71771" y="148594"/>
                    <a:pt x="57433" y="153748"/>
                    <a:pt x="48999" y="153748"/>
                  </a:cubicBezTo>
                  <a:close/>
                </a:path>
              </a:pathLst>
            </a:custGeom>
            <a:solidFill>
              <a:srgbClr val="FF0000"/>
            </a:solidFill>
            <a:ln w="29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6" name="Graphique 38" descr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\newcommand{\dsurd}[2]{\frac{\partial #1}{\partial #2}}&#10;&#10;% \color{white}&#10;&#10;$$ &#10;x&#10;$$&#10;\end{document}&#10;" title="IguanaTex Vector Display">
            <a:extLst>
              <a:ext uri="{FF2B5EF4-FFF2-40B4-BE49-F238E27FC236}">
                <a16:creationId xmlns:a16="http://schemas.microsoft.com/office/drawing/2014/main" id="{30AC8AFD-AF68-8668-E825-2DD6A008BDAD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27000" y="1130300"/>
            <a:ext cx="208587" cy="208587"/>
          </a:xfrm>
          <a:custGeom>
            <a:avLst/>
            <a:gdLst>
              <a:gd name="connsiteX0" fmla="*/ 126993 w 206976"/>
              <a:gd name="connsiteY0" fmla="*/ 58261 h 188274"/>
              <a:gd name="connsiteX1" fmla="*/ 168139 w 206976"/>
              <a:gd name="connsiteY1" fmla="*/ 9218 h 188274"/>
              <a:gd name="connsiteX2" fmla="*/ 188920 w 206976"/>
              <a:gd name="connsiteY2" fmla="*/ 14621 h 188274"/>
              <a:gd name="connsiteX3" fmla="*/ 168970 w 206976"/>
              <a:gd name="connsiteY3" fmla="*/ 37065 h 188274"/>
              <a:gd name="connsiteX4" fmla="*/ 184764 w 206976"/>
              <a:gd name="connsiteY4" fmla="*/ 51611 h 188274"/>
              <a:gd name="connsiteX5" fmla="*/ 207207 w 206976"/>
              <a:gd name="connsiteY5" fmla="*/ 27505 h 188274"/>
              <a:gd name="connsiteX6" fmla="*/ 168555 w 206976"/>
              <a:gd name="connsiteY6" fmla="*/ 75 h 188274"/>
              <a:gd name="connsiteX7" fmla="*/ 124915 w 206976"/>
              <a:gd name="connsiteY7" fmla="*/ 31662 h 188274"/>
              <a:gd name="connsiteX8" fmla="*/ 80029 w 206976"/>
              <a:gd name="connsiteY8" fmla="*/ 75 h 188274"/>
              <a:gd name="connsiteX9" fmla="*/ 13115 w 206976"/>
              <a:gd name="connsiteY9" fmla="*/ 64080 h 188274"/>
              <a:gd name="connsiteX10" fmla="*/ 18102 w 206976"/>
              <a:gd name="connsiteY10" fmla="*/ 68236 h 188274"/>
              <a:gd name="connsiteX11" fmla="*/ 23505 w 206976"/>
              <a:gd name="connsiteY11" fmla="*/ 63664 h 188274"/>
              <a:gd name="connsiteX12" fmla="*/ 79198 w 206976"/>
              <a:gd name="connsiteY12" fmla="*/ 9218 h 188274"/>
              <a:gd name="connsiteX13" fmla="*/ 101641 w 206976"/>
              <a:gd name="connsiteY13" fmla="*/ 37065 h 188274"/>
              <a:gd name="connsiteX14" fmla="*/ 79198 w 206976"/>
              <a:gd name="connsiteY14" fmla="*/ 135981 h 188274"/>
              <a:gd name="connsiteX15" fmla="*/ 39714 w 206976"/>
              <a:gd name="connsiteY15" fmla="*/ 179205 h 188274"/>
              <a:gd name="connsiteX16" fmla="*/ 18933 w 206976"/>
              <a:gd name="connsiteY16" fmla="*/ 173802 h 188274"/>
              <a:gd name="connsiteX17" fmla="*/ 38467 w 206976"/>
              <a:gd name="connsiteY17" fmla="*/ 151359 h 188274"/>
              <a:gd name="connsiteX18" fmla="*/ 23090 w 206976"/>
              <a:gd name="connsiteY18" fmla="*/ 136813 h 188274"/>
              <a:gd name="connsiteX19" fmla="*/ 231 w 206976"/>
              <a:gd name="connsiteY19" fmla="*/ 160918 h 188274"/>
              <a:gd name="connsiteX20" fmla="*/ 39299 w 206976"/>
              <a:gd name="connsiteY20" fmla="*/ 188349 h 188274"/>
              <a:gd name="connsiteX21" fmla="*/ 82938 w 206976"/>
              <a:gd name="connsiteY21" fmla="*/ 156762 h 188274"/>
              <a:gd name="connsiteX22" fmla="*/ 127824 w 206976"/>
              <a:gd name="connsiteY22" fmla="*/ 188349 h 188274"/>
              <a:gd name="connsiteX23" fmla="*/ 194323 w 206976"/>
              <a:gd name="connsiteY23" fmla="*/ 124344 h 188274"/>
              <a:gd name="connsiteX24" fmla="*/ 189335 w 206976"/>
              <a:gd name="connsiteY24" fmla="*/ 120188 h 188274"/>
              <a:gd name="connsiteX25" fmla="*/ 183932 w 206976"/>
              <a:gd name="connsiteY25" fmla="*/ 124760 h 188274"/>
              <a:gd name="connsiteX26" fmla="*/ 128656 w 206976"/>
              <a:gd name="connsiteY26" fmla="*/ 179205 h 188274"/>
              <a:gd name="connsiteX27" fmla="*/ 105797 w 206976"/>
              <a:gd name="connsiteY27" fmla="*/ 151775 h 188274"/>
              <a:gd name="connsiteX28" fmla="*/ 112862 w 206976"/>
              <a:gd name="connsiteY28" fmla="*/ 115200 h 188274"/>
              <a:gd name="connsiteX29" fmla="*/ 126993 w 206976"/>
              <a:gd name="connsiteY29" fmla="*/ 58261 h 18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6976" h="188274">
                <a:moveTo>
                  <a:pt x="126993" y="58261"/>
                </a:moveTo>
                <a:cubicBezTo>
                  <a:pt x="129487" y="47455"/>
                  <a:pt x="139046" y="9218"/>
                  <a:pt x="168139" y="9218"/>
                </a:cubicBezTo>
                <a:cubicBezTo>
                  <a:pt x="170217" y="9218"/>
                  <a:pt x="180192" y="9218"/>
                  <a:pt x="188920" y="14621"/>
                </a:cubicBezTo>
                <a:cubicBezTo>
                  <a:pt x="177283" y="16699"/>
                  <a:pt x="168970" y="27090"/>
                  <a:pt x="168970" y="37065"/>
                </a:cubicBezTo>
                <a:cubicBezTo>
                  <a:pt x="168970" y="43714"/>
                  <a:pt x="173542" y="51611"/>
                  <a:pt x="184764" y="51611"/>
                </a:cubicBezTo>
                <a:cubicBezTo>
                  <a:pt x="193907" y="51611"/>
                  <a:pt x="207207" y="44130"/>
                  <a:pt x="207207" y="27505"/>
                </a:cubicBezTo>
                <a:cubicBezTo>
                  <a:pt x="207207" y="5893"/>
                  <a:pt x="182686" y="75"/>
                  <a:pt x="168555" y="75"/>
                </a:cubicBezTo>
                <a:cubicBezTo>
                  <a:pt x="144449" y="75"/>
                  <a:pt x="129903" y="22102"/>
                  <a:pt x="124915" y="31662"/>
                </a:cubicBezTo>
                <a:cubicBezTo>
                  <a:pt x="114525" y="4231"/>
                  <a:pt x="92082" y="75"/>
                  <a:pt x="80029" y="75"/>
                </a:cubicBezTo>
                <a:cubicBezTo>
                  <a:pt x="36805" y="75"/>
                  <a:pt x="13115" y="53689"/>
                  <a:pt x="13115" y="64080"/>
                </a:cubicBezTo>
                <a:cubicBezTo>
                  <a:pt x="13115" y="68236"/>
                  <a:pt x="17271" y="68236"/>
                  <a:pt x="18102" y="68236"/>
                </a:cubicBezTo>
                <a:cubicBezTo>
                  <a:pt x="21427" y="68236"/>
                  <a:pt x="22674" y="67405"/>
                  <a:pt x="23505" y="63664"/>
                </a:cubicBezTo>
                <a:cubicBezTo>
                  <a:pt x="37636" y="19609"/>
                  <a:pt x="65067" y="9218"/>
                  <a:pt x="79198" y="9218"/>
                </a:cubicBezTo>
                <a:cubicBezTo>
                  <a:pt x="87094" y="9218"/>
                  <a:pt x="101641" y="12959"/>
                  <a:pt x="101641" y="37065"/>
                </a:cubicBezTo>
                <a:cubicBezTo>
                  <a:pt x="101641" y="49949"/>
                  <a:pt x="94575" y="77795"/>
                  <a:pt x="79198" y="135981"/>
                </a:cubicBezTo>
                <a:cubicBezTo>
                  <a:pt x="72548" y="161750"/>
                  <a:pt x="58001" y="179205"/>
                  <a:pt x="39714" y="179205"/>
                </a:cubicBezTo>
                <a:cubicBezTo>
                  <a:pt x="37220" y="179205"/>
                  <a:pt x="27661" y="179205"/>
                  <a:pt x="18933" y="173802"/>
                </a:cubicBezTo>
                <a:cubicBezTo>
                  <a:pt x="29324" y="171724"/>
                  <a:pt x="38467" y="162996"/>
                  <a:pt x="38467" y="151359"/>
                </a:cubicBezTo>
                <a:cubicBezTo>
                  <a:pt x="38467" y="140137"/>
                  <a:pt x="29324" y="136813"/>
                  <a:pt x="23090" y="136813"/>
                </a:cubicBezTo>
                <a:cubicBezTo>
                  <a:pt x="10621" y="136813"/>
                  <a:pt x="231" y="147619"/>
                  <a:pt x="231" y="160918"/>
                </a:cubicBezTo>
                <a:cubicBezTo>
                  <a:pt x="231" y="180037"/>
                  <a:pt x="21012" y="188349"/>
                  <a:pt x="39299" y="188349"/>
                </a:cubicBezTo>
                <a:cubicBezTo>
                  <a:pt x="66729" y="188349"/>
                  <a:pt x="81691" y="159256"/>
                  <a:pt x="82938" y="156762"/>
                </a:cubicBezTo>
                <a:cubicBezTo>
                  <a:pt x="87925" y="172140"/>
                  <a:pt x="102888" y="188349"/>
                  <a:pt x="127824" y="188349"/>
                </a:cubicBezTo>
                <a:cubicBezTo>
                  <a:pt x="170633" y="188349"/>
                  <a:pt x="194323" y="134734"/>
                  <a:pt x="194323" y="124344"/>
                </a:cubicBezTo>
                <a:cubicBezTo>
                  <a:pt x="194323" y="120188"/>
                  <a:pt x="190582" y="120188"/>
                  <a:pt x="189335" y="120188"/>
                </a:cubicBezTo>
                <a:cubicBezTo>
                  <a:pt x="185595" y="120188"/>
                  <a:pt x="184764" y="121850"/>
                  <a:pt x="183932" y="124760"/>
                </a:cubicBezTo>
                <a:cubicBezTo>
                  <a:pt x="170217" y="169231"/>
                  <a:pt x="141955" y="179205"/>
                  <a:pt x="128656" y="179205"/>
                </a:cubicBezTo>
                <a:cubicBezTo>
                  <a:pt x="112447" y="179205"/>
                  <a:pt x="105797" y="165906"/>
                  <a:pt x="105797" y="151775"/>
                </a:cubicBezTo>
                <a:cubicBezTo>
                  <a:pt x="105797" y="142631"/>
                  <a:pt x="108291" y="133488"/>
                  <a:pt x="112862" y="115200"/>
                </a:cubicBezTo>
                <a:lnTo>
                  <a:pt x="126993" y="58261"/>
                </a:lnTo>
                <a:close/>
              </a:path>
            </a:pathLst>
          </a:custGeom>
          <a:solidFill>
            <a:srgbClr val="000000"/>
          </a:solidFill>
          <a:ln w="4127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26" name="Graphique 224" descr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\newcommand{\dsurd}[2]{\frac{\partial #1}{\partial #2}}&#10;&#10;% \color{white}&#10;&#10;$$ &#10;0&#10;$$&#10;\end{document}&#10;" title="IguanaTex Vector Display">
            <a:extLst>
              <a:ext uri="{FF2B5EF4-FFF2-40B4-BE49-F238E27FC236}">
                <a16:creationId xmlns:a16="http://schemas.microsoft.com/office/drawing/2014/main" id="{CD69DC1F-67E6-7942-C03A-B0743A5E40E8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254000" y="6350000"/>
            <a:ext cx="166869" cy="292021"/>
          </a:xfrm>
          <a:custGeom>
            <a:avLst/>
            <a:gdLst>
              <a:gd name="connsiteX0" fmla="*/ 175204 w 174973"/>
              <a:gd name="connsiteY0" fmla="*/ 167844 h 333599"/>
              <a:gd name="connsiteX1" fmla="*/ 158580 w 174973"/>
              <a:gd name="connsiteY1" fmla="*/ 54382 h 333599"/>
              <a:gd name="connsiteX2" fmla="*/ 87926 w 174973"/>
              <a:gd name="connsiteY2" fmla="*/ 75 h 333599"/>
              <a:gd name="connsiteX3" fmla="*/ 15609 w 174973"/>
              <a:gd name="connsiteY3" fmla="*/ 57776 h 333599"/>
              <a:gd name="connsiteX4" fmla="*/ 231 w 174973"/>
              <a:gd name="connsiteY4" fmla="*/ 167844 h 333599"/>
              <a:gd name="connsiteX5" fmla="*/ 18934 w 174973"/>
              <a:gd name="connsiteY5" fmla="*/ 284701 h 333599"/>
              <a:gd name="connsiteX6" fmla="*/ 87510 w 174973"/>
              <a:gd name="connsiteY6" fmla="*/ 333674 h 333599"/>
              <a:gd name="connsiteX7" fmla="*/ 159827 w 174973"/>
              <a:gd name="connsiteY7" fmla="*/ 277428 h 333599"/>
              <a:gd name="connsiteX8" fmla="*/ 175204 w 174973"/>
              <a:gd name="connsiteY8" fmla="*/ 167844 h 333599"/>
              <a:gd name="connsiteX9" fmla="*/ 87510 w 174973"/>
              <a:gd name="connsiteY9" fmla="*/ 323007 h 333599"/>
              <a:gd name="connsiteX10" fmla="*/ 39299 w 174973"/>
              <a:gd name="connsiteY10" fmla="*/ 264336 h 333599"/>
              <a:gd name="connsiteX11" fmla="*/ 34727 w 174973"/>
              <a:gd name="connsiteY11" fmla="*/ 162026 h 333599"/>
              <a:gd name="connsiteX12" fmla="*/ 38052 w 174973"/>
              <a:gd name="connsiteY12" fmla="*/ 72807 h 333599"/>
              <a:gd name="connsiteX13" fmla="*/ 87510 w 174973"/>
              <a:gd name="connsiteY13" fmla="*/ 10742 h 333599"/>
              <a:gd name="connsiteX14" fmla="*/ 136552 w 174973"/>
              <a:gd name="connsiteY14" fmla="*/ 67474 h 333599"/>
              <a:gd name="connsiteX15" fmla="*/ 140708 w 174973"/>
              <a:gd name="connsiteY15" fmla="*/ 162026 h 333599"/>
              <a:gd name="connsiteX16" fmla="*/ 136137 w 174973"/>
              <a:gd name="connsiteY16" fmla="*/ 262397 h 333599"/>
              <a:gd name="connsiteX17" fmla="*/ 87510 w 174973"/>
              <a:gd name="connsiteY17" fmla="*/ 323007 h 33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4973" h="333599">
                <a:moveTo>
                  <a:pt x="175204" y="167844"/>
                </a:moveTo>
                <a:cubicBezTo>
                  <a:pt x="175204" y="129054"/>
                  <a:pt x="173126" y="90263"/>
                  <a:pt x="158580" y="54382"/>
                </a:cubicBezTo>
                <a:cubicBezTo>
                  <a:pt x="139462" y="7833"/>
                  <a:pt x="105381" y="75"/>
                  <a:pt x="87926" y="75"/>
                </a:cubicBezTo>
                <a:cubicBezTo>
                  <a:pt x="62989" y="75"/>
                  <a:pt x="32649" y="12682"/>
                  <a:pt x="15609" y="57776"/>
                </a:cubicBezTo>
                <a:cubicBezTo>
                  <a:pt x="2309" y="91233"/>
                  <a:pt x="231" y="129054"/>
                  <a:pt x="231" y="167844"/>
                </a:cubicBezTo>
                <a:cubicBezTo>
                  <a:pt x="231" y="204211"/>
                  <a:pt x="1894" y="247850"/>
                  <a:pt x="18934" y="284701"/>
                </a:cubicBezTo>
                <a:cubicBezTo>
                  <a:pt x="36805" y="323977"/>
                  <a:pt x="67145" y="333674"/>
                  <a:pt x="87510" y="333674"/>
                </a:cubicBezTo>
                <a:cubicBezTo>
                  <a:pt x="109953" y="333674"/>
                  <a:pt x="141540" y="323492"/>
                  <a:pt x="159827" y="277428"/>
                </a:cubicBezTo>
                <a:cubicBezTo>
                  <a:pt x="173126" y="243971"/>
                  <a:pt x="175204" y="206150"/>
                  <a:pt x="175204" y="167844"/>
                </a:cubicBezTo>
                <a:close/>
                <a:moveTo>
                  <a:pt x="87510" y="323007"/>
                </a:moveTo>
                <a:cubicBezTo>
                  <a:pt x="71301" y="323007"/>
                  <a:pt x="46780" y="310885"/>
                  <a:pt x="39299" y="264336"/>
                </a:cubicBezTo>
                <a:cubicBezTo>
                  <a:pt x="34727" y="235243"/>
                  <a:pt x="34727" y="190634"/>
                  <a:pt x="34727" y="162026"/>
                </a:cubicBezTo>
                <a:cubicBezTo>
                  <a:pt x="34727" y="130993"/>
                  <a:pt x="34727" y="98991"/>
                  <a:pt x="38052" y="72807"/>
                </a:cubicBezTo>
                <a:cubicBezTo>
                  <a:pt x="45949" y="15106"/>
                  <a:pt x="77120" y="10742"/>
                  <a:pt x="87510" y="10742"/>
                </a:cubicBezTo>
                <a:cubicBezTo>
                  <a:pt x="101225" y="10742"/>
                  <a:pt x="128656" y="19470"/>
                  <a:pt x="136552" y="67474"/>
                </a:cubicBezTo>
                <a:cubicBezTo>
                  <a:pt x="140708" y="94627"/>
                  <a:pt x="140708" y="131478"/>
                  <a:pt x="140708" y="162026"/>
                </a:cubicBezTo>
                <a:cubicBezTo>
                  <a:pt x="140708" y="198392"/>
                  <a:pt x="140708" y="231364"/>
                  <a:pt x="136137" y="262397"/>
                </a:cubicBezTo>
                <a:cubicBezTo>
                  <a:pt x="129903" y="308461"/>
                  <a:pt x="106213" y="323007"/>
                  <a:pt x="87510" y="323007"/>
                </a:cubicBezTo>
                <a:close/>
              </a:path>
            </a:pathLst>
          </a:custGeom>
          <a:solidFill>
            <a:srgbClr val="000000"/>
          </a:solidFill>
          <a:ln w="400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23" name="Graphique 221" descr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\newcommand{\dsurd}[2]{\frac{\partial #1}{\partial #2}}&#10;&#10;% \color{white}&#10;&#10;$$ &#10;L&#10;$$&#10;\end{document}&#10;" title="IguanaTex Vector Display">
            <a:extLst>
              <a:ext uri="{FF2B5EF4-FFF2-40B4-BE49-F238E27FC236}">
                <a16:creationId xmlns:a16="http://schemas.microsoft.com/office/drawing/2014/main" id="{84DC45FE-009E-6D2E-A76A-FE7724979E24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266700" y="1841500"/>
            <a:ext cx="250304" cy="292021"/>
          </a:xfrm>
          <a:custGeom>
            <a:avLst/>
            <a:gdLst>
              <a:gd name="connsiteX0" fmla="*/ 143439 w 258203"/>
              <a:gd name="connsiteY0" fmla="*/ 38976 h 340637"/>
              <a:gd name="connsiteX1" fmla="*/ 188753 w 258203"/>
              <a:gd name="connsiteY1" fmla="*/ 15536 h 340637"/>
              <a:gd name="connsiteX2" fmla="*/ 204998 w 258203"/>
              <a:gd name="connsiteY2" fmla="*/ 6060 h 340637"/>
              <a:gd name="connsiteX3" fmla="*/ 198158 w 258203"/>
              <a:gd name="connsiteY3" fmla="*/ 75 h 340637"/>
              <a:gd name="connsiteX4" fmla="*/ 134890 w 258203"/>
              <a:gd name="connsiteY4" fmla="*/ 1571 h 340637"/>
              <a:gd name="connsiteX5" fmla="*/ 78033 w 258203"/>
              <a:gd name="connsiteY5" fmla="*/ 75 h 340637"/>
              <a:gd name="connsiteX6" fmla="*/ 69911 w 258203"/>
              <a:gd name="connsiteY6" fmla="*/ 10049 h 340637"/>
              <a:gd name="connsiteX7" fmla="*/ 81881 w 258203"/>
              <a:gd name="connsiteY7" fmla="*/ 15536 h 340637"/>
              <a:gd name="connsiteX8" fmla="*/ 98125 w 258203"/>
              <a:gd name="connsiteY8" fmla="*/ 16533 h 340637"/>
              <a:gd name="connsiteX9" fmla="*/ 109668 w 258203"/>
              <a:gd name="connsiteY9" fmla="*/ 24513 h 340637"/>
              <a:gd name="connsiteX10" fmla="*/ 107958 w 258203"/>
              <a:gd name="connsiteY10" fmla="*/ 33989 h 340637"/>
              <a:gd name="connsiteX11" fmla="*/ 50674 w 258203"/>
              <a:gd name="connsiteY11" fmla="*/ 301811 h 340637"/>
              <a:gd name="connsiteX12" fmla="*/ 11772 w 258203"/>
              <a:gd name="connsiteY12" fmla="*/ 325251 h 340637"/>
              <a:gd name="connsiteX13" fmla="*/ 230 w 258203"/>
              <a:gd name="connsiteY13" fmla="*/ 335226 h 340637"/>
              <a:gd name="connsiteX14" fmla="*/ 11772 w 258203"/>
              <a:gd name="connsiteY14" fmla="*/ 340712 h 340637"/>
              <a:gd name="connsiteX15" fmla="*/ 209700 w 258203"/>
              <a:gd name="connsiteY15" fmla="*/ 340712 h 340637"/>
              <a:gd name="connsiteX16" fmla="*/ 222952 w 258203"/>
              <a:gd name="connsiteY16" fmla="*/ 332233 h 340637"/>
              <a:gd name="connsiteX17" fmla="*/ 256724 w 258203"/>
              <a:gd name="connsiteY17" fmla="*/ 224506 h 340637"/>
              <a:gd name="connsiteX18" fmla="*/ 258434 w 258203"/>
              <a:gd name="connsiteY18" fmla="*/ 217524 h 340637"/>
              <a:gd name="connsiteX19" fmla="*/ 253304 w 258203"/>
              <a:gd name="connsiteY19" fmla="*/ 212038 h 340637"/>
              <a:gd name="connsiteX20" fmla="*/ 246037 w 258203"/>
              <a:gd name="connsiteY20" fmla="*/ 222511 h 340637"/>
              <a:gd name="connsiteX21" fmla="*/ 138737 w 258203"/>
              <a:gd name="connsiteY21" fmla="*/ 325251 h 340637"/>
              <a:gd name="connsiteX22" fmla="*/ 98553 w 258203"/>
              <a:gd name="connsiteY22" fmla="*/ 325251 h 340637"/>
              <a:gd name="connsiteX23" fmla="*/ 89148 w 258203"/>
              <a:gd name="connsiteY23" fmla="*/ 324752 h 340637"/>
              <a:gd name="connsiteX24" fmla="*/ 83591 w 258203"/>
              <a:gd name="connsiteY24" fmla="*/ 319765 h 340637"/>
              <a:gd name="connsiteX25" fmla="*/ 85728 w 258203"/>
              <a:gd name="connsiteY25" fmla="*/ 308294 h 340637"/>
              <a:gd name="connsiteX26" fmla="*/ 143439 w 258203"/>
              <a:gd name="connsiteY26" fmla="*/ 38976 h 34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8203" h="340637">
                <a:moveTo>
                  <a:pt x="143439" y="38976"/>
                </a:moveTo>
                <a:cubicBezTo>
                  <a:pt x="147287" y="21022"/>
                  <a:pt x="148569" y="15536"/>
                  <a:pt x="188753" y="15536"/>
                </a:cubicBezTo>
                <a:cubicBezTo>
                  <a:pt x="201578" y="15536"/>
                  <a:pt x="204998" y="15536"/>
                  <a:pt x="204998" y="6060"/>
                </a:cubicBezTo>
                <a:cubicBezTo>
                  <a:pt x="204998" y="75"/>
                  <a:pt x="200295" y="75"/>
                  <a:pt x="198158" y="75"/>
                </a:cubicBezTo>
                <a:cubicBezTo>
                  <a:pt x="184051" y="75"/>
                  <a:pt x="148997" y="1571"/>
                  <a:pt x="134890" y="1571"/>
                </a:cubicBezTo>
                <a:cubicBezTo>
                  <a:pt x="122065" y="1571"/>
                  <a:pt x="90858" y="75"/>
                  <a:pt x="78033" y="75"/>
                </a:cubicBezTo>
                <a:cubicBezTo>
                  <a:pt x="75041" y="75"/>
                  <a:pt x="69911" y="75"/>
                  <a:pt x="69911" y="10049"/>
                </a:cubicBezTo>
                <a:cubicBezTo>
                  <a:pt x="69911" y="15536"/>
                  <a:pt x="73758" y="15536"/>
                  <a:pt x="81881" y="15536"/>
                </a:cubicBezTo>
                <a:cubicBezTo>
                  <a:pt x="82736" y="15536"/>
                  <a:pt x="90858" y="15536"/>
                  <a:pt x="98125" y="16533"/>
                </a:cubicBezTo>
                <a:cubicBezTo>
                  <a:pt x="105820" y="17530"/>
                  <a:pt x="109668" y="18029"/>
                  <a:pt x="109668" y="24513"/>
                </a:cubicBezTo>
                <a:cubicBezTo>
                  <a:pt x="109668" y="26508"/>
                  <a:pt x="109240" y="28004"/>
                  <a:pt x="107958" y="33989"/>
                </a:cubicBezTo>
                <a:lnTo>
                  <a:pt x="50674" y="301811"/>
                </a:lnTo>
                <a:cubicBezTo>
                  <a:pt x="46399" y="321261"/>
                  <a:pt x="45544" y="325251"/>
                  <a:pt x="11772" y="325251"/>
                </a:cubicBezTo>
                <a:cubicBezTo>
                  <a:pt x="4505" y="325251"/>
                  <a:pt x="230" y="325251"/>
                  <a:pt x="230" y="335226"/>
                </a:cubicBezTo>
                <a:cubicBezTo>
                  <a:pt x="230" y="340712"/>
                  <a:pt x="4078" y="340712"/>
                  <a:pt x="11772" y="340712"/>
                </a:cubicBezTo>
                <a:lnTo>
                  <a:pt x="209700" y="340712"/>
                </a:lnTo>
                <a:cubicBezTo>
                  <a:pt x="219960" y="340712"/>
                  <a:pt x="220387" y="340712"/>
                  <a:pt x="222952" y="332233"/>
                </a:cubicBezTo>
                <a:lnTo>
                  <a:pt x="256724" y="224506"/>
                </a:lnTo>
                <a:cubicBezTo>
                  <a:pt x="258434" y="219020"/>
                  <a:pt x="258434" y="218023"/>
                  <a:pt x="258434" y="217524"/>
                </a:cubicBezTo>
                <a:cubicBezTo>
                  <a:pt x="258434" y="215529"/>
                  <a:pt x="257152" y="212038"/>
                  <a:pt x="253304" y="212038"/>
                </a:cubicBezTo>
                <a:cubicBezTo>
                  <a:pt x="249457" y="212038"/>
                  <a:pt x="249029" y="214532"/>
                  <a:pt x="246037" y="222511"/>
                </a:cubicBezTo>
                <a:cubicBezTo>
                  <a:pt x="231502" y="268395"/>
                  <a:pt x="212693" y="325251"/>
                  <a:pt x="138737" y="325251"/>
                </a:cubicBezTo>
                <a:lnTo>
                  <a:pt x="98553" y="325251"/>
                </a:lnTo>
                <a:cubicBezTo>
                  <a:pt x="92568" y="325251"/>
                  <a:pt x="91713" y="325251"/>
                  <a:pt x="89148" y="324752"/>
                </a:cubicBezTo>
                <a:cubicBezTo>
                  <a:pt x="84873" y="324254"/>
                  <a:pt x="83591" y="323755"/>
                  <a:pt x="83591" y="319765"/>
                </a:cubicBezTo>
                <a:cubicBezTo>
                  <a:pt x="83591" y="318269"/>
                  <a:pt x="83591" y="317271"/>
                  <a:pt x="85728" y="308294"/>
                </a:cubicBezTo>
                <a:lnTo>
                  <a:pt x="143439" y="38976"/>
                </a:lnTo>
                <a:close/>
              </a:path>
            </a:pathLst>
          </a:custGeom>
          <a:solidFill>
            <a:srgbClr val="000000"/>
          </a:solidFill>
          <a:ln w="3537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F82895A-EA39-8E6E-8512-7000875C66BD}"/>
              </a:ext>
            </a:extLst>
          </p:cNvPr>
          <p:cNvSpPr/>
          <p:nvPr/>
        </p:nvSpPr>
        <p:spPr bwMode="auto">
          <a:xfrm>
            <a:off x="7613176" y="6127702"/>
            <a:ext cx="291127" cy="350848"/>
          </a:xfrm>
          <a:prstGeom prst="rect">
            <a:avLst/>
          </a:prstGeom>
          <a:solidFill>
            <a:srgbClr val="FA9001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charset="0"/>
              <a:ea typeface="ＭＳ Ｐゴシック" charset="0"/>
            </a:endParaRPr>
          </a:p>
        </p:txBody>
      </p: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A5A8AF14-7355-BF2D-E004-31BF12D3E571}"/>
              </a:ext>
            </a:extLst>
          </p:cNvPr>
          <p:cNvGrpSpPr/>
          <p:nvPr/>
        </p:nvGrpSpPr>
        <p:grpSpPr>
          <a:xfrm>
            <a:off x="8114852" y="5394296"/>
            <a:ext cx="2590337" cy="646331"/>
            <a:chOff x="7578962" y="6090510"/>
            <a:chExt cx="2590337" cy="646331"/>
          </a:xfrm>
        </p:grpSpPr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D95E907E-497F-620A-C4C6-BD572289C1F1}"/>
                </a:ext>
              </a:extLst>
            </p:cNvPr>
            <p:cNvSpPr txBox="1"/>
            <p:nvPr/>
          </p:nvSpPr>
          <p:spPr>
            <a:xfrm>
              <a:off x="7578962" y="6090510"/>
              <a:ext cx="25903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/>
                <a:t>dépend de la condition envisagée en </a:t>
              </a:r>
              <a:r>
                <a:rPr lang="fr-FR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x = 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A0E00A5-DC9B-D3B6-847B-002414C4BB1F}"/>
                </a:ext>
              </a:extLst>
            </p:cNvPr>
            <p:cNvSpPr/>
            <p:nvPr/>
          </p:nvSpPr>
          <p:spPr bwMode="auto">
            <a:xfrm>
              <a:off x="7665249" y="6102148"/>
              <a:ext cx="2435924" cy="632047"/>
            </a:xfrm>
            <a:prstGeom prst="rect">
              <a:avLst/>
            </a:prstGeom>
            <a:solidFill>
              <a:srgbClr val="FA9001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</p:grpSp>
      <p:sp>
        <p:nvSpPr>
          <p:cNvPr id="135" name="Virage 134">
            <a:extLst>
              <a:ext uri="{FF2B5EF4-FFF2-40B4-BE49-F238E27FC236}">
                <a16:creationId xmlns:a16="http://schemas.microsoft.com/office/drawing/2014/main" id="{A12E9E2E-5028-A440-761B-9B7337AE7AA3}"/>
              </a:ext>
            </a:extLst>
          </p:cNvPr>
          <p:cNvSpPr/>
          <p:nvPr/>
        </p:nvSpPr>
        <p:spPr bwMode="auto">
          <a:xfrm rot="10800000" flipH="1" flipV="1">
            <a:off x="7690128" y="5590687"/>
            <a:ext cx="503098" cy="537015"/>
          </a:xfrm>
          <a:prstGeom prst="bentArrow">
            <a:avLst/>
          </a:prstGeom>
          <a:solidFill>
            <a:srgbClr val="FA9001">
              <a:alpha val="472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charset="0"/>
              <a:ea typeface="ＭＳ Ｐゴシック" charset="0"/>
            </a:endParaRPr>
          </a:p>
        </p:txBody>
      </p:sp>
      <p:sp>
        <p:nvSpPr>
          <p:cNvPr id="14" name="Graphique 12" descr="\documentclass{article}&#10;\usepackage{amsmath}&#10;\usepackage{xcolor}&#10;\usepackage{siunitx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% \color{white}&#10;&#10;$$ &#10;\bleugris{h} &#10;$$&#10;\end{document}&#10;" title="IguanaTex Vector Display">
            <a:extLst>
              <a:ext uri="{FF2B5EF4-FFF2-40B4-BE49-F238E27FC236}">
                <a16:creationId xmlns:a16="http://schemas.microsoft.com/office/drawing/2014/main" id="{65C523AC-773F-D6AA-BDFE-AFC1D34A20EC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2041774" y="2649075"/>
            <a:ext cx="156905" cy="219665"/>
          </a:xfrm>
          <a:custGeom>
            <a:avLst/>
            <a:gdLst>
              <a:gd name="connsiteX0" fmla="*/ 72763 w 153505"/>
              <a:gd name="connsiteY0" fmla="*/ 3022 h 188920"/>
              <a:gd name="connsiteX1" fmla="*/ 68698 w 153505"/>
              <a:gd name="connsiteY1" fmla="*/ 75 h 188920"/>
              <a:gd name="connsiteX2" fmla="*/ 30557 w 153505"/>
              <a:gd name="connsiteY2" fmla="*/ 2754 h 188920"/>
              <a:gd name="connsiteX3" fmla="*/ 24616 w 153505"/>
              <a:gd name="connsiteY3" fmla="*/ 8114 h 188920"/>
              <a:gd name="connsiteX4" fmla="*/ 32120 w 153505"/>
              <a:gd name="connsiteY4" fmla="*/ 11330 h 188920"/>
              <a:gd name="connsiteX5" fmla="*/ 47752 w 153505"/>
              <a:gd name="connsiteY5" fmla="*/ 15885 h 188920"/>
              <a:gd name="connsiteX6" fmla="*/ 46814 w 153505"/>
              <a:gd name="connsiteY6" fmla="*/ 21245 h 188920"/>
              <a:gd name="connsiteX7" fmla="*/ 1481 w 153505"/>
              <a:gd name="connsiteY7" fmla="*/ 175597 h 188920"/>
              <a:gd name="connsiteX8" fmla="*/ 231 w 153505"/>
              <a:gd name="connsiteY8" fmla="*/ 181492 h 188920"/>
              <a:gd name="connsiteX9" fmla="*/ 9297 w 153505"/>
              <a:gd name="connsiteY9" fmla="*/ 188995 h 188920"/>
              <a:gd name="connsiteX10" fmla="*/ 20865 w 153505"/>
              <a:gd name="connsiteY10" fmla="*/ 182028 h 188920"/>
              <a:gd name="connsiteX11" fmla="*/ 26805 w 153505"/>
              <a:gd name="connsiteY11" fmla="*/ 161662 h 188920"/>
              <a:gd name="connsiteX12" fmla="*/ 33683 w 153505"/>
              <a:gd name="connsiteY12" fmla="*/ 137544 h 188920"/>
              <a:gd name="connsiteX13" fmla="*/ 38998 w 153505"/>
              <a:gd name="connsiteY13" fmla="*/ 119590 h 188920"/>
              <a:gd name="connsiteX14" fmla="*/ 42437 w 153505"/>
              <a:gd name="connsiteY14" fmla="*/ 107532 h 188920"/>
              <a:gd name="connsiteX15" fmla="*/ 63696 w 153505"/>
              <a:gd name="connsiteY15" fmla="*/ 82878 h 188920"/>
              <a:gd name="connsiteX16" fmla="*/ 93709 w 153505"/>
              <a:gd name="connsiteY16" fmla="*/ 73499 h 188920"/>
              <a:gd name="connsiteX17" fmla="*/ 110592 w 153505"/>
              <a:gd name="connsiteY17" fmla="*/ 92257 h 188920"/>
              <a:gd name="connsiteX18" fmla="*/ 91208 w 153505"/>
              <a:gd name="connsiteY18" fmla="*/ 152283 h 188920"/>
              <a:gd name="connsiteX19" fmla="*/ 87144 w 153505"/>
              <a:gd name="connsiteY19" fmla="*/ 167021 h 188920"/>
              <a:gd name="connsiteX20" fmla="*/ 112780 w 153505"/>
              <a:gd name="connsiteY20" fmla="*/ 188995 h 188920"/>
              <a:gd name="connsiteX21" fmla="*/ 153736 w 153505"/>
              <a:gd name="connsiteY21" fmla="*/ 147727 h 188920"/>
              <a:gd name="connsiteX22" fmla="*/ 149984 w 153505"/>
              <a:gd name="connsiteY22" fmla="*/ 145048 h 188920"/>
              <a:gd name="connsiteX23" fmla="*/ 145295 w 153505"/>
              <a:gd name="connsiteY23" fmla="*/ 149871 h 188920"/>
              <a:gd name="connsiteX24" fmla="*/ 113406 w 153505"/>
              <a:gd name="connsiteY24" fmla="*/ 183100 h 188920"/>
              <a:gd name="connsiteX25" fmla="*/ 105902 w 153505"/>
              <a:gd name="connsiteY25" fmla="*/ 174257 h 188920"/>
              <a:gd name="connsiteX26" fmla="*/ 111530 w 153505"/>
              <a:gd name="connsiteY26" fmla="*/ 155231 h 188920"/>
              <a:gd name="connsiteX27" fmla="*/ 130601 w 153505"/>
              <a:gd name="connsiteY27" fmla="*/ 96277 h 188920"/>
              <a:gd name="connsiteX28" fmla="*/ 94647 w 153505"/>
              <a:gd name="connsiteY28" fmla="*/ 67604 h 188920"/>
              <a:gd name="connsiteX29" fmla="*/ 48377 w 153505"/>
              <a:gd name="connsiteY29" fmla="*/ 88238 h 188920"/>
              <a:gd name="connsiteX30" fmla="*/ 72763 w 153505"/>
              <a:gd name="connsiteY30" fmla="*/ 3022 h 1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3505" h="188920">
                <a:moveTo>
                  <a:pt x="72763" y="3022"/>
                </a:moveTo>
                <a:cubicBezTo>
                  <a:pt x="72763" y="2754"/>
                  <a:pt x="72763" y="75"/>
                  <a:pt x="68698" y="75"/>
                </a:cubicBezTo>
                <a:cubicBezTo>
                  <a:pt x="61508" y="75"/>
                  <a:pt x="38685" y="2218"/>
                  <a:pt x="30557" y="2754"/>
                </a:cubicBezTo>
                <a:cubicBezTo>
                  <a:pt x="28056" y="3022"/>
                  <a:pt x="24616" y="3290"/>
                  <a:pt x="24616" y="8114"/>
                </a:cubicBezTo>
                <a:cubicBezTo>
                  <a:pt x="24616" y="11330"/>
                  <a:pt x="27430" y="11330"/>
                  <a:pt x="32120" y="11330"/>
                </a:cubicBezTo>
                <a:cubicBezTo>
                  <a:pt x="47126" y="11330"/>
                  <a:pt x="47752" y="13205"/>
                  <a:pt x="47752" y="15885"/>
                </a:cubicBezTo>
                <a:lnTo>
                  <a:pt x="46814" y="21245"/>
                </a:lnTo>
                <a:lnTo>
                  <a:pt x="1481" y="175597"/>
                </a:lnTo>
                <a:cubicBezTo>
                  <a:pt x="231" y="179348"/>
                  <a:pt x="231" y="179884"/>
                  <a:pt x="231" y="181492"/>
                </a:cubicBezTo>
                <a:cubicBezTo>
                  <a:pt x="231" y="187655"/>
                  <a:pt x="6484" y="188995"/>
                  <a:pt x="9297" y="188995"/>
                </a:cubicBezTo>
                <a:cubicBezTo>
                  <a:pt x="14299" y="188995"/>
                  <a:pt x="19302" y="185779"/>
                  <a:pt x="20865" y="182028"/>
                </a:cubicBezTo>
                <a:lnTo>
                  <a:pt x="26805" y="161662"/>
                </a:lnTo>
                <a:lnTo>
                  <a:pt x="33683" y="137544"/>
                </a:lnTo>
                <a:cubicBezTo>
                  <a:pt x="35559" y="131649"/>
                  <a:pt x="37435" y="125754"/>
                  <a:pt x="38998" y="119590"/>
                </a:cubicBezTo>
                <a:cubicBezTo>
                  <a:pt x="39623" y="117982"/>
                  <a:pt x="42124" y="109139"/>
                  <a:pt x="42437" y="107532"/>
                </a:cubicBezTo>
                <a:cubicBezTo>
                  <a:pt x="43375" y="105120"/>
                  <a:pt x="53067" y="90113"/>
                  <a:pt x="63696" y="82878"/>
                </a:cubicBezTo>
                <a:cubicBezTo>
                  <a:pt x="70574" y="78591"/>
                  <a:pt x="80266" y="73499"/>
                  <a:pt x="93709" y="73499"/>
                </a:cubicBezTo>
                <a:cubicBezTo>
                  <a:pt x="107153" y="73499"/>
                  <a:pt x="110592" y="82610"/>
                  <a:pt x="110592" y="92257"/>
                </a:cubicBezTo>
                <a:cubicBezTo>
                  <a:pt x="110592" y="106728"/>
                  <a:pt x="98712" y="135937"/>
                  <a:pt x="91208" y="152283"/>
                </a:cubicBezTo>
                <a:cubicBezTo>
                  <a:pt x="88707" y="158446"/>
                  <a:pt x="87144" y="161662"/>
                  <a:pt x="87144" y="167021"/>
                </a:cubicBezTo>
                <a:cubicBezTo>
                  <a:pt x="87144" y="179616"/>
                  <a:pt x="98086" y="188995"/>
                  <a:pt x="112780" y="188995"/>
                </a:cubicBezTo>
                <a:cubicBezTo>
                  <a:pt x="142168" y="188995"/>
                  <a:pt x="153736" y="149871"/>
                  <a:pt x="153736" y="147727"/>
                </a:cubicBezTo>
                <a:cubicBezTo>
                  <a:pt x="153736" y="145048"/>
                  <a:pt x="150922" y="145048"/>
                  <a:pt x="149984" y="145048"/>
                </a:cubicBezTo>
                <a:cubicBezTo>
                  <a:pt x="146858" y="145048"/>
                  <a:pt x="146858" y="145852"/>
                  <a:pt x="145295" y="149871"/>
                </a:cubicBezTo>
                <a:cubicBezTo>
                  <a:pt x="140605" y="164074"/>
                  <a:pt x="130601" y="183100"/>
                  <a:pt x="113406" y="183100"/>
                </a:cubicBezTo>
                <a:cubicBezTo>
                  <a:pt x="108091" y="183100"/>
                  <a:pt x="105902" y="180420"/>
                  <a:pt x="105902" y="174257"/>
                </a:cubicBezTo>
                <a:cubicBezTo>
                  <a:pt x="105902" y="167557"/>
                  <a:pt x="108716" y="161126"/>
                  <a:pt x="111530" y="155231"/>
                </a:cubicBezTo>
                <a:cubicBezTo>
                  <a:pt x="116532" y="143708"/>
                  <a:pt x="130601" y="111819"/>
                  <a:pt x="130601" y="96277"/>
                </a:cubicBezTo>
                <a:cubicBezTo>
                  <a:pt x="130601" y="78859"/>
                  <a:pt x="118095" y="67604"/>
                  <a:pt x="94647" y="67604"/>
                </a:cubicBezTo>
                <a:cubicBezTo>
                  <a:pt x="74951" y="67604"/>
                  <a:pt x="59945" y="75911"/>
                  <a:pt x="48377" y="88238"/>
                </a:cubicBezTo>
                <a:lnTo>
                  <a:pt x="72763" y="3022"/>
                </a:lnTo>
                <a:close/>
              </a:path>
            </a:pathLst>
          </a:custGeom>
          <a:solidFill>
            <a:srgbClr val="9999D2"/>
          </a:solidFill>
          <a:ln w="301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0" name="Forme libre 139">
            <a:extLst>
              <a:ext uri="{FF2B5EF4-FFF2-40B4-BE49-F238E27FC236}">
                <a16:creationId xmlns:a16="http://schemas.microsoft.com/office/drawing/2014/main" id="{52A12BD1-8203-BED8-969E-0637BABA5407}"/>
              </a:ext>
            </a:extLst>
          </p:cNvPr>
          <p:cNvSpPr/>
          <p:nvPr/>
        </p:nvSpPr>
        <p:spPr bwMode="auto">
          <a:xfrm rot="11781513" flipV="1">
            <a:off x="1785936" y="2476920"/>
            <a:ext cx="440343" cy="574903"/>
          </a:xfrm>
          <a:custGeom>
            <a:avLst/>
            <a:gdLst>
              <a:gd name="connsiteX0" fmla="*/ 506437 w 533510"/>
              <a:gd name="connsiteY0" fmla="*/ 1533378 h 1533378"/>
              <a:gd name="connsiteX1" fmla="*/ 506437 w 533510"/>
              <a:gd name="connsiteY1" fmla="*/ 844062 h 1533378"/>
              <a:gd name="connsiteX2" fmla="*/ 225083 w 533510"/>
              <a:gd name="connsiteY2" fmla="*/ 239151 h 1533378"/>
              <a:gd name="connsiteX3" fmla="*/ 0 w 533510"/>
              <a:gd name="connsiteY3" fmla="*/ 0 h 1533378"/>
              <a:gd name="connsiteX0" fmla="*/ 283967 w 506772"/>
              <a:gd name="connsiteY0" fmla="*/ 1940849 h 1940849"/>
              <a:gd name="connsiteX1" fmla="*/ 506437 w 506772"/>
              <a:gd name="connsiteY1" fmla="*/ 844062 h 1940849"/>
              <a:gd name="connsiteX2" fmla="*/ 225083 w 506772"/>
              <a:gd name="connsiteY2" fmla="*/ 239151 h 1940849"/>
              <a:gd name="connsiteX3" fmla="*/ 0 w 506772"/>
              <a:gd name="connsiteY3" fmla="*/ 0 h 1940849"/>
              <a:gd name="connsiteX0" fmla="*/ 283967 w 507886"/>
              <a:gd name="connsiteY0" fmla="*/ 1940849 h 1940849"/>
              <a:gd name="connsiteX1" fmla="*/ 506437 w 507886"/>
              <a:gd name="connsiteY1" fmla="*/ 844062 h 1940849"/>
              <a:gd name="connsiteX2" fmla="*/ 225083 w 507886"/>
              <a:gd name="connsiteY2" fmla="*/ 239151 h 1940849"/>
              <a:gd name="connsiteX3" fmla="*/ 0 w 507886"/>
              <a:gd name="connsiteY3" fmla="*/ 0 h 1940849"/>
              <a:gd name="connsiteX0" fmla="*/ 457998 w 681917"/>
              <a:gd name="connsiteY0" fmla="*/ 1723255 h 1723255"/>
              <a:gd name="connsiteX1" fmla="*/ 680468 w 681917"/>
              <a:gd name="connsiteY1" fmla="*/ 626468 h 1723255"/>
              <a:gd name="connsiteX2" fmla="*/ 399114 w 681917"/>
              <a:gd name="connsiteY2" fmla="*/ 21557 h 1723255"/>
              <a:gd name="connsiteX3" fmla="*/ 0 w 681917"/>
              <a:gd name="connsiteY3" fmla="*/ 427458 h 1723255"/>
              <a:gd name="connsiteX0" fmla="*/ 457998 w 681270"/>
              <a:gd name="connsiteY0" fmla="*/ 1563080 h 1563080"/>
              <a:gd name="connsiteX1" fmla="*/ 680468 w 681270"/>
              <a:gd name="connsiteY1" fmla="*/ 466293 h 1563080"/>
              <a:gd name="connsiteX2" fmla="*/ 417158 w 681270"/>
              <a:gd name="connsiteY2" fmla="*/ 28483 h 1563080"/>
              <a:gd name="connsiteX3" fmla="*/ 0 w 681270"/>
              <a:gd name="connsiteY3" fmla="*/ 267283 h 1563080"/>
              <a:gd name="connsiteX0" fmla="*/ 457998 w 681270"/>
              <a:gd name="connsiteY0" fmla="*/ 1563080 h 1563080"/>
              <a:gd name="connsiteX1" fmla="*/ 680468 w 681270"/>
              <a:gd name="connsiteY1" fmla="*/ 466293 h 1563080"/>
              <a:gd name="connsiteX2" fmla="*/ 417158 w 681270"/>
              <a:gd name="connsiteY2" fmla="*/ 28483 h 1563080"/>
              <a:gd name="connsiteX3" fmla="*/ 0 w 681270"/>
              <a:gd name="connsiteY3" fmla="*/ 267283 h 1563080"/>
              <a:gd name="connsiteX0" fmla="*/ 457998 w 681270"/>
              <a:gd name="connsiteY0" fmla="*/ 1543147 h 1543147"/>
              <a:gd name="connsiteX1" fmla="*/ 680468 w 681270"/>
              <a:gd name="connsiteY1" fmla="*/ 446360 h 1543147"/>
              <a:gd name="connsiteX2" fmla="*/ 417158 w 681270"/>
              <a:gd name="connsiteY2" fmla="*/ 8550 h 1543147"/>
              <a:gd name="connsiteX3" fmla="*/ 0 w 681270"/>
              <a:gd name="connsiteY3" fmla="*/ 247350 h 1543147"/>
              <a:gd name="connsiteX0" fmla="*/ 457998 w 681270"/>
              <a:gd name="connsiteY0" fmla="*/ 1543147 h 1543147"/>
              <a:gd name="connsiteX1" fmla="*/ 680468 w 681270"/>
              <a:gd name="connsiteY1" fmla="*/ 446360 h 1543147"/>
              <a:gd name="connsiteX2" fmla="*/ 417158 w 681270"/>
              <a:gd name="connsiteY2" fmla="*/ 8550 h 1543147"/>
              <a:gd name="connsiteX3" fmla="*/ 0 w 681270"/>
              <a:gd name="connsiteY3" fmla="*/ 247350 h 1543147"/>
              <a:gd name="connsiteX0" fmla="*/ 353060 w 681364"/>
              <a:gd name="connsiteY0" fmla="*/ 1098224 h 1098223"/>
              <a:gd name="connsiteX1" fmla="*/ 680468 w 681364"/>
              <a:gd name="connsiteY1" fmla="*/ 446360 h 1098223"/>
              <a:gd name="connsiteX2" fmla="*/ 417158 w 681364"/>
              <a:gd name="connsiteY2" fmla="*/ 8550 h 1098223"/>
              <a:gd name="connsiteX3" fmla="*/ 0 w 681364"/>
              <a:gd name="connsiteY3" fmla="*/ 247350 h 1098223"/>
              <a:gd name="connsiteX0" fmla="*/ 353060 w 681364"/>
              <a:gd name="connsiteY0" fmla="*/ 1098224 h 1098225"/>
              <a:gd name="connsiteX1" fmla="*/ 680468 w 681364"/>
              <a:gd name="connsiteY1" fmla="*/ 446360 h 1098225"/>
              <a:gd name="connsiteX2" fmla="*/ 417158 w 681364"/>
              <a:gd name="connsiteY2" fmla="*/ 8550 h 1098225"/>
              <a:gd name="connsiteX3" fmla="*/ 0 w 681364"/>
              <a:gd name="connsiteY3" fmla="*/ 247350 h 1098225"/>
              <a:gd name="connsiteX0" fmla="*/ 353060 w 688354"/>
              <a:gd name="connsiteY0" fmla="*/ 1040661 h 1040660"/>
              <a:gd name="connsiteX1" fmla="*/ 680468 w 688354"/>
              <a:gd name="connsiteY1" fmla="*/ 388797 h 1040660"/>
              <a:gd name="connsiteX2" fmla="*/ 494386 w 688354"/>
              <a:gd name="connsiteY2" fmla="*/ 10041 h 1040660"/>
              <a:gd name="connsiteX3" fmla="*/ 0 w 688354"/>
              <a:gd name="connsiteY3" fmla="*/ 189787 h 1040660"/>
              <a:gd name="connsiteX0" fmla="*/ 248274 w 578818"/>
              <a:gd name="connsiteY0" fmla="*/ 1133096 h 1133097"/>
              <a:gd name="connsiteX1" fmla="*/ 575682 w 578818"/>
              <a:gd name="connsiteY1" fmla="*/ 481232 h 1133097"/>
              <a:gd name="connsiteX2" fmla="*/ 389600 w 578818"/>
              <a:gd name="connsiteY2" fmla="*/ 102476 h 1133097"/>
              <a:gd name="connsiteX3" fmla="*/ 0 w 578818"/>
              <a:gd name="connsiteY3" fmla="*/ 0 h 113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818" h="1133097">
                <a:moveTo>
                  <a:pt x="248274" y="1133096"/>
                </a:moveTo>
                <a:cubicBezTo>
                  <a:pt x="559931" y="780421"/>
                  <a:pt x="552128" y="653002"/>
                  <a:pt x="575682" y="481232"/>
                </a:cubicBezTo>
                <a:cubicBezTo>
                  <a:pt x="599236" y="309462"/>
                  <a:pt x="485547" y="182681"/>
                  <a:pt x="389600" y="102476"/>
                </a:cubicBezTo>
                <a:cubicBezTo>
                  <a:pt x="293653" y="22271"/>
                  <a:pt x="70338" y="49237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9C9CD3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charset="0"/>
              <a:ea typeface="ＭＳ Ｐゴシック" charset="0"/>
            </a:endParaRPr>
          </a:p>
        </p:txBody>
      </p:sp>
      <p:grpSp>
        <p:nvGrpSpPr>
          <p:cNvPr id="5" name="Groupe 4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 title="IguanaTex Vector Display">
            <a:extLst>
              <a:ext uri="{FF2B5EF4-FFF2-40B4-BE49-F238E27FC236}">
                <a16:creationId xmlns:a16="http://schemas.microsoft.com/office/drawing/2014/main" id="{67F387CA-A24C-FEC1-9986-36B395C00EAE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4091641" y="2803377"/>
            <a:ext cx="349493" cy="241956"/>
            <a:chOff x="4930487" y="4090209"/>
            <a:chExt cx="411518" cy="283641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61C7FFC4-3C47-55C7-C579-3E74FAA613D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930487" y="4090209"/>
              <a:ext cx="214747" cy="230246"/>
            </a:xfrm>
            <a:custGeom>
              <a:avLst/>
              <a:gdLst>
                <a:gd name="connsiteX0" fmla="*/ 127346 w 214747"/>
                <a:gd name="connsiteY0" fmla="*/ 23870 h 230246"/>
                <a:gd name="connsiteX1" fmla="*/ 134610 w 214747"/>
                <a:gd name="connsiteY1" fmla="*/ 11286 h 230246"/>
                <a:gd name="connsiteX2" fmla="*/ 154506 w 214747"/>
                <a:gd name="connsiteY2" fmla="*/ 10606 h 230246"/>
                <a:gd name="connsiteX3" fmla="*/ 200613 w 214747"/>
                <a:gd name="connsiteY3" fmla="*/ 38494 h 230246"/>
                <a:gd name="connsiteX4" fmla="*/ 198087 w 214747"/>
                <a:gd name="connsiteY4" fmla="*/ 65702 h 230246"/>
                <a:gd name="connsiteX5" fmla="*/ 197140 w 214747"/>
                <a:gd name="connsiteY5" fmla="*/ 72164 h 230246"/>
                <a:gd name="connsiteX6" fmla="*/ 200929 w 214747"/>
                <a:gd name="connsiteY6" fmla="*/ 76585 h 230246"/>
                <a:gd name="connsiteX7" fmla="*/ 205666 w 214747"/>
                <a:gd name="connsiteY7" fmla="*/ 68763 h 230246"/>
                <a:gd name="connsiteX8" fmla="*/ 214193 w 214747"/>
                <a:gd name="connsiteY8" fmla="*/ 9586 h 230246"/>
                <a:gd name="connsiteX9" fmla="*/ 214825 w 214747"/>
                <a:gd name="connsiteY9" fmla="*/ 3804 h 230246"/>
                <a:gd name="connsiteX10" fmla="*/ 206298 w 214747"/>
                <a:gd name="connsiteY10" fmla="*/ 63 h 230246"/>
                <a:gd name="connsiteX11" fmla="*/ 31026 w 214747"/>
                <a:gd name="connsiteY11" fmla="*/ 63 h 230246"/>
                <a:gd name="connsiteX12" fmla="*/ 20920 w 214747"/>
                <a:gd name="connsiteY12" fmla="*/ 6865 h 230246"/>
                <a:gd name="connsiteX13" fmla="*/ 1972 w 214747"/>
                <a:gd name="connsiteY13" fmla="*/ 66722 h 230246"/>
                <a:gd name="connsiteX14" fmla="*/ 77 w 214747"/>
                <a:gd name="connsiteY14" fmla="*/ 72844 h 230246"/>
                <a:gd name="connsiteX15" fmla="*/ 3866 w 214747"/>
                <a:gd name="connsiteY15" fmla="*/ 76585 h 230246"/>
                <a:gd name="connsiteX16" fmla="*/ 9235 w 214747"/>
                <a:gd name="connsiteY16" fmla="*/ 69443 h 230246"/>
                <a:gd name="connsiteX17" fmla="*/ 81239 w 214747"/>
                <a:gd name="connsiteY17" fmla="*/ 10606 h 230246"/>
                <a:gd name="connsiteX18" fmla="*/ 93555 w 214747"/>
                <a:gd name="connsiteY18" fmla="*/ 10606 h 230246"/>
                <a:gd name="connsiteX19" fmla="*/ 102398 w 214747"/>
                <a:gd name="connsiteY19" fmla="*/ 14687 h 230246"/>
                <a:gd name="connsiteX20" fmla="*/ 101135 w 214747"/>
                <a:gd name="connsiteY20" fmla="*/ 21829 h 230246"/>
                <a:gd name="connsiteX21" fmla="*/ 58817 w 214747"/>
                <a:gd name="connsiteY21" fmla="*/ 203442 h 230246"/>
                <a:gd name="connsiteX22" fmla="*/ 21236 w 214747"/>
                <a:gd name="connsiteY22" fmla="*/ 219766 h 230246"/>
                <a:gd name="connsiteX23" fmla="*/ 7972 w 214747"/>
                <a:gd name="connsiteY23" fmla="*/ 226228 h 230246"/>
                <a:gd name="connsiteX24" fmla="*/ 13341 w 214747"/>
                <a:gd name="connsiteY24" fmla="*/ 230309 h 230246"/>
                <a:gd name="connsiteX25" fmla="*/ 39237 w 214747"/>
                <a:gd name="connsiteY25" fmla="*/ 229629 h 230246"/>
                <a:gd name="connsiteX26" fmla="*/ 66080 w 214747"/>
                <a:gd name="connsiteY26" fmla="*/ 229289 h 230246"/>
                <a:gd name="connsiteX27" fmla="*/ 92292 w 214747"/>
                <a:gd name="connsiteY27" fmla="*/ 229629 h 230246"/>
                <a:gd name="connsiteX28" fmla="*/ 119767 w 214747"/>
                <a:gd name="connsiteY28" fmla="*/ 230309 h 230246"/>
                <a:gd name="connsiteX29" fmla="*/ 126715 w 214747"/>
                <a:gd name="connsiteY29" fmla="*/ 223507 h 230246"/>
                <a:gd name="connsiteX30" fmla="*/ 115977 w 214747"/>
                <a:gd name="connsiteY30" fmla="*/ 219766 h 230246"/>
                <a:gd name="connsiteX31" fmla="*/ 95766 w 214747"/>
                <a:gd name="connsiteY31" fmla="*/ 219086 h 230246"/>
                <a:gd name="connsiteX32" fmla="*/ 84081 w 214747"/>
                <a:gd name="connsiteY32" fmla="*/ 211604 h 230246"/>
                <a:gd name="connsiteX33" fmla="*/ 85344 w 214747"/>
                <a:gd name="connsiteY33" fmla="*/ 204462 h 230246"/>
                <a:gd name="connsiteX34" fmla="*/ 127346 w 214747"/>
                <a:gd name="connsiteY34" fmla="*/ 23870 h 23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4747" h="230246">
                  <a:moveTo>
                    <a:pt x="127346" y="23870"/>
                  </a:moveTo>
                  <a:cubicBezTo>
                    <a:pt x="129557" y="14347"/>
                    <a:pt x="130820" y="12306"/>
                    <a:pt x="134610" y="11286"/>
                  </a:cubicBezTo>
                  <a:cubicBezTo>
                    <a:pt x="137452" y="10606"/>
                    <a:pt x="147874" y="10606"/>
                    <a:pt x="154506" y="10606"/>
                  </a:cubicBezTo>
                  <a:cubicBezTo>
                    <a:pt x="186402" y="10606"/>
                    <a:pt x="200613" y="11966"/>
                    <a:pt x="200613" y="38494"/>
                  </a:cubicBezTo>
                  <a:cubicBezTo>
                    <a:pt x="200613" y="43595"/>
                    <a:pt x="199350" y="56859"/>
                    <a:pt x="198087" y="65702"/>
                  </a:cubicBezTo>
                  <a:cubicBezTo>
                    <a:pt x="197771" y="67062"/>
                    <a:pt x="197140" y="71143"/>
                    <a:pt x="197140" y="72164"/>
                  </a:cubicBezTo>
                  <a:cubicBezTo>
                    <a:pt x="197140" y="74204"/>
                    <a:pt x="198087" y="76585"/>
                    <a:pt x="200929" y="76585"/>
                  </a:cubicBezTo>
                  <a:cubicBezTo>
                    <a:pt x="204403" y="76585"/>
                    <a:pt x="205035" y="73864"/>
                    <a:pt x="205666" y="68763"/>
                  </a:cubicBezTo>
                  <a:lnTo>
                    <a:pt x="214193" y="9586"/>
                  </a:lnTo>
                  <a:cubicBezTo>
                    <a:pt x="214509" y="8225"/>
                    <a:pt x="214825" y="4824"/>
                    <a:pt x="214825" y="3804"/>
                  </a:cubicBezTo>
                  <a:cubicBezTo>
                    <a:pt x="214825" y="63"/>
                    <a:pt x="211667" y="63"/>
                    <a:pt x="206298" y="63"/>
                  </a:cubicBezTo>
                  <a:lnTo>
                    <a:pt x="31026" y="63"/>
                  </a:lnTo>
                  <a:cubicBezTo>
                    <a:pt x="23446" y="63"/>
                    <a:pt x="23131" y="403"/>
                    <a:pt x="20920" y="6865"/>
                  </a:cubicBezTo>
                  <a:lnTo>
                    <a:pt x="1972" y="66722"/>
                  </a:lnTo>
                  <a:cubicBezTo>
                    <a:pt x="1656" y="67402"/>
                    <a:pt x="77" y="72164"/>
                    <a:pt x="77" y="72844"/>
                  </a:cubicBezTo>
                  <a:cubicBezTo>
                    <a:pt x="77" y="74884"/>
                    <a:pt x="1656" y="76585"/>
                    <a:pt x="3866" y="76585"/>
                  </a:cubicBezTo>
                  <a:cubicBezTo>
                    <a:pt x="7024" y="76585"/>
                    <a:pt x="7340" y="74884"/>
                    <a:pt x="9235" y="69443"/>
                  </a:cubicBezTo>
                  <a:cubicBezTo>
                    <a:pt x="26289" y="16728"/>
                    <a:pt x="34500" y="10606"/>
                    <a:pt x="81239" y="10606"/>
                  </a:cubicBezTo>
                  <a:lnTo>
                    <a:pt x="93555" y="10606"/>
                  </a:lnTo>
                  <a:cubicBezTo>
                    <a:pt x="102398" y="10606"/>
                    <a:pt x="102398" y="11966"/>
                    <a:pt x="102398" y="14687"/>
                  </a:cubicBezTo>
                  <a:cubicBezTo>
                    <a:pt x="102398" y="16728"/>
                    <a:pt x="101450" y="20809"/>
                    <a:pt x="101135" y="21829"/>
                  </a:cubicBezTo>
                  <a:lnTo>
                    <a:pt x="58817" y="203442"/>
                  </a:lnTo>
                  <a:cubicBezTo>
                    <a:pt x="55974" y="216025"/>
                    <a:pt x="55027" y="219766"/>
                    <a:pt x="21236" y="219766"/>
                  </a:cubicBezTo>
                  <a:cubicBezTo>
                    <a:pt x="9867" y="219766"/>
                    <a:pt x="7972" y="219766"/>
                    <a:pt x="7972" y="226228"/>
                  </a:cubicBezTo>
                  <a:cubicBezTo>
                    <a:pt x="7972" y="230309"/>
                    <a:pt x="11446" y="230309"/>
                    <a:pt x="13341" y="230309"/>
                  </a:cubicBezTo>
                  <a:cubicBezTo>
                    <a:pt x="21867" y="230309"/>
                    <a:pt x="30710" y="229629"/>
                    <a:pt x="39237" y="229629"/>
                  </a:cubicBezTo>
                  <a:cubicBezTo>
                    <a:pt x="48079" y="229629"/>
                    <a:pt x="57238" y="229289"/>
                    <a:pt x="66080" y="229289"/>
                  </a:cubicBezTo>
                  <a:cubicBezTo>
                    <a:pt x="74923" y="229289"/>
                    <a:pt x="83765" y="229629"/>
                    <a:pt x="92292" y="229629"/>
                  </a:cubicBezTo>
                  <a:cubicBezTo>
                    <a:pt x="101450" y="229629"/>
                    <a:pt x="110925" y="230309"/>
                    <a:pt x="119767" y="230309"/>
                  </a:cubicBezTo>
                  <a:cubicBezTo>
                    <a:pt x="122925" y="230309"/>
                    <a:pt x="126715" y="230309"/>
                    <a:pt x="126715" y="223507"/>
                  </a:cubicBezTo>
                  <a:cubicBezTo>
                    <a:pt x="126715" y="219766"/>
                    <a:pt x="124188" y="219766"/>
                    <a:pt x="115977" y="219766"/>
                  </a:cubicBezTo>
                  <a:cubicBezTo>
                    <a:pt x="108082" y="219766"/>
                    <a:pt x="103977" y="219766"/>
                    <a:pt x="95766" y="219086"/>
                  </a:cubicBezTo>
                  <a:cubicBezTo>
                    <a:pt x="86608" y="218066"/>
                    <a:pt x="84081" y="217046"/>
                    <a:pt x="84081" y="211604"/>
                  </a:cubicBezTo>
                  <a:cubicBezTo>
                    <a:pt x="84081" y="211264"/>
                    <a:pt x="84081" y="209563"/>
                    <a:pt x="85344" y="204462"/>
                  </a:cubicBezTo>
                  <a:lnTo>
                    <a:pt x="127346" y="23870"/>
                  </a:lnTo>
                  <a:close/>
                </a:path>
              </a:pathLst>
            </a:custGeom>
            <a:solidFill>
              <a:srgbClr val="0000FF"/>
            </a:solidFill>
            <a:ln w="31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CC5E957D-6707-E8B4-5CAE-6915F1E0369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124479" y="4266481"/>
              <a:ext cx="217526" cy="107369"/>
            </a:xfrm>
            <a:custGeom>
              <a:avLst/>
              <a:gdLst>
                <a:gd name="connsiteX0" fmla="*/ 110836 w 217526"/>
                <a:gd name="connsiteY0" fmla="*/ 39822 h 107369"/>
                <a:gd name="connsiteX1" fmla="*/ 87182 w 217526"/>
                <a:gd name="connsiteY1" fmla="*/ 14586 h 107369"/>
                <a:gd name="connsiteX2" fmla="*/ 47390 w 217526"/>
                <a:gd name="connsiteY2" fmla="*/ 64 h 107369"/>
                <a:gd name="connsiteX3" fmla="*/ 83 w 217526"/>
                <a:gd name="connsiteY3" fmla="*/ 53868 h 107369"/>
                <a:gd name="connsiteX4" fmla="*/ 46727 w 217526"/>
                <a:gd name="connsiteY4" fmla="*/ 107433 h 107369"/>
                <a:gd name="connsiteX5" fmla="*/ 106856 w 217526"/>
                <a:gd name="connsiteY5" fmla="*/ 67676 h 107369"/>
                <a:gd name="connsiteX6" fmla="*/ 130510 w 217526"/>
                <a:gd name="connsiteY6" fmla="*/ 92911 h 107369"/>
                <a:gd name="connsiteX7" fmla="*/ 170302 w 217526"/>
                <a:gd name="connsiteY7" fmla="*/ 107433 h 107369"/>
                <a:gd name="connsiteX8" fmla="*/ 217610 w 217526"/>
                <a:gd name="connsiteY8" fmla="*/ 53630 h 107369"/>
                <a:gd name="connsiteX9" fmla="*/ 170965 w 217526"/>
                <a:gd name="connsiteY9" fmla="*/ 64 h 107369"/>
                <a:gd name="connsiteX10" fmla="*/ 110836 w 217526"/>
                <a:gd name="connsiteY10" fmla="*/ 39822 h 107369"/>
                <a:gd name="connsiteX11" fmla="*/ 117910 w 217526"/>
                <a:gd name="connsiteY11" fmla="*/ 48630 h 107369"/>
                <a:gd name="connsiteX12" fmla="*/ 172955 w 217526"/>
                <a:gd name="connsiteY12" fmla="*/ 9111 h 107369"/>
                <a:gd name="connsiteX13" fmla="*/ 211420 w 217526"/>
                <a:gd name="connsiteY13" fmla="*/ 53630 h 107369"/>
                <a:gd name="connsiteX14" fmla="*/ 173839 w 217526"/>
                <a:gd name="connsiteY14" fmla="*/ 94340 h 107369"/>
                <a:gd name="connsiteX15" fmla="*/ 117910 w 217526"/>
                <a:gd name="connsiteY15" fmla="*/ 48630 h 107369"/>
                <a:gd name="connsiteX16" fmla="*/ 99782 w 217526"/>
                <a:gd name="connsiteY16" fmla="*/ 58867 h 107369"/>
                <a:gd name="connsiteX17" fmla="*/ 44737 w 217526"/>
                <a:gd name="connsiteY17" fmla="*/ 98387 h 107369"/>
                <a:gd name="connsiteX18" fmla="*/ 6272 w 217526"/>
                <a:gd name="connsiteY18" fmla="*/ 53868 h 107369"/>
                <a:gd name="connsiteX19" fmla="*/ 43853 w 217526"/>
                <a:gd name="connsiteY19" fmla="*/ 13158 h 107369"/>
                <a:gd name="connsiteX20" fmla="*/ 99782 w 217526"/>
                <a:gd name="connsiteY20" fmla="*/ 58867 h 10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7526" h="107369">
                  <a:moveTo>
                    <a:pt x="110836" y="39822"/>
                  </a:moveTo>
                  <a:cubicBezTo>
                    <a:pt x="99119" y="25061"/>
                    <a:pt x="95582" y="21014"/>
                    <a:pt x="87182" y="14586"/>
                  </a:cubicBezTo>
                  <a:cubicBezTo>
                    <a:pt x="73697" y="4111"/>
                    <a:pt x="59549" y="64"/>
                    <a:pt x="47390" y="64"/>
                  </a:cubicBezTo>
                  <a:cubicBezTo>
                    <a:pt x="19978" y="64"/>
                    <a:pt x="83" y="25300"/>
                    <a:pt x="83" y="53868"/>
                  </a:cubicBezTo>
                  <a:cubicBezTo>
                    <a:pt x="83" y="81722"/>
                    <a:pt x="19094" y="107433"/>
                    <a:pt x="46727" y="107433"/>
                  </a:cubicBezTo>
                  <a:cubicBezTo>
                    <a:pt x="77455" y="107433"/>
                    <a:pt x="98898" y="80293"/>
                    <a:pt x="106856" y="67676"/>
                  </a:cubicBezTo>
                  <a:cubicBezTo>
                    <a:pt x="118573" y="82436"/>
                    <a:pt x="122110" y="86483"/>
                    <a:pt x="130510" y="92911"/>
                  </a:cubicBezTo>
                  <a:cubicBezTo>
                    <a:pt x="143995" y="103386"/>
                    <a:pt x="158143" y="107433"/>
                    <a:pt x="170302" y="107433"/>
                  </a:cubicBezTo>
                  <a:cubicBezTo>
                    <a:pt x="197714" y="107433"/>
                    <a:pt x="217610" y="82198"/>
                    <a:pt x="217610" y="53630"/>
                  </a:cubicBezTo>
                  <a:cubicBezTo>
                    <a:pt x="217610" y="25776"/>
                    <a:pt x="198598" y="64"/>
                    <a:pt x="170965" y="64"/>
                  </a:cubicBezTo>
                  <a:cubicBezTo>
                    <a:pt x="140237" y="64"/>
                    <a:pt x="118794" y="27204"/>
                    <a:pt x="110836" y="39822"/>
                  </a:cubicBezTo>
                  <a:close/>
                  <a:moveTo>
                    <a:pt x="117910" y="48630"/>
                  </a:moveTo>
                  <a:cubicBezTo>
                    <a:pt x="126752" y="33156"/>
                    <a:pt x="145985" y="9111"/>
                    <a:pt x="172955" y="9111"/>
                  </a:cubicBezTo>
                  <a:cubicBezTo>
                    <a:pt x="195724" y="9111"/>
                    <a:pt x="211420" y="30775"/>
                    <a:pt x="211420" y="53630"/>
                  </a:cubicBezTo>
                  <a:cubicBezTo>
                    <a:pt x="211420" y="76484"/>
                    <a:pt x="194177" y="94340"/>
                    <a:pt x="173839" y="94340"/>
                  </a:cubicBezTo>
                  <a:cubicBezTo>
                    <a:pt x="153280" y="94340"/>
                    <a:pt x="139132" y="76246"/>
                    <a:pt x="117910" y="48630"/>
                  </a:cubicBezTo>
                  <a:close/>
                  <a:moveTo>
                    <a:pt x="99782" y="58867"/>
                  </a:moveTo>
                  <a:cubicBezTo>
                    <a:pt x="90940" y="74342"/>
                    <a:pt x="71707" y="98387"/>
                    <a:pt x="44737" y="98387"/>
                  </a:cubicBezTo>
                  <a:cubicBezTo>
                    <a:pt x="21968" y="98387"/>
                    <a:pt x="6272" y="76722"/>
                    <a:pt x="6272" y="53868"/>
                  </a:cubicBezTo>
                  <a:cubicBezTo>
                    <a:pt x="6272" y="31013"/>
                    <a:pt x="23515" y="13158"/>
                    <a:pt x="43853" y="13158"/>
                  </a:cubicBezTo>
                  <a:cubicBezTo>
                    <a:pt x="64412" y="13158"/>
                    <a:pt x="78560" y="31251"/>
                    <a:pt x="99782" y="58867"/>
                  </a:cubicBezTo>
                  <a:close/>
                </a:path>
              </a:pathLst>
            </a:custGeom>
            <a:solidFill>
              <a:srgbClr val="0000FF"/>
            </a:solidFill>
            <a:ln w="31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" name="Groupe 10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 title="IguanaTex Vector Display">
            <a:extLst>
              <a:ext uri="{FF2B5EF4-FFF2-40B4-BE49-F238E27FC236}">
                <a16:creationId xmlns:a16="http://schemas.microsoft.com/office/drawing/2014/main" id="{DB4FC28F-1459-26E1-2148-C187F3469198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6204270" y="4044246"/>
            <a:ext cx="349493" cy="241956"/>
            <a:chOff x="4930487" y="4090209"/>
            <a:chExt cx="411518" cy="283641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8C91E8DB-8832-1755-B5DD-D069E8A8B07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930487" y="4090209"/>
              <a:ext cx="214747" cy="230246"/>
            </a:xfrm>
            <a:custGeom>
              <a:avLst/>
              <a:gdLst>
                <a:gd name="connsiteX0" fmla="*/ 127346 w 214747"/>
                <a:gd name="connsiteY0" fmla="*/ 23870 h 230246"/>
                <a:gd name="connsiteX1" fmla="*/ 134610 w 214747"/>
                <a:gd name="connsiteY1" fmla="*/ 11286 h 230246"/>
                <a:gd name="connsiteX2" fmla="*/ 154506 w 214747"/>
                <a:gd name="connsiteY2" fmla="*/ 10606 h 230246"/>
                <a:gd name="connsiteX3" fmla="*/ 200613 w 214747"/>
                <a:gd name="connsiteY3" fmla="*/ 38494 h 230246"/>
                <a:gd name="connsiteX4" fmla="*/ 198087 w 214747"/>
                <a:gd name="connsiteY4" fmla="*/ 65702 h 230246"/>
                <a:gd name="connsiteX5" fmla="*/ 197140 w 214747"/>
                <a:gd name="connsiteY5" fmla="*/ 72164 h 230246"/>
                <a:gd name="connsiteX6" fmla="*/ 200929 w 214747"/>
                <a:gd name="connsiteY6" fmla="*/ 76585 h 230246"/>
                <a:gd name="connsiteX7" fmla="*/ 205666 w 214747"/>
                <a:gd name="connsiteY7" fmla="*/ 68763 h 230246"/>
                <a:gd name="connsiteX8" fmla="*/ 214193 w 214747"/>
                <a:gd name="connsiteY8" fmla="*/ 9586 h 230246"/>
                <a:gd name="connsiteX9" fmla="*/ 214825 w 214747"/>
                <a:gd name="connsiteY9" fmla="*/ 3804 h 230246"/>
                <a:gd name="connsiteX10" fmla="*/ 206298 w 214747"/>
                <a:gd name="connsiteY10" fmla="*/ 63 h 230246"/>
                <a:gd name="connsiteX11" fmla="*/ 31026 w 214747"/>
                <a:gd name="connsiteY11" fmla="*/ 63 h 230246"/>
                <a:gd name="connsiteX12" fmla="*/ 20920 w 214747"/>
                <a:gd name="connsiteY12" fmla="*/ 6865 h 230246"/>
                <a:gd name="connsiteX13" fmla="*/ 1972 w 214747"/>
                <a:gd name="connsiteY13" fmla="*/ 66722 h 230246"/>
                <a:gd name="connsiteX14" fmla="*/ 77 w 214747"/>
                <a:gd name="connsiteY14" fmla="*/ 72844 h 230246"/>
                <a:gd name="connsiteX15" fmla="*/ 3866 w 214747"/>
                <a:gd name="connsiteY15" fmla="*/ 76585 h 230246"/>
                <a:gd name="connsiteX16" fmla="*/ 9235 w 214747"/>
                <a:gd name="connsiteY16" fmla="*/ 69443 h 230246"/>
                <a:gd name="connsiteX17" fmla="*/ 81239 w 214747"/>
                <a:gd name="connsiteY17" fmla="*/ 10606 h 230246"/>
                <a:gd name="connsiteX18" fmla="*/ 93555 w 214747"/>
                <a:gd name="connsiteY18" fmla="*/ 10606 h 230246"/>
                <a:gd name="connsiteX19" fmla="*/ 102398 w 214747"/>
                <a:gd name="connsiteY19" fmla="*/ 14687 h 230246"/>
                <a:gd name="connsiteX20" fmla="*/ 101135 w 214747"/>
                <a:gd name="connsiteY20" fmla="*/ 21829 h 230246"/>
                <a:gd name="connsiteX21" fmla="*/ 58817 w 214747"/>
                <a:gd name="connsiteY21" fmla="*/ 203442 h 230246"/>
                <a:gd name="connsiteX22" fmla="*/ 21236 w 214747"/>
                <a:gd name="connsiteY22" fmla="*/ 219766 h 230246"/>
                <a:gd name="connsiteX23" fmla="*/ 7972 w 214747"/>
                <a:gd name="connsiteY23" fmla="*/ 226228 h 230246"/>
                <a:gd name="connsiteX24" fmla="*/ 13341 w 214747"/>
                <a:gd name="connsiteY24" fmla="*/ 230309 h 230246"/>
                <a:gd name="connsiteX25" fmla="*/ 39237 w 214747"/>
                <a:gd name="connsiteY25" fmla="*/ 229629 h 230246"/>
                <a:gd name="connsiteX26" fmla="*/ 66080 w 214747"/>
                <a:gd name="connsiteY26" fmla="*/ 229289 h 230246"/>
                <a:gd name="connsiteX27" fmla="*/ 92292 w 214747"/>
                <a:gd name="connsiteY27" fmla="*/ 229629 h 230246"/>
                <a:gd name="connsiteX28" fmla="*/ 119767 w 214747"/>
                <a:gd name="connsiteY28" fmla="*/ 230309 h 230246"/>
                <a:gd name="connsiteX29" fmla="*/ 126715 w 214747"/>
                <a:gd name="connsiteY29" fmla="*/ 223507 h 230246"/>
                <a:gd name="connsiteX30" fmla="*/ 115977 w 214747"/>
                <a:gd name="connsiteY30" fmla="*/ 219766 h 230246"/>
                <a:gd name="connsiteX31" fmla="*/ 95766 w 214747"/>
                <a:gd name="connsiteY31" fmla="*/ 219086 h 230246"/>
                <a:gd name="connsiteX32" fmla="*/ 84081 w 214747"/>
                <a:gd name="connsiteY32" fmla="*/ 211604 h 230246"/>
                <a:gd name="connsiteX33" fmla="*/ 85344 w 214747"/>
                <a:gd name="connsiteY33" fmla="*/ 204462 h 230246"/>
                <a:gd name="connsiteX34" fmla="*/ 127346 w 214747"/>
                <a:gd name="connsiteY34" fmla="*/ 23870 h 23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4747" h="230246">
                  <a:moveTo>
                    <a:pt x="127346" y="23870"/>
                  </a:moveTo>
                  <a:cubicBezTo>
                    <a:pt x="129557" y="14347"/>
                    <a:pt x="130820" y="12306"/>
                    <a:pt x="134610" y="11286"/>
                  </a:cubicBezTo>
                  <a:cubicBezTo>
                    <a:pt x="137452" y="10606"/>
                    <a:pt x="147874" y="10606"/>
                    <a:pt x="154506" y="10606"/>
                  </a:cubicBezTo>
                  <a:cubicBezTo>
                    <a:pt x="186402" y="10606"/>
                    <a:pt x="200613" y="11966"/>
                    <a:pt x="200613" y="38494"/>
                  </a:cubicBezTo>
                  <a:cubicBezTo>
                    <a:pt x="200613" y="43595"/>
                    <a:pt x="199350" y="56859"/>
                    <a:pt x="198087" y="65702"/>
                  </a:cubicBezTo>
                  <a:cubicBezTo>
                    <a:pt x="197771" y="67062"/>
                    <a:pt x="197140" y="71143"/>
                    <a:pt x="197140" y="72164"/>
                  </a:cubicBezTo>
                  <a:cubicBezTo>
                    <a:pt x="197140" y="74204"/>
                    <a:pt x="198087" y="76585"/>
                    <a:pt x="200929" y="76585"/>
                  </a:cubicBezTo>
                  <a:cubicBezTo>
                    <a:pt x="204403" y="76585"/>
                    <a:pt x="205035" y="73864"/>
                    <a:pt x="205666" y="68763"/>
                  </a:cubicBezTo>
                  <a:lnTo>
                    <a:pt x="214193" y="9586"/>
                  </a:lnTo>
                  <a:cubicBezTo>
                    <a:pt x="214509" y="8225"/>
                    <a:pt x="214825" y="4824"/>
                    <a:pt x="214825" y="3804"/>
                  </a:cubicBezTo>
                  <a:cubicBezTo>
                    <a:pt x="214825" y="63"/>
                    <a:pt x="211667" y="63"/>
                    <a:pt x="206298" y="63"/>
                  </a:cubicBezTo>
                  <a:lnTo>
                    <a:pt x="31026" y="63"/>
                  </a:lnTo>
                  <a:cubicBezTo>
                    <a:pt x="23446" y="63"/>
                    <a:pt x="23131" y="403"/>
                    <a:pt x="20920" y="6865"/>
                  </a:cubicBezTo>
                  <a:lnTo>
                    <a:pt x="1972" y="66722"/>
                  </a:lnTo>
                  <a:cubicBezTo>
                    <a:pt x="1656" y="67402"/>
                    <a:pt x="77" y="72164"/>
                    <a:pt x="77" y="72844"/>
                  </a:cubicBezTo>
                  <a:cubicBezTo>
                    <a:pt x="77" y="74884"/>
                    <a:pt x="1656" y="76585"/>
                    <a:pt x="3866" y="76585"/>
                  </a:cubicBezTo>
                  <a:cubicBezTo>
                    <a:pt x="7024" y="76585"/>
                    <a:pt x="7340" y="74884"/>
                    <a:pt x="9235" y="69443"/>
                  </a:cubicBezTo>
                  <a:cubicBezTo>
                    <a:pt x="26289" y="16728"/>
                    <a:pt x="34500" y="10606"/>
                    <a:pt x="81239" y="10606"/>
                  </a:cubicBezTo>
                  <a:lnTo>
                    <a:pt x="93555" y="10606"/>
                  </a:lnTo>
                  <a:cubicBezTo>
                    <a:pt x="102398" y="10606"/>
                    <a:pt x="102398" y="11966"/>
                    <a:pt x="102398" y="14687"/>
                  </a:cubicBezTo>
                  <a:cubicBezTo>
                    <a:pt x="102398" y="16728"/>
                    <a:pt x="101450" y="20809"/>
                    <a:pt x="101135" y="21829"/>
                  </a:cubicBezTo>
                  <a:lnTo>
                    <a:pt x="58817" y="203442"/>
                  </a:lnTo>
                  <a:cubicBezTo>
                    <a:pt x="55974" y="216025"/>
                    <a:pt x="55027" y="219766"/>
                    <a:pt x="21236" y="219766"/>
                  </a:cubicBezTo>
                  <a:cubicBezTo>
                    <a:pt x="9867" y="219766"/>
                    <a:pt x="7972" y="219766"/>
                    <a:pt x="7972" y="226228"/>
                  </a:cubicBezTo>
                  <a:cubicBezTo>
                    <a:pt x="7972" y="230309"/>
                    <a:pt x="11446" y="230309"/>
                    <a:pt x="13341" y="230309"/>
                  </a:cubicBezTo>
                  <a:cubicBezTo>
                    <a:pt x="21867" y="230309"/>
                    <a:pt x="30710" y="229629"/>
                    <a:pt x="39237" y="229629"/>
                  </a:cubicBezTo>
                  <a:cubicBezTo>
                    <a:pt x="48079" y="229629"/>
                    <a:pt x="57238" y="229289"/>
                    <a:pt x="66080" y="229289"/>
                  </a:cubicBezTo>
                  <a:cubicBezTo>
                    <a:pt x="74923" y="229289"/>
                    <a:pt x="83765" y="229629"/>
                    <a:pt x="92292" y="229629"/>
                  </a:cubicBezTo>
                  <a:cubicBezTo>
                    <a:pt x="101450" y="229629"/>
                    <a:pt x="110925" y="230309"/>
                    <a:pt x="119767" y="230309"/>
                  </a:cubicBezTo>
                  <a:cubicBezTo>
                    <a:pt x="122925" y="230309"/>
                    <a:pt x="126715" y="230309"/>
                    <a:pt x="126715" y="223507"/>
                  </a:cubicBezTo>
                  <a:cubicBezTo>
                    <a:pt x="126715" y="219766"/>
                    <a:pt x="124188" y="219766"/>
                    <a:pt x="115977" y="219766"/>
                  </a:cubicBezTo>
                  <a:cubicBezTo>
                    <a:pt x="108082" y="219766"/>
                    <a:pt x="103977" y="219766"/>
                    <a:pt x="95766" y="219086"/>
                  </a:cubicBezTo>
                  <a:cubicBezTo>
                    <a:pt x="86608" y="218066"/>
                    <a:pt x="84081" y="217046"/>
                    <a:pt x="84081" y="211604"/>
                  </a:cubicBezTo>
                  <a:cubicBezTo>
                    <a:pt x="84081" y="211264"/>
                    <a:pt x="84081" y="209563"/>
                    <a:pt x="85344" y="204462"/>
                  </a:cubicBezTo>
                  <a:lnTo>
                    <a:pt x="127346" y="23870"/>
                  </a:lnTo>
                  <a:close/>
                </a:path>
              </a:pathLst>
            </a:custGeom>
            <a:solidFill>
              <a:srgbClr val="0000FF"/>
            </a:solidFill>
            <a:ln w="31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823D1BB2-659C-76D4-D9B5-DFFE847A46E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124479" y="4266481"/>
              <a:ext cx="217526" cy="107369"/>
            </a:xfrm>
            <a:custGeom>
              <a:avLst/>
              <a:gdLst>
                <a:gd name="connsiteX0" fmla="*/ 110836 w 217526"/>
                <a:gd name="connsiteY0" fmla="*/ 39822 h 107369"/>
                <a:gd name="connsiteX1" fmla="*/ 87182 w 217526"/>
                <a:gd name="connsiteY1" fmla="*/ 14586 h 107369"/>
                <a:gd name="connsiteX2" fmla="*/ 47390 w 217526"/>
                <a:gd name="connsiteY2" fmla="*/ 64 h 107369"/>
                <a:gd name="connsiteX3" fmla="*/ 83 w 217526"/>
                <a:gd name="connsiteY3" fmla="*/ 53868 h 107369"/>
                <a:gd name="connsiteX4" fmla="*/ 46727 w 217526"/>
                <a:gd name="connsiteY4" fmla="*/ 107433 h 107369"/>
                <a:gd name="connsiteX5" fmla="*/ 106856 w 217526"/>
                <a:gd name="connsiteY5" fmla="*/ 67676 h 107369"/>
                <a:gd name="connsiteX6" fmla="*/ 130510 w 217526"/>
                <a:gd name="connsiteY6" fmla="*/ 92911 h 107369"/>
                <a:gd name="connsiteX7" fmla="*/ 170302 w 217526"/>
                <a:gd name="connsiteY7" fmla="*/ 107433 h 107369"/>
                <a:gd name="connsiteX8" fmla="*/ 217610 w 217526"/>
                <a:gd name="connsiteY8" fmla="*/ 53630 h 107369"/>
                <a:gd name="connsiteX9" fmla="*/ 170965 w 217526"/>
                <a:gd name="connsiteY9" fmla="*/ 64 h 107369"/>
                <a:gd name="connsiteX10" fmla="*/ 110836 w 217526"/>
                <a:gd name="connsiteY10" fmla="*/ 39822 h 107369"/>
                <a:gd name="connsiteX11" fmla="*/ 117910 w 217526"/>
                <a:gd name="connsiteY11" fmla="*/ 48630 h 107369"/>
                <a:gd name="connsiteX12" fmla="*/ 172955 w 217526"/>
                <a:gd name="connsiteY12" fmla="*/ 9111 h 107369"/>
                <a:gd name="connsiteX13" fmla="*/ 211420 w 217526"/>
                <a:gd name="connsiteY13" fmla="*/ 53630 h 107369"/>
                <a:gd name="connsiteX14" fmla="*/ 173839 w 217526"/>
                <a:gd name="connsiteY14" fmla="*/ 94340 h 107369"/>
                <a:gd name="connsiteX15" fmla="*/ 117910 w 217526"/>
                <a:gd name="connsiteY15" fmla="*/ 48630 h 107369"/>
                <a:gd name="connsiteX16" fmla="*/ 99782 w 217526"/>
                <a:gd name="connsiteY16" fmla="*/ 58867 h 107369"/>
                <a:gd name="connsiteX17" fmla="*/ 44737 w 217526"/>
                <a:gd name="connsiteY17" fmla="*/ 98387 h 107369"/>
                <a:gd name="connsiteX18" fmla="*/ 6272 w 217526"/>
                <a:gd name="connsiteY18" fmla="*/ 53868 h 107369"/>
                <a:gd name="connsiteX19" fmla="*/ 43853 w 217526"/>
                <a:gd name="connsiteY19" fmla="*/ 13158 h 107369"/>
                <a:gd name="connsiteX20" fmla="*/ 99782 w 217526"/>
                <a:gd name="connsiteY20" fmla="*/ 58867 h 10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7526" h="107369">
                  <a:moveTo>
                    <a:pt x="110836" y="39822"/>
                  </a:moveTo>
                  <a:cubicBezTo>
                    <a:pt x="99119" y="25061"/>
                    <a:pt x="95582" y="21014"/>
                    <a:pt x="87182" y="14586"/>
                  </a:cubicBezTo>
                  <a:cubicBezTo>
                    <a:pt x="73697" y="4111"/>
                    <a:pt x="59549" y="64"/>
                    <a:pt x="47390" y="64"/>
                  </a:cubicBezTo>
                  <a:cubicBezTo>
                    <a:pt x="19978" y="64"/>
                    <a:pt x="83" y="25300"/>
                    <a:pt x="83" y="53868"/>
                  </a:cubicBezTo>
                  <a:cubicBezTo>
                    <a:pt x="83" y="81722"/>
                    <a:pt x="19094" y="107433"/>
                    <a:pt x="46727" y="107433"/>
                  </a:cubicBezTo>
                  <a:cubicBezTo>
                    <a:pt x="77455" y="107433"/>
                    <a:pt x="98898" y="80293"/>
                    <a:pt x="106856" y="67676"/>
                  </a:cubicBezTo>
                  <a:cubicBezTo>
                    <a:pt x="118573" y="82436"/>
                    <a:pt x="122110" y="86483"/>
                    <a:pt x="130510" y="92911"/>
                  </a:cubicBezTo>
                  <a:cubicBezTo>
                    <a:pt x="143995" y="103386"/>
                    <a:pt x="158143" y="107433"/>
                    <a:pt x="170302" y="107433"/>
                  </a:cubicBezTo>
                  <a:cubicBezTo>
                    <a:pt x="197714" y="107433"/>
                    <a:pt x="217610" y="82198"/>
                    <a:pt x="217610" y="53630"/>
                  </a:cubicBezTo>
                  <a:cubicBezTo>
                    <a:pt x="217610" y="25776"/>
                    <a:pt x="198598" y="64"/>
                    <a:pt x="170965" y="64"/>
                  </a:cubicBezTo>
                  <a:cubicBezTo>
                    <a:pt x="140237" y="64"/>
                    <a:pt x="118794" y="27204"/>
                    <a:pt x="110836" y="39822"/>
                  </a:cubicBezTo>
                  <a:close/>
                  <a:moveTo>
                    <a:pt x="117910" y="48630"/>
                  </a:moveTo>
                  <a:cubicBezTo>
                    <a:pt x="126752" y="33156"/>
                    <a:pt x="145985" y="9111"/>
                    <a:pt x="172955" y="9111"/>
                  </a:cubicBezTo>
                  <a:cubicBezTo>
                    <a:pt x="195724" y="9111"/>
                    <a:pt x="211420" y="30775"/>
                    <a:pt x="211420" y="53630"/>
                  </a:cubicBezTo>
                  <a:cubicBezTo>
                    <a:pt x="211420" y="76484"/>
                    <a:pt x="194177" y="94340"/>
                    <a:pt x="173839" y="94340"/>
                  </a:cubicBezTo>
                  <a:cubicBezTo>
                    <a:pt x="153280" y="94340"/>
                    <a:pt x="139132" y="76246"/>
                    <a:pt x="117910" y="48630"/>
                  </a:cubicBezTo>
                  <a:close/>
                  <a:moveTo>
                    <a:pt x="99782" y="58867"/>
                  </a:moveTo>
                  <a:cubicBezTo>
                    <a:pt x="90940" y="74342"/>
                    <a:pt x="71707" y="98387"/>
                    <a:pt x="44737" y="98387"/>
                  </a:cubicBezTo>
                  <a:cubicBezTo>
                    <a:pt x="21968" y="98387"/>
                    <a:pt x="6272" y="76722"/>
                    <a:pt x="6272" y="53868"/>
                  </a:cubicBezTo>
                  <a:cubicBezTo>
                    <a:pt x="6272" y="31013"/>
                    <a:pt x="23515" y="13158"/>
                    <a:pt x="43853" y="13158"/>
                  </a:cubicBezTo>
                  <a:cubicBezTo>
                    <a:pt x="64412" y="13158"/>
                    <a:pt x="78560" y="31251"/>
                    <a:pt x="99782" y="58867"/>
                  </a:cubicBezTo>
                  <a:close/>
                </a:path>
              </a:pathLst>
            </a:custGeom>
            <a:solidFill>
              <a:srgbClr val="0000FF"/>
            </a:solidFill>
            <a:ln w="31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5" name="Groupe 124" descr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  T(x) &#10;$$&#10;\end{document}&#10;" title="IguanaTex Vector Display">
            <a:extLst>
              <a:ext uri="{FF2B5EF4-FFF2-40B4-BE49-F238E27FC236}">
                <a16:creationId xmlns:a16="http://schemas.microsoft.com/office/drawing/2014/main" id="{750388F5-BE8A-61D1-BA07-8C4E17D694EF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8046366" y="6887030"/>
            <a:ext cx="545298" cy="313150"/>
            <a:chOff x="9885517" y="7943067"/>
            <a:chExt cx="545298" cy="313150"/>
          </a:xfrm>
        </p:grpSpPr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CA1E20A9-C774-B03E-4E79-58153F39E48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885517" y="7965927"/>
              <a:ext cx="190283" cy="212003"/>
            </a:xfrm>
            <a:custGeom>
              <a:avLst/>
              <a:gdLst>
                <a:gd name="connsiteX0" fmla="*/ 112994 w 190283"/>
                <a:gd name="connsiteY0" fmla="*/ 21995 h 212003"/>
                <a:gd name="connsiteX1" fmla="*/ 119430 w 190283"/>
                <a:gd name="connsiteY1" fmla="*/ 10409 h 212003"/>
                <a:gd name="connsiteX2" fmla="*/ 137060 w 190283"/>
                <a:gd name="connsiteY2" fmla="*/ 9782 h 212003"/>
                <a:gd name="connsiteX3" fmla="*/ 177915 w 190283"/>
                <a:gd name="connsiteY3" fmla="*/ 35461 h 212003"/>
                <a:gd name="connsiteX4" fmla="*/ 175676 w 190283"/>
                <a:gd name="connsiteY4" fmla="*/ 60513 h 212003"/>
                <a:gd name="connsiteX5" fmla="*/ 174836 w 190283"/>
                <a:gd name="connsiteY5" fmla="*/ 66463 h 212003"/>
                <a:gd name="connsiteX6" fmla="*/ 178194 w 190283"/>
                <a:gd name="connsiteY6" fmla="*/ 70534 h 212003"/>
                <a:gd name="connsiteX7" fmla="*/ 182392 w 190283"/>
                <a:gd name="connsiteY7" fmla="*/ 63331 h 212003"/>
                <a:gd name="connsiteX8" fmla="*/ 189947 w 190283"/>
                <a:gd name="connsiteY8" fmla="*/ 8843 h 212003"/>
                <a:gd name="connsiteX9" fmla="*/ 190507 w 190283"/>
                <a:gd name="connsiteY9" fmla="*/ 3519 h 212003"/>
                <a:gd name="connsiteX10" fmla="*/ 182951 w 190283"/>
                <a:gd name="connsiteY10" fmla="*/ 75 h 212003"/>
                <a:gd name="connsiteX11" fmla="*/ 27647 w 190283"/>
                <a:gd name="connsiteY11" fmla="*/ 75 h 212003"/>
                <a:gd name="connsiteX12" fmla="*/ 18692 w 190283"/>
                <a:gd name="connsiteY12" fmla="*/ 6338 h 212003"/>
                <a:gd name="connsiteX13" fmla="*/ 1902 w 190283"/>
                <a:gd name="connsiteY13" fmla="*/ 61452 h 212003"/>
                <a:gd name="connsiteX14" fmla="*/ 223 w 190283"/>
                <a:gd name="connsiteY14" fmla="*/ 67089 h 212003"/>
                <a:gd name="connsiteX15" fmla="*/ 3581 w 190283"/>
                <a:gd name="connsiteY15" fmla="*/ 70534 h 212003"/>
                <a:gd name="connsiteX16" fmla="*/ 8338 w 190283"/>
                <a:gd name="connsiteY16" fmla="*/ 63957 h 212003"/>
                <a:gd name="connsiteX17" fmla="*/ 72139 w 190283"/>
                <a:gd name="connsiteY17" fmla="*/ 9782 h 212003"/>
                <a:gd name="connsiteX18" fmla="*/ 83053 w 190283"/>
                <a:gd name="connsiteY18" fmla="*/ 9782 h 212003"/>
                <a:gd name="connsiteX19" fmla="*/ 90888 w 190283"/>
                <a:gd name="connsiteY19" fmla="*/ 13540 h 212003"/>
                <a:gd name="connsiteX20" fmla="*/ 89769 w 190283"/>
                <a:gd name="connsiteY20" fmla="*/ 20116 h 212003"/>
                <a:gd name="connsiteX21" fmla="*/ 52271 w 190283"/>
                <a:gd name="connsiteY21" fmla="*/ 187339 h 212003"/>
                <a:gd name="connsiteX22" fmla="*/ 18972 w 190283"/>
                <a:gd name="connsiteY22" fmla="*/ 202370 h 212003"/>
                <a:gd name="connsiteX23" fmla="*/ 7219 w 190283"/>
                <a:gd name="connsiteY23" fmla="*/ 208320 h 212003"/>
                <a:gd name="connsiteX24" fmla="*/ 11976 w 190283"/>
                <a:gd name="connsiteY24" fmla="*/ 212078 h 212003"/>
                <a:gd name="connsiteX25" fmla="*/ 34922 w 190283"/>
                <a:gd name="connsiteY25" fmla="*/ 211451 h 212003"/>
                <a:gd name="connsiteX26" fmla="*/ 58708 w 190283"/>
                <a:gd name="connsiteY26" fmla="*/ 211138 h 212003"/>
                <a:gd name="connsiteX27" fmla="*/ 81933 w 190283"/>
                <a:gd name="connsiteY27" fmla="*/ 211451 h 212003"/>
                <a:gd name="connsiteX28" fmla="*/ 106278 w 190283"/>
                <a:gd name="connsiteY28" fmla="*/ 212078 h 212003"/>
                <a:gd name="connsiteX29" fmla="*/ 112435 w 190283"/>
                <a:gd name="connsiteY29" fmla="*/ 205815 h 212003"/>
                <a:gd name="connsiteX30" fmla="*/ 102920 w 190283"/>
                <a:gd name="connsiteY30" fmla="*/ 202370 h 212003"/>
                <a:gd name="connsiteX31" fmla="*/ 85011 w 190283"/>
                <a:gd name="connsiteY31" fmla="*/ 201744 h 212003"/>
                <a:gd name="connsiteX32" fmla="*/ 74658 w 190283"/>
                <a:gd name="connsiteY32" fmla="*/ 194854 h 212003"/>
                <a:gd name="connsiteX33" fmla="*/ 75777 w 190283"/>
                <a:gd name="connsiteY33" fmla="*/ 188278 h 212003"/>
                <a:gd name="connsiteX34" fmla="*/ 112994 w 190283"/>
                <a:gd name="connsiteY34" fmla="*/ 21995 h 21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0283" h="212003">
                  <a:moveTo>
                    <a:pt x="112994" y="21995"/>
                  </a:moveTo>
                  <a:cubicBezTo>
                    <a:pt x="114953" y="13227"/>
                    <a:pt x="116072" y="11348"/>
                    <a:pt x="119430" y="10409"/>
                  </a:cubicBezTo>
                  <a:cubicBezTo>
                    <a:pt x="121949" y="9782"/>
                    <a:pt x="131183" y="9782"/>
                    <a:pt x="137060" y="9782"/>
                  </a:cubicBezTo>
                  <a:cubicBezTo>
                    <a:pt x="165322" y="9782"/>
                    <a:pt x="177915" y="11035"/>
                    <a:pt x="177915" y="35461"/>
                  </a:cubicBezTo>
                  <a:cubicBezTo>
                    <a:pt x="177915" y="40158"/>
                    <a:pt x="176795" y="52371"/>
                    <a:pt x="175676" y="60513"/>
                  </a:cubicBezTo>
                  <a:cubicBezTo>
                    <a:pt x="175396" y="61765"/>
                    <a:pt x="174836" y="65523"/>
                    <a:pt x="174836" y="66463"/>
                  </a:cubicBezTo>
                  <a:cubicBezTo>
                    <a:pt x="174836" y="68342"/>
                    <a:pt x="175676" y="70534"/>
                    <a:pt x="178194" y="70534"/>
                  </a:cubicBezTo>
                  <a:cubicBezTo>
                    <a:pt x="181273" y="70534"/>
                    <a:pt x="181832" y="68028"/>
                    <a:pt x="182392" y="63331"/>
                  </a:cubicBezTo>
                  <a:lnTo>
                    <a:pt x="189947" y="8843"/>
                  </a:lnTo>
                  <a:cubicBezTo>
                    <a:pt x="190227" y="7590"/>
                    <a:pt x="190507" y="4459"/>
                    <a:pt x="190507" y="3519"/>
                  </a:cubicBezTo>
                  <a:cubicBezTo>
                    <a:pt x="190507" y="75"/>
                    <a:pt x="187709" y="75"/>
                    <a:pt x="182951" y="75"/>
                  </a:cubicBezTo>
                  <a:lnTo>
                    <a:pt x="27647" y="75"/>
                  </a:lnTo>
                  <a:cubicBezTo>
                    <a:pt x="20931" y="75"/>
                    <a:pt x="20651" y="388"/>
                    <a:pt x="18692" y="6338"/>
                  </a:cubicBezTo>
                  <a:lnTo>
                    <a:pt x="1902" y="61452"/>
                  </a:lnTo>
                  <a:cubicBezTo>
                    <a:pt x="1622" y="62079"/>
                    <a:pt x="223" y="66463"/>
                    <a:pt x="223" y="67089"/>
                  </a:cubicBezTo>
                  <a:cubicBezTo>
                    <a:pt x="223" y="68968"/>
                    <a:pt x="1622" y="70534"/>
                    <a:pt x="3581" y="70534"/>
                  </a:cubicBezTo>
                  <a:cubicBezTo>
                    <a:pt x="6380" y="70534"/>
                    <a:pt x="6659" y="68968"/>
                    <a:pt x="8338" y="63957"/>
                  </a:cubicBezTo>
                  <a:cubicBezTo>
                    <a:pt x="23449" y="15419"/>
                    <a:pt x="30725" y="9782"/>
                    <a:pt x="72139" y="9782"/>
                  </a:cubicBezTo>
                  <a:lnTo>
                    <a:pt x="83053" y="9782"/>
                  </a:lnTo>
                  <a:cubicBezTo>
                    <a:pt x="90888" y="9782"/>
                    <a:pt x="90888" y="11035"/>
                    <a:pt x="90888" y="13540"/>
                  </a:cubicBezTo>
                  <a:cubicBezTo>
                    <a:pt x="90888" y="15419"/>
                    <a:pt x="90048" y="19177"/>
                    <a:pt x="89769" y="20116"/>
                  </a:cubicBezTo>
                  <a:lnTo>
                    <a:pt x="52271" y="187339"/>
                  </a:lnTo>
                  <a:cubicBezTo>
                    <a:pt x="49753" y="198925"/>
                    <a:pt x="48914" y="202370"/>
                    <a:pt x="18972" y="202370"/>
                  </a:cubicBezTo>
                  <a:cubicBezTo>
                    <a:pt x="8898" y="202370"/>
                    <a:pt x="7219" y="202370"/>
                    <a:pt x="7219" y="208320"/>
                  </a:cubicBezTo>
                  <a:cubicBezTo>
                    <a:pt x="7219" y="212078"/>
                    <a:pt x="10297" y="212078"/>
                    <a:pt x="11976" y="212078"/>
                  </a:cubicBezTo>
                  <a:cubicBezTo>
                    <a:pt x="19532" y="212078"/>
                    <a:pt x="27367" y="211451"/>
                    <a:pt x="34922" y="211451"/>
                  </a:cubicBezTo>
                  <a:cubicBezTo>
                    <a:pt x="42757" y="211451"/>
                    <a:pt x="50872" y="211138"/>
                    <a:pt x="58708" y="211138"/>
                  </a:cubicBezTo>
                  <a:cubicBezTo>
                    <a:pt x="66543" y="211138"/>
                    <a:pt x="74378" y="211451"/>
                    <a:pt x="81933" y="211451"/>
                  </a:cubicBezTo>
                  <a:cubicBezTo>
                    <a:pt x="90048" y="211451"/>
                    <a:pt x="98443" y="212078"/>
                    <a:pt x="106278" y="212078"/>
                  </a:cubicBezTo>
                  <a:cubicBezTo>
                    <a:pt x="109077" y="212078"/>
                    <a:pt x="112435" y="212078"/>
                    <a:pt x="112435" y="205815"/>
                  </a:cubicBezTo>
                  <a:cubicBezTo>
                    <a:pt x="112435" y="202370"/>
                    <a:pt x="110196" y="202370"/>
                    <a:pt x="102920" y="202370"/>
                  </a:cubicBezTo>
                  <a:cubicBezTo>
                    <a:pt x="95925" y="202370"/>
                    <a:pt x="92287" y="202370"/>
                    <a:pt x="85011" y="201744"/>
                  </a:cubicBezTo>
                  <a:cubicBezTo>
                    <a:pt x="76896" y="200804"/>
                    <a:pt x="74658" y="199865"/>
                    <a:pt x="74658" y="194854"/>
                  </a:cubicBezTo>
                  <a:cubicBezTo>
                    <a:pt x="74658" y="194541"/>
                    <a:pt x="74658" y="192976"/>
                    <a:pt x="75777" y="188278"/>
                  </a:cubicBezTo>
                  <a:lnTo>
                    <a:pt x="112994" y="21995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AB6FF9B6-0A88-8114-55F2-AB8FEB921EC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108895" y="7943067"/>
              <a:ext cx="64920" cy="313150"/>
            </a:xfrm>
            <a:custGeom>
              <a:avLst/>
              <a:gdLst>
                <a:gd name="connsiteX0" fmla="*/ 65151 w 64920"/>
                <a:gd name="connsiteY0" fmla="*/ 310094 h 313150"/>
                <a:gd name="connsiteX1" fmla="*/ 60394 w 64920"/>
                <a:gd name="connsiteY1" fmla="*/ 303205 h 313150"/>
                <a:gd name="connsiteX2" fmla="*/ 16461 w 64920"/>
                <a:gd name="connsiteY2" fmla="*/ 156650 h 313150"/>
                <a:gd name="connsiteX3" fmla="*/ 61513 w 64920"/>
                <a:gd name="connsiteY3" fmla="*/ 8530 h 313150"/>
                <a:gd name="connsiteX4" fmla="*/ 65151 w 64920"/>
                <a:gd name="connsiteY4" fmla="*/ 3206 h 313150"/>
                <a:gd name="connsiteX5" fmla="*/ 62352 w 64920"/>
                <a:gd name="connsiteY5" fmla="*/ 75 h 313150"/>
                <a:gd name="connsiteX6" fmla="*/ 17860 w 64920"/>
                <a:gd name="connsiteY6" fmla="*/ 61139 h 313150"/>
                <a:gd name="connsiteX7" fmla="*/ 231 w 64920"/>
                <a:gd name="connsiteY7" fmla="*/ 156650 h 313150"/>
                <a:gd name="connsiteX8" fmla="*/ 18699 w 64920"/>
                <a:gd name="connsiteY8" fmla="*/ 254353 h 313150"/>
                <a:gd name="connsiteX9" fmla="*/ 62352 w 64920"/>
                <a:gd name="connsiteY9" fmla="*/ 313225 h 313150"/>
                <a:gd name="connsiteX10" fmla="*/ 65151 w 64920"/>
                <a:gd name="connsiteY10" fmla="*/ 310094 h 31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920" h="313150">
                  <a:moveTo>
                    <a:pt x="65151" y="310094"/>
                  </a:moveTo>
                  <a:cubicBezTo>
                    <a:pt x="65151" y="309154"/>
                    <a:pt x="65151" y="308528"/>
                    <a:pt x="60394" y="303205"/>
                  </a:cubicBezTo>
                  <a:cubicBezTo>
                    <a:pt x="25415" y="263748"/>
                    <a:pt x="16461" y="204562"/>
                    <a:pt x="16461" y="156650"/>
                  </a:cubicBezTo>
                  <a:cubicBezTo>
                    <a:pt x="16461" y="102162"/>
                    <a:pt x="27094" y="47674"/>
                    <a:pt x="61513" y="8530"/>
                  </a:cubicBezTo>
                  <a:cubicBezTo>
                    <a:pt x="65151" y="4772"/>
                    <a:pt x="65151" y="4146"/>
                    <a:pt x="65151" y="3206"/>
                  </a:cubicBezTo>
                  <a:cubicBezTo>
                    <a:pt x="65151" y="1014"/>
                    <a:pt x="64031" y="75"/>
                    <a:pt x="62352" y="75"/>
                  </a:cubicBezTo>
                  <a:cubicBezTo>
                    <a:pt x="59554" y="75"/>
                    <a:pt x="34370" y="21369"/>
                    <a:pt x="17860" y="61139"/>
                  </a:cubicBezTo>
                  <a:cubicBezTo>
                    <a:pt x="3588" y="95586"/>
                    <a:pt x="231" y="130345"/>
                    <a:pt x="231" y="156650"/>
                  </a:cubicBezTo>
                  <a:cubicBezTo>
                    <a:pt x="231" y="181076"/>
                    <a:pt x="3309" y="218967"/>
                    <a:pt x="18699" y="254353"/>
                  </a:cubicBezTo>
                  <a:cubicBezTo>
                    <a:pt x="35489" y="292871"/>
                    <a:pt x="59554" y="313225"/>
                    <a:pt x="62352" y="313225"/>
                  </a:cubicBezTo>
                  <a:cubicBezTo>
                    <a:pt x="64031" y="313225"/>
                    <a:pt x="65151" y="312286"/>
                    <a:pt x="65151" y="310094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F7BA90CE-4010-16C7-B07F-45390EC0187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198129" y="8039517"/>
              <a:ext cx="139354" cy="141857"/>
            </a:xfrm>
            <a:custGeom>
              <a:avLst/>
              <a:gdLst>
                <a:gd name="connsiteX0" fmla="*/ 85582 w 139354"/>
                <a:gd name="connsiteY0" fmla="*/ 43916 h 141857"/>
                <a:gd name="connsiteX1" fmla="*/ 113285 w 139354"/>
                <a:gd name="connsiteY1" fmla="*/ 6964 h 141857"/>
                <a:gd name="connsiteX2" fmla="*/ 127277 w 139354"/>
                <a:gd name="connsiteY2" fmla="*/ 11035 h 141857"/>
                <a:gd name="connsiteX3" fmla="*/ 113845 w 139354"/>
                <a:gd name="connsiteY3" fmla="*/ 27945 h 141857"/>
                <a:gd name="connsiteX4" fmla="*/ 124478 w 139354"/>
                <a:gd name="connsiteY4" fmla="*/ 38905 h 141857"/>
                <a:gd name="connsiteX5" fmla="*/ 139589 w 139354"/>
                <a:gd name="connsiteY5" fmla="*/ 20743 h 141857"/>
                <a:gd name="connsiteX6" fmla="*/ 113565 w 139354"/>
                <a:gd name="connsiteY6" fmla="*/ 75 h 141857"/>
                <a:gd name="connsiteX7" fmla="*/ 84183 w 139354"/>
                <a:gd name="connsiteY7" fmla="*/ 23874 h 141857"/>
                <a:gd name="connsiteX8" fmla="*/ 53961 w 139354"/>
                <a:gd name="connsiteY8" fmla="*/ 75 h 141857"/>
                <a:gd name="connsiteX9" fmla="*/ 8909 w 139354"/>
                <a:gd name="connsiteY9" fmla="*/ 48300 h 141857"/>
                <a:gd name="connsiteX10" fmla="*/ 12267 w 139354"/>
                <a:gd name="connsiteY10" fmla="*/ 51431 h 141857"/>
                <a:gd name="connsiteX11" fmla="*/ 15905 w 139354"/>
                <a:gd name="connsiteY11" fmla="*/ 47987 h 141857"/>
                <a:gd name="connsiteX12" fmla="*/ 53402 w 139354"/>
                <a:gd name="connsiteY12" fmla="*/ 6964 h 141857"/>
                <a:gd name="connsiteX13" fmla="*/ 68513 w 139354"/>
                <a:gd name="connsiteY13" fmla="*/ 27945 h 141857"/>
                <a:gd name="connsiteX14" fmla="*/ 53402 w 139354"/>
                <a:gd name="connsiteY14" fmla="*/ 102475 h 141857"/>
                <a:gd name="connsiteX15" fmla="*/ 26818 w 139354"/>
                <a:gd name="connsiteY15" fmla="*/ 135043 h 141857"/>
                <a:gd name="connsiteX16" fmla="*/ 12827 w 139354"/>
                <a:gd name="connsiteY16" fmla="*/ 130972 h 141857"/>
                <a:gd name="connsiteX17" fmla="*/ 25979 w 139354"/>
                <a:gd name="connsiteY17" fmla="*/ 114062 h 141857"/>
                <a:gd name="connsiteX18" fmla="*/ 15625 w 139354"/>
                <a:gd name="connsiteY18" fmla="*/ 103101 h 141857"/>
                <a:gd name="connsiteX19" fmla="*/ 234 w 139354"/>
                <a:gd name="connsiteY19" fmla="*/ 121264 h 141857"/>
                <a:gd name="connsiteX20" fmla="*/ 26538 w 139354"/>
                <a:gd name="connsiteY20" fmla="*/ 141932 h 141857"/>
                <a:gd name="connsiteX21" fmla="*/ 55920 w 139354"/>
                <a:gd name="connsiteY21" fmla="*/ 118133 h 141857"/>
                <a:gd name="connsiteX22" fmla="*/ 86142 w 139354"/>
                <a:gd name="connsiteY22" fmla="*/ 141932 h 141857"/>
                <a:gd name="connsiteX23" fmla="*/ 130914 w 139354"/>
                <a:gd name="connsiteY23" fmla="*/ 93707 h 141857"/>
                <a:gd name="connsiteX24" fmla="*/ 127556 w 139354"/>
                <a:gd name="connsiteY24" fmla="*/ 90575 h 141857"/>
                <a:gd name="connsiteX25" fmla="*/ 123919 w 139354"/>
                <a:gd name="connsiteY25" fmla="*/ 94020 h 141857"/>
                <a:gd name="connsiteX26" fmla="*/ 86701 w 139354"/>
                <a:gd name="connsiteY26" fmla="*/ 135043 h 141857"/>
                <a:gd name="connsiteX27" fmla="*/ 71311 w 139354"/>
                <a:gd name="connsiteY27" fmla="*/ 114375 h 141857"/>
                <a:gd name="connsiteX28" fmla="*/ 76068 w 139354"/>
                <a:gd name="connsiteY28" fmla="*/ 86817 h 141857"/>
                <a:gd name="connsiteX29" fmla="*/ 85582 w 139354"/>
                <a:gd name="connsiteY29" fmla="*/ 43916 h 14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9354" h="141857">
                  <a:moveTo>
                    <a:pt x="85582" y="43916"/>
                  </a:moveTo>
                  <a:cubicBezTo>
                    <a:pt x="87261" y="35774"/>
                    <a:pt x="93697" y="6964"/>
                    <a:pt x="113285" y="6964"/>
                  </a:cubicBezTo>
                  <a:cubicBezTo>
                    <a:pt x="114684" y="6964"/>
                    <a:pt x="121400" y="6964"/>
                    <a:pt x="127277" y="11035"/>
                  </a:cubicBezTo>
                  <a:cubicBezTo>
                    <a:pt x="119441" y="12601"/>
                    <a:pt x="113845" y="20430"/>
                    <a:pt x="113845" y="27945"/>
                  </a:cubicBezTo>
                  <a:cubicBezTo>
                    <a:pt x="113845" y="32956"/>
                    <a:pt x="116923" y="38905"/>
                    <a:pt x="124478" y="38905"/>
                  </a:cubicBezTo>
                  <a:cubicBezTo>
                    <a:pt x="130635" y="38905"/>
                    <a:pt x="139589" y="33269"/>
                    <a:pt x="139589" y="20743"/>
                  </a:cubicBezTo>
                  <a:cubicBezTo>
                    <a:pt x="139589" y="4459"/>
                    <a:pt x="123079" y="75"/>
                    <a:pt x="113565" y="75"/>
                  </a:cubicBezTo>
                  <a:cubicBezTo>
                    <a:pt x="97335" y="75"/>
                    <a:pt x="87541" y="16672"/>
                    <a:pt x="84183" y="23874"/>
                  </a:cubicBezTo>
                  <a:cubicBezTo>
                    <a:pt x="77187" y="3206"/>
                    <a:pt x="62077" y="75"/>
                    <a:pt x="53961" y="75"/>
                  </a:cubicBezTo>
                  <a:cubicBezTo>
                    <a:pt x="24859" y="75"/>
                    <a:pt x="8909" y="40471"/>
                    <a:pt x="8909" y="48300"/>
                  </a:cubicBezTo>
                  <a:cubicBezTo>
                    <a:pt x="8909" y="51431"/>
                    <a:pt x="11707" y="51431"/>
                    <a:pt x="12267" y="51431"/>
                  </a:cubicBezTo>
                  <a:cubicBezTo>
                    <a:pt x="14506" y="51431"/>
                    <a:pt x="15345" y="50805"/>
                    <a:pt x="15905" y="47987"/>
                  </a:cubicBezTo>
                  <a:cubicBezTo>
                    <a:pt x="25419" y="14793"/>
                    <a:pt x="43888" y="6964"/>
                    <a:pt x="53402" y="6964"/>
                  </a:cubicBezTo>
                  <a:cubicBezTo>
                    <a:pt x="58719" y="6964"/>
                    <a:pt x="68513" y="9782"/>
                    <a:pt x="68513" y="27945"/>
                  </a:cubicBezTo>
                  <a:cubicBezTo>
                    <a:pt x="68513" y="37653"/>
                    <a:pt x="63755" y="58634"/>
                    <a:pt x="53402" y="102475"/>
                  </a:cubicBezTo>
                  <a:cubicBezTo>
                    <a:pt x="48925" y="121890"/>
                    <a:pt x="39131" y="135043"/>
                    <a:pt x="26818" y="135043"/>
                  </a:cubicBezTo>
                  <a:cubicBezTo>
                    <a:pt x="25139" y="135043"/>
                    <a:pt x="18703" y="135043"/>
                    <a:pt x="12827" y="130972"/>
                  </a:cubicBezTo>
                  <a:cubicBezTo>
                    <a:pt x="19822" y="129406"/>
                    <a:pt x="25979" y="122830"/>
                    <a:pt x="25979" y="114062"/>
                  </a:cubicBezTo>
                  <a:cubicBezTo>
                    <a:pt x="25979" y="105607"/>
                    <a:pt x="19822" y="103101"/>
                    <a:pt x="15625" y="103101"/>
                  </a:cubicBezTo>
                  <a:cubicBezTo>
                    <a:pt x="7230" y="103101"/>
                    <a:pt x="234" y="111243"/>
                    <a:pt x="234" y="121264"/>
                  </a:cubicBezTo>
                  <a:cubicBezTo>
                    <a:pt x="234" y="135669"/>
                    <a:pt x="14226" y="141932"/>
                    <a:pt x="26538" y="141932"/>
                  </a:cubicBezTo>
                  <a:cubicBezTo>
                    <a:pt x="45007" y="141932"/>
                    <a:pt x="55081" y="120011"/>
                    <a:pt x="55920" y="118133"/>
                  </a:cubicBezTo>
                  <a:cubicBezTo>
                    <a:pt x="59278" y="129719"/>
                    <a:pt x="69352" y="141932"/>
                    <a:pt x="86142" y="141932"/>
                  </a:cubicBezTo>
                  <a:cubicBezTo>
                    <a:pt x="114964" y="141932"/>
                    <a:pt x="130914" y="101536"/>
                    <a:pt x="130914" y="93707"/>
                  </a:cubicBezTo>
                  <a:cubicBezTo>
                    <a:pt x="130914" y="90575"/>
                    <a:pt x="128396" y="90575"/>
                    <a:pt x="127556" y="90575"/>
                  </a:cubicBezTo>
                  <a:cubicBezTo>
                    <a:pt x="125038" y="90575"/>
                    <a:pt x="124478" y="91828"/>
                    <a:pt x="123919" y="94020"/>
                  </a:cubicBezTo>
                  <a:cubicBezTo>
                    <a:pt x="114684" y="127527"/>
                    <a:pt x="95656" y="135043"/>
                    <a:pt x="86701" y="135043"/>
                  </a:cubicBezTo>
                  <a:cubicBezTo>
                    <a:pt x="75788" y="135043"/>
                    <a:pt x="71311" y="125022"/>
                    <a:pt x="71311" y="114375"/>
                  </a:cubicBezTo>
                  <a:cubicBezTo>
                    <a:pt x="71311" y="107485"/>
                    <a:pt x="72990" y="100596"/>
                    <a:pt x="76068" y="86817"/>
                  </a:cubicBezTo>
                  <a:lnTo>
                    <a:pt x="85582" y="43916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D7831735-345D-E988-D1F9-49B51E3CDFC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365895" y="7943067"/>
              <a:ext cx="64920" cy="313150"/>
            </a:xfrm>
            <a:custGeom>
              <a:avLst/>
              <a:gdLst>
                <a:gd name="connsiteX0" fmla="*/ 65160 w 64920"/>
                <a:gd name="connsiteY0" fmla="*/ 156650 h 313150"/>
                <a:gd name="connsiteX1" fmla="*/ 46692 w 64920"/>
                <a:gd name="connsiteY1" fmla="*/ 58947 h 313150"/>
                <a:gd name="connsiteX2" fmla="*/ 3038 w 64920"/>
                <a:gd name="connsiteY2" fmla="*/ 75 h 313150"/>
                <a:gd name="connsiteX3" fmla="*/ 240 w 64920"/>
                <a:gd name="connsiteY3" fmla="*/ 3206 h 313150"/>
                <a:gd name="connsiteX4" fmla="*/ 5557 w 64920"/>
                <a:gd name="connsiteY4" fmla="*/ 10409 h 313150"/>
                <a:gd name="connsiteX5" fmla="*/ 48930 w 64920"/>
                <a:gd name="connsiteY5" fmla="*/ 156650 h 313150"/>
                <a:gd name="connsiteX6" fmla="*/ 3878 w 64920"/>
                <a:gd name="connsiteY6" fmla="*/ 304770 h 313150"/>
                <a:gd name="connsiteX7" fmla="*/ 240 w 64920"/>
                <a:gd name="connsiteY7" fmla="*/ 310094 h 313150"/>
                <a:gd name="connsiteX8" fmla="*/ 3038 w 64920"/>
                <a:gd name="connsiteY8" fmla="*/ 313225 h 313150"/>
                <a:gd name="connsiteX9" fmla="*/ 47531 w 64920"/>
                <a:gd name="connsiteY9" fmla="*/ 252161 h 313150"/>
                <a:gd name="connsiteX10" fmla="*/ 65160 w 64920"/>
                <a:gd name="connsiteY10" fmla="*/ 156650 h 31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920" h="313150">
                  <a:moveTo>
                    <a:pt x="65160" y="156650"/>
                  </a:moveTo>
                  <a:cubicBezTo>
                    <a:pt x="65160" y="132224"/>
                    <a:pt x="62082" y="94333"/>
                    <a:pt x="46692" y="58947"/>
                  </a:cubicBezTo>
                  <a:cubicBezTo>
                    <a:pt x="29902" y="20430"/>
                    <a:pt x="5837" y="75"/>
                    <a:pt x="3038" y="75"/>
                  </a:cubicBezTo>
                  <a:cubicBezTo>
                    <a:pt x="1359" y="75"/>
                    <a:pt x="240" y="1327"/>
                    <a:pt x="240" y="3206"/>
                  </a:cubicBezTo>
                  <a:cubicBezTo>
                    <a:pt x="240" y="4146"/>
                    <a:pt x="240" y="4772"/>
                    <a:pt x="5557" y="10409"/>
                  </a:cubicBezTo>
                  <a:cubicBezTo>
                    <a:pt x="32980" y="41411"/>
                    <a:pt x="48930" y="91202"/>
                    <a:pt x="48930" y="156650"/>
                  </a:cubicBezTo>
                  <a:cubicBezTo>
                    <a:pt x="48930" y="210199"/>
                    <a:pt x="38577" y="265313"/>
                    <a:pt x="3878" y="304770"/>
                  </a:cubicBezTo>
                  <a:cubicBezTo>
                    <a:pt x="240" y="308528"/>
                    <a:pt x="240" y="309154"/>
                    <a:pt x="240" y="310094"/>
                  </a:cubicBezTo>
                  <a:cubicBezTo>
                    <a:pt x="240" y="311973"/>
                    <a:pt x="1359" y="313225"/>
                    <a:pt x="3038" y="313225"/>
                  </a:cubicBezTo>
                  <a:cubicBezTo>
                    <a:pt x="5837" y="313225"/>
                    <a:pt x="31021" y="291931"/>
                    <a:pt x="47531" y="252161"/>
                  </a:cubicBezTo>
                  <a:cubicBezTo>
                    <a:pt x="61802" y="217714"/>
                    <a:pt x="65160" y="182955"/>
                    <a:pt x="65160" y="156650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" name="Groupe 109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Rightarrow\, T(x)&#10;$&#10;&#10;&#10;\end{document}&#10;" title="IguanaTex Vector Display">
            <a:extLst>
              <a:ext uri="{FF2B5EF4-FFF2-40B4-BE49-F238E27FC236}">
                <a16:creationId xmlns:a16="http://schemas.microsoft.com/office/drawing/2014/main" id="{BB0D3417-6CC1-F4A5-7CCC-9D1D7E112F1C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9699309" y="2324101"/>
            <a:ext cx="881838" cy="268888"/>
            <a:chOff x="12299450" y="4149725"/>
            <a:chExt cx="1075552" cy="327955"/>
          </a:xfrm>
        </p:grpSpPr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6FB0DC61-B616-6B84-7344-283B8CDFA92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2299450" y="4223515"/>
              <a:ext cx="284073" cy="180375"/>
            </a:xfrm>
            <a:custGeom>
              <a:avLst/>
              <a:gdLst>
                <a:gd name="connsiteX0" fmla="*/ 214732 w 284073"/>
                <a:gd name="connsiteY0" fmla="*/ 64998 h 180375"/>
                <a:gd name="connsiteX1" fmla="*/ 255039 w 284073"/>
                <a:gd name="connsiteY1" fmla="*/ 90250 h 180375"/>
                <a:gd name="connsiteX2" fmla="*/ 214732 w 284073"/>
                <a:gd name="connsiteY2" fmla="*/ 115503 h 180375"/>
                <a:gd name="connsiteX3" fmla="*/ 11593 w 284073"/>
                <a:gd name="connsiteY3" fmla="*/ 115503 h 180375"/>
                <a:gd name="connsiteX4" fmla="*/ 77 w 284073"/>
                <a:gd name="connsiteY4" fmla="*/ 122062 h 180375"/>
                <a:gd name="connsiteX5" fmla="*/ 11273 w 284073"/>
                <a:gd name="connsiteY5" fmla="*/ 128621 h 180375"/>
                <a:gd name="connsiteX6" fmla="*/ 200336 w 284073"/>
                <a:gd name="connsiteY6" fmla="*/ 128621 h 180375"/>
                <a:gd name="connsiteX7" fmla="*/ 168346 w 284073"/>
                <a:gd name="connsiteY7" fmla="*/ 176831 h 180375"/>
                <a:gd name="connsiteX8" fmla="*/ 174424 w 284073"/>
                <a:gd name="connsiteY8" fmla="*/ 180438 h 180375"/>
                <a:gd name="connsiteX9" fmla="*/ 180502 w 284073"/>
                <a:gd name="connsiteY9" fmla="*/ 177814 h 180375"/>
                <a:gd name="connsiteX10" fmla="*/ 216971 w 284073"/>
                <a:gd name="connsiteY10" fmla="*/ 128949 h 180375"/>
                <a:gd name="connsiteX11" fmla="*/ 277113 w 284073"/>
                <a:gd name="connsiteY11" fmla="*/ 95170 h 180375"/>
                <a:gd name="connsiteX12" fmla="*/ 283511 w 284073"/>
                <a:gd name="connsiteY12" fmla="*/ 92218 h 180375"/>
                <a:gd name="connsiteX13" fmla="*/ 284151 w 284073"/>
                <a:gd name="connsiteY13" fmla="*/ 90250 h 180375"/>
                <a:gd name="connsiteX14" fmla="*/ 283831 w 284073"/>
                <a:gd name="connsiteY14" fmla="*/ 88283 h 180375"/>
                <a:gd name="connsiteX15" fmla="*/ 282871 w 284073"/>
                <a:gd name="connsiteY15" fmla="*/ 87627 h 180375"/>
                <a:gd name="connsiteX16" fmla="*/ 275833 w 284073"/>
                <a:gd name="connsiteY16" fmla="*/ 85003 h 180375"/>
                <a:gd name="connsiteX17" fmla="*/ 182741 w 284073"/>
                <a:gd name="connsiteY17" fmla="*/ 6950 h 180375"/>
                <a:gd name="connsiteX18" fmla="*/ 174424 w 284073"/>
                <a:gd name="connsiteY18" fmla="*/ 63 h 180375"/>
                <a:gd name="connsiteX19" fmla="*/ 168346 w 284073"/>
                <a:gd name="connsiteY19" fmla="*/ 3670 h 180375"/>
                <a:gd name="connsiteX20" fmla="*/ 200336 w 284073"/>
                <a:gd name="connsiteY20" fmla="*/ 51880 h 180375"/>
                <a:gd name="connsiteX21" fmla="*/ 11273 w 284073"/>
                <a:gd name="connsiteY21" fmla="*/ 51880 h 180375"/>
                <a:gd name="connsiteX22" fmla="*/ 77 w 284073"/>
                <a:gd name="connsiteY22" fmla="*/ 58439 h 180375"/>
                <a:gd name="connsiteX23" fmla="*/ 11593 w 284073"/>
                <a:gd name="connsiteY23" fmla="*/ 64998 h 180375"/>
                <a:gd name="connsiteX24" fmla="*/ 214732 w 284073"/>
                <a:gd name="connsiteY24" fmla="*/ 64998 h 18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4073" h="180375">
                  <a:moveTo>
                    <a:pt x="214732" y="64998"/>
                  </a:moveTo>
                  <a:cubicBezTo>
                    <a:pt x="228168" y="76804"/>
                    <a:pt x="244483" y="85331"/>
                    <a:pt x="255039" y="90250"/>
                  </a:cubicBezTo>
                  <a:cubicBezTo>
                    <a:pt x="243523" y="95498"/>
                    <a:pt x="227848" y="104025"/>
                    <a:pt x="214732" y="115503"/>
                  </a:cubicBezTo>
                  <a:lnTo>
                    <a:pt x="11593" y="115503"/>
                  </a:lnTo>
                  <a:cubicBezTo>
                    <a:pt x="6155" y="115503"/>
                    <a:pt x="77" y="115503"/>
                    <a:pt x="77" y="122062"/>
                  </a:cubicBezTo>
                  <a:cubicBezTo>
                    <a:pt x="77" y="128621"/>
                    <a:pt x="5835" y="128621"/>
                    <a:pt x="11273" y="128621"/>
                  </a:cubicBezTo>
                  <a:lnTo>
                    <a:pt x="200336" y="128621"/>
                  </a:lnTo>
                  <a:cubicBezTo>
                    <a:pt x="184981" y="143707"/>
                    <a:pt x="168346" y="172567"/>
                    <a:pt x="168346" y="176831"/>
                  </a:cubicBezTo>
                  <a:cubicBezTo>
                    <a:pt x="168346" y="180438"/>
                    <a:pt x="172504" y="180438"/>
                    <a:pt x="174424" y="180438"/>
                  </a:cubicBezTo>
                  <a:cubicBezTo>
                    <a:pt x="176983" y="180438"/>
                    <a:pt x="179222" y="180438"/>
                    <a:pt x="180502" y="177814"/>
                  </a:cubicBezTo>
                  <a:cubicBezTo>
                    <a:pt x="187220" y="165352"/>
                    <a:pt x="196177" y="147971"/>
                    <a:pt x="216971" y="128949"/>
                  </a:cubicBezTo>
                  <a:cubicBezTo>
                    <a:pt x="239044" y="108944"/>
                    <a:pt x="260478" y="100089"/>
                    <a:pt x="277113" y="95170"/>
                  </a:cubicBezTo>
                  <a:cubicBezTo>
                    <a:pt x="282551" y="93202"/>
                    <a:pt x="282871" y="92874"/>
                    <a:pt x="283511" y="92218"/>
                  </a:cubicBezTo>
                  <a:cubicBezTo>
                    <a:pt x="284151" y="91890"/>
                    <a:pt x="284151" y="90906"/>
                    <a:pt x="284151" y="90250"/>
                  </a:cubicBezTo>
                  <a:cubicBezTo>
                    <a:pt x="284151" y="89595"/>
                    <a:pt x="284151" y="88939"/>
                    <a:pt x="283831" y="88283"/>
                  </a:cubicBezTo>
                  <a:lnTo>
                    <a:pt x="282871" y="87627"/>
                  </a:lnTo>
                  <a:cubicBezTo>
                    <a:pt x="282231" y="87299"/>
                    <a:pt x="281911" y="86971"/>
                    <a:pt x="275833" y="85003"/>
                  </a:cubicBezTo>
                  <a:cubicBezTo>
                    <a:pt x="232646" y="71885"/>
                    <a:pt x="200656" y="42041"/>
                    <a:pt x="182741" y="6950"/>
                  </a:cubicBezTo>
                  <a:cubicBezTo>
                    <a:pt x="179222" y="391"/>
                    <a:pt x="178902" y="63"/>
                    <a:pt x="174424" y="63"/>
                  </a:cubicBezTo>
                  <a:cubicBezTo>
                    <a:pt x="172504" y="63"/>
                    <a:pt x="168346" y="63"/>
                    <a:pt x="168346" y="3670"/>
                  </a:cubicBezTo>
                  <a:cubicBezTo>
                    <a:pt x="168346" y="7934"/>
                    <a:pt x="184661" y="36466"/>
                    <a:pt x="200336" y="51880"/>
                  </a:cubicBezTo>
                  <a:lnTo>
                    <a:pt x="11273" y="51880"/>
                  </a:lnTo>
                  <a:cubicBezTo>
                    <a:pt x="5835" y="51880"/>
                    <a:pt x="77" y="51880"/>
                    <a:pt x="77" y="58439"/>
                  </a:cubicBezTo>
                  <a:cubicBezTo>
                    <a:pt x="77" y="64998"/>
                    <a:pt x="6155" y="64998"/>
                    <a:pt x="11593" y="64998"/>
                  </a:cubicBezTo>
                  <a:lnTo>
                    <a:pt x="214732" y="64998"/>
                  </a:lnTo>
                  <a:close/>
                </a:path>
              </a:pathLst>
            </a:custGeom>
            <a:solidFill>
              <a:srgbClr val="000000"/>
            </a:solidFill>
            <a:ln w="303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D71888CB-ECF5-FD56-2278-4BA64C73CF8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751612" y="4173665"/>
              <a:ext cx="217534" cy="222025"/>
            </a:xfrm>
            <a:custGeom>
              <a:avLst/>
              <a:gdLst>
                <a:gd name="connsiteX0" fmla="*/ 129012 w 217534"/>
                <a:gd name="connsiteY0" fmla="*/ 23020 h 222025"/>
                <a:gd name="connsiteX1" fmla="*/ 136370 w 217534"/>
                <a:gd name="connsiteY1" fmla="*/ 10885 h 222025"/>
                <a:gd name="connsiteX2" fmla="*/ 156524 w 217534"/>
                <a:gd name="connsiteY2" fmla="*/ 10229 h 222025"/>
                <a:gd name="connsiteX3" fmla="*/ 203229 w 217534"/>
                <a:gd name="connsiteY3" fmla="*/ 37122 h 222025"/>
                <a:gd name="connsiteX4" fmla="*/ 200670 w 217534"/>
                <a:gd name="connsiteY4" fmla="*/ 63358 h 222025"/>
                <a:gd name="connsiteX5" fmla="*/ 199711 w 217534"/>
                <a:gd name="connsiteY5" fmla="*/ 69589 h 222025"/>
                <a:gd name="connsiteX6" fmla="*/ 203549 w 217534"/>
                <a:gd name="connsiteY6" fmla="*/ 73853 h 222025"/>
                <a:gd name="connsiteX7" fmla="*/ 208348 w 217534"/>
                <a:gd name="connsiteY7" fmla="*/ 66310 h 222025"/>
                <a:gd name="connsiteX8" fmla="*/ 216985 w 217534"/>
                <a:gd name="connsiteY8" fmla="*/ 9246 h 222025"/>
                <a:gd name="connsiteX9" fmla="*/ 217625 w 217534"/>
                <a:gd name="connsiteY9" fmla="*/ 3670 h 222025"/>
                <a:gd name="connsiteX10" fmla="*/ 208988 w 217534"/>
                <a:gd name="connsiteY10" fmla="*/ 63 h 222025"/>
                <a:gd name="connsiteX11" fmla="*/ 31442 w 217534"/>
                <a:gd name="connsiteY11" fmla="*/ 63 h 222025"/>
                <a:gd name="connsiteX12" fmla="*/ 21205 w 217534"/>
                <a:gd name="connsiteY12" fmla="*/ 6622 h 222025"/>
                <a:gd name="connsiteX13" fmla="*/ 2011 w 217534"/>
                <a:gd name="connsiteY13" fmla="*/ 64342 h 222025"/>
                <a:gd name="connsiteX14" fmla="*/ 91 w 217534"/>
                <a:gd name="connsiteY14" fmla="*/ 70245 h 222025"/>
                <a:gd name="connsiteX15" fmla="*/ 3930 w 217534"/>
                <a:gd name="connsiteY15" fmla="*/ 73853 h 222025"/>
                <a:gd name="connsiteX16" fmla="*/ 9368 w 217534"/>
                <a:gd name="connsiteY16" fmla="*/ 66966 h 222025"/>
                <a:gd name="connsiteX17" fmla="*/ 82306 w 217534"/>
                <a:gd name="connsiteY17" fmla="*/ 10229 h 222025"/>
                <a:gd name="connsiteX18" fmla="*/ 94782 w 217534"/>
                <a:gd name="connsiteY18" fmla="*/ 10229 h 222025"/>
                <a:gd name="connsiteX19" fmla="*/ 103740 w 217534"/>
                <a:gd name="connsiteY19" fmla="*/ 14165 h 222025"/>
                <a:gd name="connsiteX20" fmla="*/ 102460 w 217534"/>
                <a:gd name="connsiteY20" fmla="*/ 21052 h 222025"/>
                <a:gd name="connsiteX21" fmla="*/ 59593 w 217534"/>
                <a:gd name="connsiteY21" fmla="*/ 196180 h 222025"/>
                <a:gd name="connsiteX22" fmla="*/ 21525 w 217534"/>
                <a:gd name="connsiteY22" fmla="*/ 211922 h 222025"/>
                <a:gd name="connsiteX23" fmla="*/ 8089 w 217534"/>
                <a:gd name="connsiteY23" fmla="*/ 218153 h 222025"/>
                <a:gd name="connsiteX24" fmla="*/ 13527 w 217534"/>
                <a:gd name="connsiteY24" fmla="*/ 222088 h 222025"/>
                <a:gd name="connsiteX25" fmla="*/ 39759 w 217534"/>
                <a:gd name="connsiteY25" fmla="*/ 221433 h 222025"/>
                <a:gd name="connsiteX26" fmla="*/ 66951 w 217534"/>
                <a:gd name="connsiteY26" fmla="*/ 221105 h 222025"/>
                <a:gd name="connsiteX27" fmla="*/ 93503 w 217534"/>
                <a:gd name="connsiteY27" fmla="*/ 221433 h 222025"/>
                <a:gd name="connsiteX28" fmla="*/ 121334 w 217534"/>
                <a:gd name="connsiteY28" fmla="*/ 222088 h 222025"/>
                <a:gd name="connsiteX29" fmla="*/ 128372 w 217534"/>
                <a:gd name="connsiteY29" fmla="*/ 215529 h 222025"/>
                <a:gd name="connsiteX30" fmla="*/ 117495 w 217534"/>
                <a:gd name="connsiteY30" fmla="*/ 211922 h 222025"/>
                <a:gd name="connsiteX31" fmla="*/ 97022 w 217534"/>
                <a:gd name="connsiteY31" fmla="*/ 211266 h 222025"/>
                <a:gd name="connsiteX32" fmla="*/ 85185 w 217534"/>
                <a:gd name="connsiteY32" fmla="*/ 204051 h 222025"/>
                <a:gd name="connsiteX33" fmla="*/ 86465 w 217534"/>
                <a:gd name="connsiteY33" fmla="*/ 197164 h 222025"/>
                <a:gd name="connsiteX34" fmla="*/ 129012 w 217534"/>
                <a:gd name="connsiteY34" fmla="*/ 23020 h 22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7534" h="222025">
                  <a:moveTo>
                    <a:pt x="129012" y="23020"/>
                  </a:moveTo>
                  <a:cubicBezTo>
                    <a:pt x="131251" y="13837"/>
                    <a:pt x="132531" y="11869"/>
                    <a:pt x="136370" y="10885"/>
                  </a:cubicBezTo>
                  <a:cubicBezTo>
                    <a:pt x="139249" y="10229"/>
                    <a:pt x="149806" y="10229"/>
                    <a:pt x="156524" y="10229"/>
                  </a:cubicBezTo>
                  <a:cubicBezTo>
                    <a:pt x="188834" y="10229"/>
                    <a:pt x="203229" y="11541"/>
                    <a:pt x="203229" y="37122"/>
                  </a:cubicBezTo>
                  <a:cubicBezTo>
                    <a:pt x="203229" y="42041"/>
                    <a:pt x="201950" y="54831"/>
                    <a:pt x="200670" y="63358"/>
                  </a:cubicBezTo>
                  <a:cubicBezTo>
                    <a:pt x="200350" y="64670"/>
                    <a:pt x="199711" y="68605"/>
                    <a:pt x="199711" y="69589"/>
                  </a:cubicBezTo>
                  <a:cubicBezTo>
                    <a:pt x="199711" y="71557"/>
                    <a:pt x="200670" y="73853"/>
                    <a:pt x="203549" y="73853"/>
                  </a:cubicBezTo>
                  <a:cubicBezTo>
                    <a:pt x="207068" y="73853"/>
                    <a:pt x="207708" y="71229"/>
                    <a:pt x="208348" y="66310"/>
                  </a:cubicBezTo>
                  <a:lnTo>
                    <a:pt x="216985" y="9246"/>
                  </a:lnTo>
                  <a:cubicBezTo>
                    <a:pt x="217305" y="7934"/>
                    <a:pt x="217625" y="4654"/>
                    <a:pt x="217625" y="3670"/>
                  </a:cubicBezTo>
                  <a:cubicBezTo>
                    <a:pt x="217625" y="63"/>
                    <a:pt x="214426" y="63"/>
                    <a:pt x="208988" y="63"/>
                  </a:cubicBezTo>
                  <a:lnTo>
                    <a:pt x="31442" y="63"/>
                  </a:lnTo>
                  <a:cubicBezTo>
                    <a:pt x="23764" y="63"/>
                    <a:pt x="23444" y="391"/>
                    <a:pt x="21205" y="6622"/>
                  </a:cubicBezTo>
                  <a:lnTo>
                    <a:pt x="2011" y="64342"/>
                  </a:lnTo>
                  <a:cubicBezTo>
                    <a:pt x="1691" y="64998"/>
                    <a:pt x="91" y="69589"/>
                    <a:pt x="91" y="70245"/>
                  </a:cubicBezTo>
                  <a:cubicBezTo>
                    <a:pt x="91" y="72213"/>
                    <a:pt x="1691" y="73853"/>
                    <a:pt x="3930" y="73853"/>
                  </a:cubicBezTo>
                  <a:cubicBezTo>
                    <a:pt x="7129" y="73853"/>
                    <a:pt x="7449" y="72213"/>
                    <a:pt x="9368" y="66966"/>
                  </a:cubicBezTo>
                  <a:cubicBezTo>
                    <a:pt x="26643" y="16133"/>
                    <a:pt x="34961" y="10229"/>
                    <a:pt x="82306" y="10229"/>
                  </a:cubicBezTo>
                  <a:lnTo>
                    <a:pt x="94782" y="10229"/>
                  </a:lnTo>
                  <a:cubicBezTo>
                    <a:pt x="103740" y="10229"/>
                    <a:pt x="103740" y="11541"/>
                    <a:pt x="103740" y="14165"/>
                  </a:cubicBezTo>
                  <a:cubicBezTo>
                    <a:pt x="103740" y="16133"/>
                    <a:pt x="102780" y="20068"/>
                    <a:pt x="102460" y="21052"/>
                  </a:cubicBezTo>
                  <a:lnTo>
                    <a:pt x="59593" y="196180"/>
                  </a:lnTo>
                  <a:cubicBezTo>
                    <a:pt x="56714" y="208314"/>
                    <a:pt x="55754" y="211922"/>
                    <a:pt x="21525" y="211922"/>
                  </a:cubicBezTo>
                  <a:cubicBezTo>
                    <a:pt x="10008" y="211922"/>
                    <a:pt x="8089" y="211922"/>
                    <a:pt x="8089" y="218153"/>
                  </a:cubicBezTo>
                  <a:cubicBezTo>
                    <a:pt x="8089" y="222088"/>
                    <a:pt x="11608" y="222088"/>
                    <a:pt x="13527" y="222088"/>
                  </a:cubicBezTo>
                  <a:cubicBezTo>
                    <a:pt x="22164" y="222088"/>
                    <a:pt x="31122" y="221433"/>
                    <a:pt x="39759" y="221433"/>
                  </a:cubicBezTo>
                  <a:cubicBezTo>
                    <a:pt x="48716" y="221433"/>
                    <a:pt x="57994" y="221105"/>
                    <a:pt x="66951" y="221105"/>
                  </a:cubicBezTo>
                  <a:cubicBezTo>
                    <a:pt x="75908" y="221105"/>
                    <a:pt x="84865" y="221433"/>
                    <a:pt x="93503" y="221433"/>
                  </a:cubicBezTo>
                  <a:cubicBezTo>
                    <a:pt x="102780" y="221433"/>
                    <a:pt x="112377" y="222088"/>
                    <a:pt x="121334" y="222088"/>
                  </a:cubicBezTo>
                  <a:cubicBezTo>
                    <a:pt x="124533" y="222088"/>
                    <a:pt x="128372" y="222088"/>
                    <a:pt x="128372" y="215529"/>
                  </a:cubicBezTo>
                  <a:cubicBezTo>
                    <a:pt x="128372" y="211922"/>
                    <a:pt x="125813" y="211922"/>
                    <a:pt x="117495" y="211922"/>
                  </a:cubicBezTo>
                  <a:cubicBezTo>
                    <a:pt x="109498" y="211922"/>
                    <a:pt x="105339" y="211922"/>
                    <a:pt x="97022" y="211266"/>
                  </a:cubicBezTo>
                  <a:cubicBezTo>
                    <a:pt x="87745" y="210282"/>
                    <a:pt x="85185" y="209298"/>
                    <a:pt x="85185" y="204051"/>
                  </a:cubicBezTo>
                  <a:cubicBezTo>
                    <a:pt x="85185" y="203723"/>
                    <a:pt x="85185" y="202083"/>
                    <a:pt x="86465" y="197164"/>
                  </a:cubicBezTo>
                  <a:lnTo>
                    <a:pt x="129012" y="23020"/>
                  </a:lnTo>
                  <a:close/>
                </a:path>
              </a:pathLst>
            </a:custGeom>
            <a:solidFill>
              <a:srgbClr val="000000"/>
            </a:solidFill>
            <a:ln w="303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777FC7F1-72E0-6BC2-C2C5-9C8846508ED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3006980" y="4149725"/>
              <a:ext cx="74217" cy="327955"/>
            </a:xfrm>
            <a:custGeom>
              <a:avLst/>
              <a:gdLst>
                <a:gd name="connsiteX0" fmla="*/ 74316 w 74217"/>
                <a:gd name="connsiteY0" fmla="*/ 324738 h 327955"/>
                <a:gd name="connsiteX1" fmla="*/ 68877 w 74217"/>
                <a:gd name="connsiteY1" fmla="*/ 317523 h 327955"/>
                <a:gd name="connsiteX2" fmla="*/ 18653 w 74217"/>
                <a:gd name="connsiteY2" fmla="*/ 164040 h 327955"/>
                <a:gd name="connsiteX3" fmla="*/ 70157 w 74217"/>
                <a:gd name="connsiteY3" fmla="*/ 8918 h 327955"/>
                <a:gd name="connsiteX4" fmla="*/ 74316 w 74217"/>
                <a:gd name="connsiteY4" fmla="*/ 3342 h 327955"/>
                <a:gd name="connsiteX5" fmla="*/ 71117 w 74217"/>
                <a:gd name="connsiteY5" fmla="*/ 63 h 327955"/>
                <a:gd name="connsiteX6" fmla="*/ 20252 w 74217"/>
                <a:gd name="connsiteY6" fmla="*/ 64014 h 327955"/>
                <a:gd name="connsiteX7" fmla="*/ 98 w 74217"/>
                <a:gd name="connsiteY7" fmla="*/ 164040 h 327955"/>
                <a:gd name="connsiteX8" fmla="*/ 21212 w 74217"/>
                <a:gd name="connsiteY8" fmla="*/ 266362 h 327955"/>
                <a:gd name="connsiteX9" fmla="*/ 71117 w 74217"/>
                <a:gd name="connsiteY9" fmla="*/ 328018 h 327955"/>
                <a:gd name="connsiteX10" fmla="*/ 74316 w 74217"/>
                <a:gd name="connsiteY10" fmla="*/ 324738 h 32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217" h="327955">
                  <a:moveTo>
                    <a:pt x="74316" y="324738"/>
                  </a:moveTo>
                  <a:cubicBezTo>
                    <a:pt x="74316" y="323755"/>
                    <a:pt x="74316" y="323099"/>
                    <a:pt x="68877" y="317523"/>
                  </a:cubicBezTo>
                  <a:cubicBezTo>
                    <a:pt x="28890" y="276201"/>
                    <a:pt x="18653" y="214218"/>
                    <a:pt x="18653" y="164040"/>
                  </a:cubicBezTo>
                  <a:cubicBezTo>
                    <a:pt x="18653" y="106976"/>
                    <a:pt x="30809" y="49912"/>
                    <a:pt x="70157" y="8918"/>
                  </a:cubicBezTo>
                  <a:cubicBezTo>
                    <a:pt x="74316" y="4982"/>
                    <a:pt x="74316" y="4326"/>
                    <a:pt x="74316" y="3342"/>
                  </a:cubicBezTo>
                  <a:cubicBezTo>
                    <a:pt x="74316" y="1047"/>
                    <a:pt x="73036" y="63"/>
                    <a:pt x="71117" y="63"/>
                  </a:cubicBezTo>
                  <a:cubicBezTo>
                    <a:pt x="67918" y="63"/>
                    <a:pt x="39126" y="22364"/>
                    <a:pt x="20252" y="64014"/>
                  </a:cubicBezTo>
                  <a:cubicBezTo>
                    <a:pt x="3937" y="100089"/>
                    <a:pt x="98" y="136492"/>
                    <a:pt x="98" y="164040"/>
                  </a:cubicBezTo>
                  <a:cubicBezTo>
                    <a:pt x="98" y="189621"/>
                    <a:pt x="3617" y="229303"/>
                    <a:pt x="21212" y="266362"/>
                  </a:cubicBezTo>
                  <a:cubicBezTo>
                    <a:pt x="40406" y="306701"/>
                    <a:pt x="67918" y="328018"/>
                    <a:pt x="71117" y="328018"/>
                  </a:cubicBezTo>
                  <a:cubicBezTo>
                    <a:pt x="73036" y="328018"/>
                    <a:pt x="74316" y="327034"/>
                    <a:pt x="74316" y="324738"/>
                  </a:cubicBezTo>
                  <a:close/>
                </a:path>
              </a:pathLst>
            </a:custGeom>
            <a:solidFill>
              <a:srgbClr val="000000"/>
            </a:solidFill>
            <a:ln w="303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6B2EBB21-269C-EB7F-2A69-1F90581B755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3108994" y="4250735"/>
              <a:ext cx="159311" cy="148563"/>
            </a:xfrm>
            <a:custGeom>
              <a:avLst/>
              <a:gdLst>
                <a:gd name="connsiteX0" fmla="*/ 97673 w 159311"/>
                <a:gd name="connsiteY0" fmla="*/ 45977 h 148563"/>
                <a:gd name="connsiteX1" fmla="*/ 129343 w 159311"/>
                <a:gd name="connsiteY1" fmla="*/ 7278 h 148563"/>
                <a:gd name="connsiteX2" fmla="*/ 145338 w 159311"/>
                <a:gd name="connsiteY2" fmla="*/ 11541 h 148563"/>
                <a:gd name="connsiteX3" fmla="*/ 129983 w 159311"/>
                <a:gd name="connsiteY3" fmla="*/ 29251 h 148563"/>
                <a:gd name="connsiteX4" fmla="*/ 142139 w 159311"/>
                <a:gd name="connsiteY4" fmla="*/ 40729 h 148563"/>
                <a:gd name="connsiteX5" fmla="*/ 159414 w 159311"/>
                <a:gd name="connsiteY5" fmla="*/ 21708 h 148563"/>
                <a:gd name="connsiteX6" fmla="*/ 129663 w 159311"/>
                <a:gd name="connsiteY6" fmla="*/ 63 h 148563"/>
                <a:gd name="connsiteX7" fmla="*/ 96073 w 159311"/>
                <a:gd name="connsiteY7" fmla="*/ 24987 h 148563"/>
                <a:gd name="connsiteX8" fmla="*/ 61524 w 159311"/>
                <a:gd name="connsiteY8" fmla="*/ 63 h 148563"/>
                <a:gd name="connsiteX9" fmla="*/ 10019 w 159311"/>
                <a:gd name="connsiteY9" fmla="*/ 50568 h 148563"/>
                <a:gd name="connsiteX10" fmla="*/ 13858 w 159311"/>
                <a:gd name="connsiteY10" fmla="*/ 53847 h 148563"/>
                <a:gd name="connsiteX11" fmla="*/ 18017 w 159311"/>
                <a:gd name="connsiteY11" fmla="*/ 50240 h 148563"/>
                <a:gd name="connsiteX12" fmla="*/ 60884 w 159311"/>
                <a:gd name="connsiteY12" fmla="*/ 7278 h 148563"/>
                <a:gd name="connsiteX13" fmla="*/ 78158 w 159311"/>
                <a:gd name="connsiteY13" fmla="*/ 29251 h 148563"/>
                <a:gd name="connsiteX14" fmla="*/ 60884 w 159311"/>
                <a:gd name="connsiteY14" fmla="*/ 107304 h 148563"/>
                <a:gd name="connsiteX15" fmla="*/ 30493 w 159311"/>
                <a:gd name="connsiteY15" fmla="*/ 141411 h 148563"/>
                <a:gd name="connsiteX16" fmla="*/ 14498 w 159311"/>
                <a:gd name="connsiteY16" fmla="*/ 137148 h 148563"/>
                <a:gd name="connsiteX17" fmla="*/ 29533 w 159311"/>
                <a:gd name="connsiteY17" fmla="*/ 119438 h 148563"/>
                <a:gd name="connsiteX18" fmla="*/ 17697 w 159311"/>
                <a:gd name="connsiteY18" fmla="*/ 107960 h 148563"/>
                <a:gd name="connsiteX19" fmla="*/ 102 w 159311"/>
                <a:gd name="connsiteY19" fmla="*/ 126981 h 148563"/>
                <a:gd name="connsiteX20" fmla="*/ 30173 w 159311"/>
                <a:gd name="connsiteY20" fmla="*/ 148626 h 148563"/>
                <a:gd name="connsiteX21" fmla="*/ 63763 w 159311"/>
                <a:gd name="connsiteY21" fmla="*/ 123702 h 148563"/>
                <a:gd name="connsiteX22" fmla="*/ 98312 w 159311"/>
                <a:gd name="connsiteY22" fmla="*/ 148626 h 148563"/>
                <a:gd name="connsiteX23" fmla="*/ 149497 w 159311"/>
                <a:gd name="connsiteY23" fmla="*/ 98121 h 148563"/>
                <a:gd name="connsiteX24" fmla="*/ 145658 w 159311"/>
                <a:gd name="connsiteY24" fmla="*/ 94842 h 148563"/>
                <a:gd name="connsiteX25" fmla="*/ 141499 w 159311"/>
                <a:gd name="connsiteY25" fmla="*/ 98449 h 148563"/>
                <a:gd name="connsiteX26" fmla="*/ 98952 w 159311"/>
                <a:gd name="connsiteY26" fmla="*/ 141411 h 148563"/>
                <a:gd name="connsiteX27" fmla="*/ 81358 w 159311"/>
                <a:gd name="connsiteY27" fmla="*/ 119766 h 148563"/>
                <a:gd name="connsiteX28" fmla="*/ 86796 w 159311"/>
                <a:gd name="connsiteY28" fmla="*/ 90906 h 148563"/>
                <a:gd name="connsiteX29" fmla="*/ 97673 w 159311"/>
                <a:gd name="connsiteY29" fmla="*/ 45977 h 14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9311" h="148563">
                  <a:moveTo>
                    <a:pt x="97673" y="45977"/>
                  </a:moveTo>
                  <a:cubicBezTo>
                    <a:pt x="99592" y="37450"/>
                    <a:pt x="106950" y="7278"/>
                    <a:pt x="129343" y="7278"/>
                  </a:cubicBezTo>
                  <a:cubicBezTo>
                    <a:pt x="130942" y="7278"/>
                    <a:pt x="138620" y="7278"/>
                    <a:pt x="145338" y="11541"/>
                  </a:cubicBezTo>
                  <a:cubicBezTo>
                    <a:pt x="136381" y="13181"/>
                    <a:pt x="129983" y="21380"/>
                    <a:pt x="129983" y="29251"/>
                  </a:cubicBezTo>
                  <a:cubicBezTo>
                    <a:pt x="129983" y="34498"/>
                    <a:pt x="133502" y="40729"/>
                    <a:pt x="142139" y="40729"/>
                  </a:cubicBezTo>
                  <a:cubicBezTo>
                    <a:pt x="149177" y="40729"/>
                    <a:pt x="159414" y="34826"/>
                    <a:pt x="159414" y="21708"/>
                  </a:cubicBezTo>
                  <a:cubicBezTo>
                    <a:pt x="159414" y="4654"/>
                    <a:pt x="140540" y="63"/>
                    <a:pt x="129663" y="63"/>
                  </a:cubicBezTo>
                  <a:cubicBezTo>
                    <a:pt x="111109" y="63"/>
                    <a:pt x="99912" y="17444"/>
                    <a:pt x="96073" y="24987"/>
                  </a:cubicBezTo>
                  <a:cubicBezTo>
                    <a:pt x="88075" y="3342"/>
                    <a:pt x="70801" y="63"/>
                    <a:pt x="61524" y="63"/>
                  </a:cubicBezTo>
                  <a:cubicBezTo>
                    <a:pt x="28254" y="63"/>
                    <a:pt x="10019" y="42369"/>
                    <a:pt x="10019" y="50568"/>
                  </a:cubicBezTo>
                  <a:cubicBezTo>
                    <a:pt x="10019" y="53847"/>
                    <a:pt x="13218" y="53847"/>
                    <a:pt x="13858" y="53847"/>
                  </a:cubicBezTo>
                  <a:cubicBezTo>
                    <a:pt x="16417" y="53847"/>
                    <a:pt x="17377" y="53192"/>
                    <a:pt x="18017" y="50240"/>
                  </a:cubicBezTo>
                  <a:cubicBezTo>
                    <a:pt x="28893" y="15477"/>
                    <a:pt x="50007" y="7278"/>
                    <a:pt x="60884" y="7278"/>
                  </a:cubicBezTo>
                  <a:cubicBezTo>
                    <a:pt x="66962" y="7278"/>
                    <a:pt x="78158" y="10229"/>
                    <a:pt x="78158" y="29251"/>
                  </a:cubicBezTo>
                  <a:cubicBezTo>
                    <a:pt x="78158" y="39417"/>
                    <a:pt x="72720" y="61390"/>
                    <a:pt x="60884" y="107304"/>
                  </a:cubicBezTo>
                  <a:cubicBezTo>
                    <a:pt x="55765" y="127637"/>
                    <a:pt x="44569" y="141411"/>
                    <a:pt x="30493" y="141411"/>
                  </a:cubicBezTo>
                  <a:cubicBezTo>
                    <a:pt x="28574" y="141411"/>
                    <a:pt x="21216" y="141411"/>
                    <a:pt x="14498" y="137148"/>
                  </a:cubicBezTo>
                  <a:cubicBezTo>
                    <a:pt x="22495" y="135508"/>
                    <a:pt x="29533" y="128621"/>
                    <a:pt x="29533" y="119438"/>
                  </a:cubicBezTo>
                  <a:cubicBezTo>
                    <a:pt x="29533" y="110584"/>
                    <a:pt x="22495" y="107960"/>
                    <a:pt x="17697" y="107960"/>
                  </a:cubicBezTo>
                  <a:cubicBezTo>
                    <a:pt x="8100" y="107960"/>
                    <a:pt x="102" y="116487"/>
                    <a:pt x="102" y="126981"/>
                  </a:cubicBezTo>
                  <a:cubicBezTo>
                    <a:pt x="102" y="142067"/>
                    <a:pt x="16097" y="148626"/>
                    <a:pt x="30173" y="148626"/>
                  </a:cubicBezTo>
                  <a:cubicBezTo>
                    <a:pt x="51287" y="148626"/>
                    <a:pt x="62803" y="125670"/>
                    <a:pt x="63763" y="123702"/>
                  </a:cubicBezTo>
                  <a:cubicBezTo>
                    <a:pt x="67602" y="135836"/>
                    <a:pt x="79118" y="148626"/>
                    <a:pt x="98312" y="148626"/>
                  </a:cubicBezTo>
                  <a:cubicBezTo>
                    <a:pt x="131262" y="148626"/>
                    <a:pt x="149497" y="106320"/>
                    <a:pt x="149497" y="98121"/>
                  </a:cubicBezTo>
                  <a:cubicBezTo>
                    <a:pt x="149497" y="94842"/>
                    <a:pt x="146618" y="94842"/>
                    <a:pt x="145658" y="94842"/>
                  </a:cubicBezTo>
                  <a:cubicBezTo>
                    <a:pt x="142779" y="94842"/>
                    <a:pt x="142139" y="96154"/>
                    <a:pt x="141499" y="98449"/>
                  </a:cubicBezTo>
                  <a:cubicBezTo>
                    <a:pt x="130942" y="133541"/>
                    <a:pt x="109189" y="141411"/>
                    <a:pt x="98952" y="141411"/>
                  </a:cubicBezTo>
                  <a:cubicBezTo>
                    <a:pt x="86476" y="141411"/>
                    <a:pt x="81358" y="130917"/>
                    <a:pt x="81358" y="119766"/>
                  </a:cubicBezTo>
                  <a:cubicBezTo>
                    <a:pt x="81358" y="112551"/>
                    <a:pt x="83277" y="105336"/>
                    <a:pt x="86796" y="90906"/>
                  </a:cubicBezTo>
                  <a:lnTo>
                    <a:pt x="97673" y="45977"/>
                  </a:lnTo>
                  <a:close/>
                </a:path>
              </a:pathLst>
            </a:custGeom>
            <a:solidFill>
              <a:srgbClr val="000000"/>
            </a:solidFill>
            <a:ln w="303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06D58E2A-CCA1-FFFF-A52C-0A6BB4C5B96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3300785" y="4149725"/>
              <a:ext cx="74217" cy="327955"/>
            </a:xfrm>
            <a:custGeom>
              <a:avLst/>
              <a:gdLst>
                <a:gd name="connsiteX0" fmla="*/ 74325 w 74217"/>
                <a:gd name="connsiteY0" fmla="*/ 164040 h 327955"/>
                <a:gd name="connsiteX1" fmla="*/ 53212 w 74217"/>
                <a:gd name="connsiteY1" fmla="*/ 61718 h 327955"/>
                <a:gd name="connsiteX2" fmla="*/ 3307 w 74217"/>
                <a:gd name="connsiteY2" fmla="*/ 63 h 327955"/>
                <a:gd name="connsiteX3" fmla="*/ 108 w 74217"/>
                <a:gd name="connsiteY3" fmla="*/ 3342 h 327955"/>
                <a:gd name="connsiteX4" fmla="*/ 6186 w 74217"/>
                <a:gd name="connsiteY4" fmla="*/ 10885 h 327955"/>
                <a:gd name="connsiteX5" fmla="*/ 55771 w 74217"/>
                <a:gd name="connsiteY5" fmla="*/ 164040 h 327955"/>
                <a:gd name="connsiteX6" fmla="*/ 4267 w 74217"/>
                <a:gd name="connsiteY6" fmla="*/ 319163 h 327955"/>
                <a:gd name="connsiteX7" fmla="*/ 108 w 74217"/>
                <a:gd name="connsiteY7" fmla="*/ 324738 h 327955"/>
                <a:gd name="connsiteX8" fmla="*/ 3307 w 74217"/>
                <a:gd name="connsiteY8" fmla="*/ 328018 h 327955"/>
                <a:gd name="connsiteX9" fmla="*/ 54172 w 74217"/>
                <a:gd name="connsiteY9" fmla="*/ 264067 h 327955"/>
                <a:gd name="connsiteX10" fmla="*/ 74325 w 74217"/>
                <a:gd name="connsiteY10" fmla="*/ 164040 h 32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217" h="327955">
                  <a:moveTo>
                    <a:pt x="74325" y="164040"/>
                  </a:moveTo>
                  <a:cubicBezTo>
                    <a:pt x="74325" y="138460"/>
                    <a:pt x="70806" y="98777"/>
                    <a:pt x="53212" y="61718"/>
                  </a:cubicBezTo>
                  <a:cubicBezTo>
                    <a:pt x="34018" y="21380"/>
                    <a:pt x="6506" y="63"/>
                    <a:pt x="3307" y="63"/>
                  </a:cubicBezTo>
                  <a:cubicBezTo>
                    <a:pt x="1388" y="63"/>
                    <a:pt x="108" y="1375"/>
                    <a:pt x="108" y="3342"/>
                  </a:cubicBezTo>
                  <a:cubicBezTo>
                    <a:pt x="108" y="4326"/>
                    <a:pt x="108" y="4982"/>
                    <a:pt x="6186" y="10885"/>
                  </a:cubicBezTo>
                  <a:cubicBezTo>
                    <a:pt x="37537" y="43353"/>
                    <a:pt x="55771" y="95498"/>
                    <a:pt x="55771" y="164040"/>
                  </a:cubicBezTo>
                  <a:cubicBezTo>
                    <a:pt x="55771" y="220121"/>
                    <a:pt x="43935" y="277841"/>
                    <a:pt x="4267" y="319163"/>
                  </a:cubicBezTo>
                  <a:cubicBezTo>
                    <a:pt x="108" y="323099"/>
                    <a:pt x="108" y="323755"/>
                    <a:pt x="108" y="324738"/>
                  </a:cubicBezTo>
                  <a:cubicBezTo>
                    <a:pt x="108" y="326706"/>
                    <a:pt x="1388" y="328018"/>
                    <a:pt x="3307" y="328018"/>
                  </a:cubicBezTo>
                  <a:cubicBezTo>
                    <a:pt x="6506" y="328018"/>
                    <a:pt x="35297" y="305717"/>
                    <a:pt x="54172" y="264067"/>
                  </a:cubicBezTo>
                  <a:cubicBezTo>
                    <a:pt x="70487" y="227992"/>
                    <a:pt x="74325" y="191589"/>
                    <a:pt x="74325" y="164040"/>
                  </a:cubicBezTo>
                  <a:close/>
                </a:path>
              </a:pathLst>
            </a:custGeom>
            <a:solidFill>
              <a:srgbClr val="000000"/>
            </a:solidFill>
            <a:ln w="303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7810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uiExpand="1" build="p"/>
      <p:bldP spid="85" grpId="0"/>
      <p:bldP spid="94" grpId="0" animBg="1"/>
      <p:bldP spid="109" grpId="0"/>
      <p:bldP spid="113" grpId="0"/>
      <p:bldP spid="132" grpId="0" animBg="1"/>
      <p:bldP spid="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e 62">
            <a:extLst>
              <a:ext uri="{FF2B5EF4-FFF2-40B4-BE49-F238E27FC236}">
                <a16:creationId xmlns:a16="http://schemas.microsoft.com/office/drawing/2014/main" id="{293021D2-0DC0-91A3-553B-CACB91C2BABB}"/>
              </a:ext>
            </a:extLst>
          </p:cNvPr>
          <p:cNvGrpSpPr/>
          <p:nvPr/>
        </p:nvGrpSpPr>
        <p:grpSpPr>
          <a:xfrm>
            <a:off x="7749688" y="2320088"/>
            <a:ext cx="1824058" cy="4896664"/>
            <a:chOff x="441976" y="1655113"/>
            <a:chExt cx="2014121" cy="4350768"/>
          </a:xfrm>
        </p:grpSpPr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525FECF4-AA31-02FC-BABD-B68B39C6E5F0}"/>
                </a:ext>
              </a:extLst>
            </p:cNvPr>
            <p:cNvSpPr/>
            <p:nvPr/>
          </p:nvSpPr>
          <p:spPr bwMode="auto">
            <a:xfrm>
              <a:off x="441976" y="1655113"/>
              <a:ext cx="1019386" cy="4348977"/>
            </a:xfrm>
            <a:custGeom>
              <a:avLst/>
              <a:gdLst>
                <a:gd name="connsiteX0" fmla="*/ 136295 w 972874"/>
                <a:gd name="connsiteY0" fmla="*/ 3827949 h 3827949"/>
                <a:gd name="connsiteX1" fmla="*/ 108 w 972874"/>
                <a:gd name="connsiteY1" fmla="*/ 2699541 h 3827949"/>
                <a:gd name="connsiteX2" fmla="*/ 155750 w 972874"/>
                <a:gd name="connsiteY2" fmla="*/ 715098 h 3827949"/>
                <a:gd name="connsiteX3" fmla="*/ 564312 w 972874"/>
                <a:gd name="connsiteY3" fmla="*/ 92528 h 3827949"/>
                <a:gd name="connsiteX4" fmla="*/ 972874 w 972874"/>
                <a:gd name="connsiteY4" fmla="*/ 14707 h 3827949"/>
                <a:gd name="connsiteX0" fmla="*/ 136295 w 972874"/>
                <a:gd name="connsiteY0" fmla="*/ 3826503 h 3826503"/>
                <a:gd name="connsiteX1" fmla="*/ 108 w 972874"/>
                <a:gd name="connsiteY1" fmla="*/ 2698095 h 3826503"/>
                <a:gd name="connsiteX2" fmla="*/ 155750 w 972874"/>
                <a:gd name="connsiteY2" fmla="*/ 713652 h 3826503"/>
                <a:gd name="connsiteX3" fmla="*/ 502720 w 972874"/>
                <a:gd name="connsiteY3" fmla="*/ 95820 h 3826503"/>
                <a:gd name="connsiteX4" fmla="*/ 972874 w 972874"/>
                <a:gd name="connsiteY4" fmla="*/ 13261 h 3826503"/>
                <a:gd name="connsiteX0" fmla="*/ 136295 w 972874"/>
                <a:gd name="connsiteY0" fmla="*/ 3815881 h 3815881"/>
                <a:gd name="connsiteX1" fmla="*/ 108 w 972874"/>
                <a:gd name="connsiteY1" fmla="*/ 2687473 h 3815881"/>
                <a:gd name="connsiteX2" fmla="*/ 155750 w 972874"/>
                <a:gd name="connsiteY2" fmla="*/ 703030 h 3815881"/>
                <a:gd name="connsiteX3" fmla="*/ 502720 w 972874"/>
                <a:gd name="connsiteY3" fmla="*/ 85198 h 3815881"/>
                <a:gd name="connsiteX4" fmla="*/ 972874 w 972874"/>
                <a:gd name="connsiteY4" fmla="*/ 2639 h 3815881"/>
                <a:gd name="connsiteX0" fmla="*/ 136295 w 982350"/>
                <a:gd name="connsiteY0" fmla="*/ 3746064 h 3746064"/>
                <a:gd name="connsiteX1" fmla="*/ 108 w 982350"/>
                <a:gd name="connsiteY1" fmla="*/ 2617656 h 3746064"/>
                <a:gd name="connsiteX2" fmla="*/ 155750 w 982350"/>
                <a:gd name="connsiteY2" fmla="*/ 633213 h 3746064"/>
                <a:gd name="connsiteX3" fmla="*/ 502720 w 982350"/>
                <a:gd name="connsiteY3" fmla="*/ 15381 h 3746064"/>
                <a:gd name="connsiteX4" fmla="*/ 982350 w 982350"/>
                <a:gd name="connsiteY4" fmla="*/ 8627 h 3746064"/>
                <a:gd name="connsiteX0" fmla="*/ 136295 w 982350"/>
                <a:gd name="connsiteY0" fmla="*/ 3737437 h 3737437"/>
                <a:gd name="connsiteX1" fmla="*/ 108 w 982350"/>
                <a:gd name="connsiteY1" fmla="*/ 2609029 h 3737437"/>
                <a:gd name="connsiteX2" fmla="*/ 155750 w 982350"/>
                <a:gd name="connsiteY2" fmla="*/ 624586 h 3737437"/>
                <a:gd name="connsiteX3" fmla="*/ 502720 w 982350"/>
                <a:gd name="connsiteY3" fmla="*/ 6754 h 3737437"/>
                <a:gd name="connsiteX4" fmla="*/ 982350 w 982350"/>
                <a:gd name="connsiteY4" fmla="*/ 0 h 3737437"/>
                <a:gd name="connsiteX0" fmla="*/ 136295 w 982350"/>
                <a:gd name="connsiteY0" fmla="*/ 3737437 h 3737437"/>
                <a:gd name="connsiteX1" fmla="*/ 108 w 982350"/>
                <a:gd name="connsiteY1" fmla="*/ 2609029 h 3737437"/>
                <a:gd name="connsiteX2" fmla="*/ 155750 w 982350"/>
                <a:gd name="connsiteY2" fmla="*/ 624586 h 3737437"/>
                <a:gd name="connsiteX3" fmla="*/ 502720 w 982350"/>
                <a:gd name="connsiteY3" fmla="*/ 6754 h 3737437"/>
                <a:gd name="connsiteX4" fmla="*/ 982350 w 982350"/>
                <a:gd name="connsiteY4" fmla="*/ 0 h 3737437"/>
                <a:gd name="connsiteX0" fmla="*/ 701465 w 982255"/>
                <a:gd name="connsiteY0" fmla="*/ 4685088 h 4685088"/>
                <a:gd name="connsiteX1" fmla="*/ 13 w 982255"/>
                <a:gd name="connsiteY1" fmla="*/ 2609029 h 4685088"/>
                <a:gd name="connsiteX2" fmla="*/ 155655 w 982255"/>
                <a:gd name="connsiteY2" fmla="*/ 624586 h 4685088"/>
                <a:gd name="connsiteX3" fmla="*/ 502625 w 982255"/>
                <a:gd name="connsiteY3" fmla="*/ 6754 h 4685088"/>
                <a:gd name="connsiteX4" fmla="*/ 982255 w 982255"/>
                <a:gd name="connsiteY4" fmla="*/ 0 h 4685088"/>
                <a:gd name="connsiteX0" fmla="*/ 576776 w 982257"/>
                <a:gd name="connsiteY0" fmla="*/ 4410768 h 4410768"/>
                <a:gd name="connsiteX1" fmla="*/ 15 w 982257"/>
                <a:gd name="connsiteY1" fmla="*/ 2609029 h 4410768"/>
                <a:gd name="connsiteX2" fmla="*/ 155657 w 982257"/>
                <a:gd name="connsiteY2" fmla="*/ 624586 h 4410768"/>
                <a:gd name="connsiteX3" fmla="*/ 502627 w 982257"/>
                <a:gd name="connsiteY3" fmla="*/ 6754 h 4410768"/>
                <a:gd name="connsiteX4" fmla="*/ 982257 w 982257"/>
                <a:gd name="connsiteY4" fmla="*/ 0 h 4410768"/>
                <a:gd name="connsiteX0" fmla="*/ 601713 w 1007194"/>
                <a:gd name="connsiteY0" fmla="*/ 4410768 h 4410768"/>
                <a:gd name="connsiteX1" fmla="*/ 14 w 1007194"/>
                <a:gd name="connsiteY1" fmla="*/ 2484338 h 4410768"/>
                <a:gd name="connsiteX2" fmla="*/ 180594 w 1007194"/>
                <a:gd name="connsiteY2" fmla="*/ 624586 h 4410768"/>
                <a:gd name="connsiteX3" fmla="*/ 527564 w 1007194"/>
                <a:gd name="connsiteY3" fmla="*/ 6754 h 4410768"/>
                <a:gd name="connsiteX4" fmla="*/ 1007194 w 1007194"/>
                <a:gd name="connsiteY4" fmla="*/ 0 h 4410768"/>
                <a:gd name="connsiteX0" fmla="*/ 626651 w 1032132"/>
                <a:gd name="connsiteY0" fmla="*/ 4410768 h 4410768"/>
                <a:gd name="connsiteX1" fmla="*/ 14 w 1032132"/>
                <a:gd name="connsiteY1" fmla="*/ 2476025 h 4410768"/>
                <a:gd name="connsiteX2" fmla="*/ 205532 w 1032132"/>
                <a:gd name="connsiteY2" fmla="*/ 624586 h 4410768"/>
                <a:gd name="connsiteX3" fmla="*/ 552502 w 1032132"/>
                <a:gd name="connsiteY3" fmla="*/ 6754 h 4410768"/>
                <a:gd name="connsiteX4" fmla="*/ 1032132 w 1032132"/>
                <a:gd name="connsiteY4" fmla="*/ 0 h 4410768"/>
                <a:gd name="connsiteX0" fmla="*/ 601713 w 1007194"/>
                <a:gd name="connsiteY0" fmla="*/ 4410768 h 4410768"/>
                <a:gd name="connsiteX1" fmla="*/ 15 w 1007194"/>
                <a:gd name="connsiteY1" fmla="*/ 2442774 h 4410768"/>
                <a:gd name="connsiteX2" fmla="*/ 180594 w 1007194"/>
                <a:gd name="connsiteY2" fmla="*/ 624586 h 4410768"/>
                <a:gd name="connsiteX3" fmla="*/ 527564 w 1007194"/>
                <a:gd name="connsiteY3" fmla="*/ 6754 h 4410768"/>
                <a:gd name="connsiteX4" fmla="*/ 1007194 w 1007194"/>
                <a:gd name="connsiteY4" fmla="*/ 0 h 4410768"/>
                <a:gd name="connsiteX0" fmla="*/ 601713 w 1019386"/>
                <a:gd name="connsiteY0" fmla="*/ 4508304 h 4508304"/>
                <a:gd name="connsiteX1" fmla="*/ 15 w 1019386"/>
                <a:gd name="connsiteY1" fmla="*/ 2540310 h 4508304"/>
                <a:gd name="connsiteX2" fmla="*/ 180594 w 1019386"/>
                <a:gd name="connsiteY2" fmla="*/ 722122 h 4508304"/>
                <a:gd name="connsiteX3" fmla="*/ 527564 w 1019386"/>
                <a:gd name="connsiteY3" fmla="*/ 104290 h 4508304"/>
                <a:gd name="connsiteX4" fmla="*/ 1019386 w 1019386"/>
                <a:gd name="connsiteY4" fmla="*/ 0 h 450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386" h="4508304">
                  <a:moveTo>
                    <a:pt x="601713" y="4508304"/>
                  </a:moveTo>
                  <a:cubicBezTo>
                    <a:pt x="531998" y="4203504"/>
                    <a:pt x="-3228" y="3059118"/>
                    <a:pt x="15" y="2540310"/>
                  </a:cubicBezTo>
                  <a:cubicBezTo>
                    <a:pt x="3257" y="2021501"/>
                    <a:pt x="92669" y="1128125"/>
                    <a:pt x="180594" y="722122"/>
                  </a:cubicBezTo>
                  <a:cubicBezTo>
                    <a:pt x="268519" y="316119"/>
                    <a:pt x="387765" y="224644"/>
                    <a:pt x="527564" y="104290"/>
                  </a:cubicBezTo>
                  <a:cubicBezTo>
                    <a:pt x="667363" y="-16064"/>
                    <a:pt x="774228" y="4233"/>
                    <a:pt x="1019386" y="0"/>
                  </a:cubicBezTo>
                </a:path>
              </a:pathLst>
            </a:custGeom>
            <a:noFill/>
            <a:ln w="31750" cap="flat" cmpd="sng" algn="ctr">
              <a:solidFill>
                <a:srgbClr val="0432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E88E3F50-F872-1D96-2147-71164B7CB8C1}"/>
                </a:ext>
              </a:extLst>
            </p:cNvPr>
            <p:cNvSpPr/>
            <p:nvPr/>
          </p:nvSpPr>
          <p:spPr bwMode="auto">
            <a:xfrm flipH="1">
              <a:off x="1436711" y="1656904"/>
              <a:ext cx="1019386" cy="4348977"/>
            </a:xfrm>
            <a:custGeom>
              <a:avLst/>
              <a:gdLst>
                <a:gd name="connsiteX0" fmla="*/ 136295 w 972874"/>
                <a:gd name="connsiteY0" fmla="*/ 3827949 h 3827949"/>
                <a:gd name="connsiteX1" fmla="*/ 108 w 972874"/>
                <a:gd name="connsiteY1" fmla="*/ 2699541 h 3827949"/>
                <a:gd name="connsiteX2" fmla="*/ 155750 w 972874"/>
                <a:gd name="connsiteY2" fmla="*/ 715098 h 3827949"/>
                <a:gd name="connsiteX3" fmla="*/ 564312 w 972874"/>
                <a:gd name="connsiteY3" fmla="*/ 92528 h 3827949"/>
                <a:gd name="connsiteX4" fmla="*/ 972874 w 972874"/>
                <a:gd name="connsiteY4" fmla="*/ 14707 h 3827949"/>
                <a:gd name="connsiteX0" fmla="*/ 136295 w 972874"/>
                <a:gd name="connsiteY0" fmla="*/ 3826503 h 3826503"/>
                <a:gd name="connsiteX1" fmla="*/ 108 w 972874"/>
                <a:gd name="connsiteY1" fmla="*/ 2698095 h 3826503"/>
                <a:gd name="connsiteX2" fmla="*/ 155750 w 972874"/>
                <a:gd name="connsiteY2" fmla="*/ 713652 h 3826503"/>
                <a:gd name="connsiteX3" fmla="*/ 502720 w 972874"/>
                <a:gd name="connsiteY3" fmla="*/ 95820 h 3826503"/>
                <a:gd name="connsiteX4" fmla="*/ 972874 w 972874"/>
                <a:gd name="connsiteY4" fmla="*/ 13261 h 3826503"/>
                <a:gd name="connsiteX0" fmla="*/ 136295 w 972874"/>
                <a:gd name="connsiteY0" fmla="*/ 3815881 h 3815881"/>
                <a:gd name="connsiteX1" fmla="*/ 108 w 972874"/>
                <a:gd name="connsiteY1" fmla="*/ 2687473 h 3815881"/>
                <a:gd name="connsiteX2" fmla="*/ 155750 w 972874"/>
                <a:gd name="connsiteY2" fmla="*/ 703030 h 3815881"/>
                <a:gd name="connsiteX3" fmla="*/ 502720 w 972874"/>
                <a:gd name="connsiteY3" fmla="*/ 85198 h 3815881"/>
                <a:gd name="connsiteX4" fmla="*/ 972874 w 972874"/>
                <a:gd name="connsiteY4" fmla="*/ 2639 h 3815881"/>
                <a:gd name="connsiteX0" fmla="*/ 136295 w 982350"/>
                <a:gd name="connsiteY0" fmla="*/ 3746064 h 3746064"/>
                <a:gd name="connsiteX1" fmla="*/ 108 w 982350"/>
                <a:gd name="connsiteY1" fmla="*/ 2617656 h 3746064"/>
                <a:gd name="connsiteX2" fmla="*/ 155750 w 982350"/>
                <a:gd name="connsiteY2" fmla="*/ 633213 h 3746064"/>
                <a:gd name="connsiteX3" fmla="*/ 502720 w 982350"/>
                <a:gd name="connsiteY3" fmla="*/ 15381 h 3746064"/>
                <a:gd name="connsiteX4" fmla="*/ 982350 w 982350"/>
                <a:gd name="connsiteY4" fmla="*/ 8627 h 3746064"/>
                <a:gd name="connsiteX0" fmla="*/ 136295 w 982350"/>
                <a:gd name="connsiteY0" fmla="*/ 3737437 h 3737437"/>
                <a:gd name="connsiteX1" fmla="*/ 108 w 982350"/>
                <a:gd name="connsiteY1" fmla="*/ 2609029 h 3737437"/>
                <a:gd name="connsiteX2" fmla="*/ 155750 w 982350"/>
                <a:gd name="connsiteY2" fmla="*/ 624586 h 3737437"/>
                <a:gd name="connsiteX3" fmla="*/ 502720 w 982350"/>
                <a:gd name="connsiteY3" fmla="*/ 6754 h 3737437"/>
                <a:gd name="connsiteX4" fmla="*/ 982350 w 982350"/>
                <a:gd name="connsiteY4" fmla="*/ 0 h 3737437"/>
                <a:gd name="connsiteX0" fmla="*/ 136295 w 982350"/>
                <a:gd name="connsiteY0" fmla="*/ 3737437 h 3737437"/>
                <a:gd name="connsiteX1" fmla="*/ 108 w 982350"/>
                <a:gd name="connsiteY1" fmla="*/ 2609029 h 3737437"/>
                <a:gd name="connsiteX2" fmla="*/ 155750 w 982350"/>
                <a:gd name="connsiteY2" fmla="*/ 624586 h 3737437"/>
                <a:gd name="connsiteX3" fmla="*/ 502720 w 982350"/>
                <a:gd name="connsiteY3" fmla="*/ 6754 h 3737437"/>
                <a:gd name="connsiteX4" fmla="*/ 982350 w 982350"/>
                <a:gd name="connsiteY4" fmla="*/ 0 h 3737437"/>
                <a:gd name="connsiteX0" fmla="*/ 701465 w 982255"/>
                <a:gd name="connsiteY0" fmla="*/ 4685088 h 4685088"/>
                <a:gd name="connsiteX1" fmla="*/ 13 w 982255"/>
                <a:gd name="connsiteY1" fmla="*/ 2609029 h 4685088"/>
                <a:gd name="connsiteX2" fmla="*/ 155655 w 982255"/>
                <a:gd name="connsiteY2" fmla="*/ 624586 h 4685088"/>
                <a:gd name="connsiteX3" fmla="*/ 502625 w 982255"/>
                <a:gd name="connsiteY3" fmla="*/ 6754 h 4685088"/>
                <a:gd name="connsiteX4" fmla="*/ 982255 w 982255"/>
                <a:gd name="connsiteY4" fmla="*/ 0 h 4685088"/>
                <a:gd name="connsiteX0" fmla="*/ 576776 w 982257"/>
                <a:gd name="connsiteY0" fmla="*/ 4410768 h 4410768"/>
                <a:gd name="connsiteX1" fmla="*/ 15 w 982257"/>
                <a:gd name="connsiteY1" fmla="*/ 2609029 h 4410768"/>
                <a:gd name="connsiteX2" fmla="*/ 155657 w 982257"/>
                <a:gd name="connsiteY2" fmla="*/ 624586 h 4410768"/>
                <a:gd name="connsiteX3" fmla="*/ 502627 w 982257"/>
                <a:gd name="connsiteY3" fmla="*/ 6754 h 4410768"/>
                <a:gd name="connsiteX4" fmla="*/ 982257 w 982257"/>
                <a:gd name="connsiteY4" fmla="*/ 0 h 4410768"/>
                <a:gd name="connsiteX0" fmla="*/ 601713 w 1007194"/>
                <a:gd name="connsiteY0" fmla="*/ 4410768 h 4410768"/>
                <a:gd name="connsiteX1" fmla="*/ 14 w 1007194"/>
                <a:gd name="connsiteY1" fmla="*/ 2484338 h 4410768"/>
                <a:gd name="connsiteX2" fmla="*/ 180594 w 1007194"/>
                <a:gd name="connsiteY2" fmla="*/ 624586 h 4410768"/>
                <a:gd name="connsiteX3" fmla="*/ 527564 w 1007194"/>
                <a:gd name="connsiteY3" fmla="*/ 6754 h 4410768"/>
                <a:gd name="connsiteX4" fmla="*/ 1007194 w 1007194"/>
                <a:gd name="connsiteY4" fmla="*/ 0 h 4410768"/>
                <a:gd name="connsiteX0" fmla="*/ 626651 w 1032132"/>
                <a:gd name="connsiteY0" fmla="*/ 4410768 h 4410768"/>
                <a:gd name="connsiteX1" fmla="*/ 14 w 1032132"/>
                <a:gd name="connsiteY1" fmla="*/ 2476025 h 4410768"/>
                <a:gd name="connsiteX2" fmla="*/ 205532 w 1032132"/>
                <a:gd name="connsiteY2" fmla="*/ 624586 h 4410768"/>
                <a:gd name="connsiteX3" fmla="*/ 552502 w 1032132"/>
                <a:gd name="connsiteY3" fmla="*/ 6754 h 4410768"/>
                <a:gd name="connsiteX4" fmla="*/ 1032132 w 1032132"/>
                <a:gd name="connsiteY4" fmla="*/ 0 h 4410768"/>
                <a:gd name="connsiteX0" fmla="*/ 601713 w 1007194"/>
                <a:gd name="connsiteY0" fmla="*/ 4410768 h 4410768"/>
                <a:gd name="connsiteX1" fmla="*/ 15 w 1007194"/>
                <a:gd name="connsiteY1" fmla="*/ 2442774 h 4410768"/>
                <a:gd name="connsiteX2" fmla="*/ 180594 w 1007194"/>
                <a:gd name="connsiteY2" fmla="*/ 624586 h 4410768"/>
                <a:gd name="connsiteX3" fmla="*/ 527564 w 1007194"/>
                <a:gd name="connsiteY3" fmla="*/ 6754 h 4410768"/>
                <a:gd name="connsiteX4" fmla="*/ 1007194 w 1007194"/>
                <a:gd name="connsiteY4" fmla="*/ 0 h 4410768"/>
                <a:gd name="connsiteX0" fmla="*/ 601713 w 1019386"/>
                <a:gd name="connsiteY0" fmla="*/ 4508304 h 4508304"/>
                <a:gd name="connsiteX1" fmla="*/ 15 w 1019386"/>
                <a:gd name="connsiteY1" fmla="*/ 2540310 h 4508304"/>
                <a:gd name="connsiteX2" fmla="*/ 180594 w 1019386"/>
                <a:gd name="connsiteY2" fmla="*/ 722122 h 4508304"/>
                <a:gd name="connsiteX3" fmla="*/ 527564 w 1019386"/>
                <a:gd name="connsiteY3" fmla="*/ 104290 h 4508304"/>
                <a:gd name="connsiteX4" fmla="*/ 1019386 w 1019386"/>
                <a:gd name="connsiteY4" fmla="*/ 0 h 450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386" h="4508304">
                  <a:moveTo>
                    <a:pt x="601713" y="4508304"/>
                  </a:moveTo>
                  <a:cubicBezTo>
                    <a:pt x="531998" y="4203504"/>
                    <a:pt x="-3228" y="3059118"/>
                    <a:pt x="15" y="2540310"/>
                  </a:cubicBezTo>
                  <a:cubicBezTo>
                    <a:pt x="3257" y="2021501"/>
                    <a:pt x="92669" y="1128125"/>
                    <a:pt x="180594" y="722122"/>
                  </a:cubicBezTo>
                  <a:cubicBezTo>
                    <a:pt x="268519" y="316119"/>
                    <a:pt x="387765" y="224644"/>
                    <a:pt x="527564" y="104290"/>
                  </a:cubicBezTo>
                  <a:cubicBezTo>
                    <a:pt x="667363" y="-16064"/>
                    <a:pt x="774228" y="4233"/>
                    <a:pt x="1019386" y="0"/>
                  </a:cubicBezTo>
                </a:path>
              </a:pathLst>
            </a:custGeom>
            <a:noFill/>
            <a:ln w="31750" cap="flat" cmpd="sng" algn="ctr">
              <a:solidFill>
                <a:srgbClr val="0432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BAD176D-B4A8-E506-AED8-9B8DA03CA4E2}"/>
              </a:ext>
            </a:extLst>
          </p:cNvPr>
          <p:cNvSpPr/>
          <p:nvPr/>
        </p:nvSpPr>
        <p:spPr bwMode="auto">
          <a:xfrm>
            <a:off x="9108039" y="2469845"/>
            <a:ext cx="335171" cy="2778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charset="0"/>
              <a:ea typeface="ＭＳ Ｐゴシック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C36141D-F879-4CBD-FD57-7D27C8BBC3E8}"/>
              </a:ext>
            </a:extLst>
          </p:cNvPr>
          <p:cNvSpPr/>
          <p:nvPr/>
        </p:nvSpPr>
        <p:spPr bwMode="auto">
          <a:xfrm>
            <a:off x="7912105" y="2387599"/>
            <a:ext cx="440512" cy="3937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charset="0"/>
              <a:ea typeface="ＭＳ Ｐゴシック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E45543-A21E-7842-3CC0-F322AEBA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Conditions à l’extrémité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2B738F4-0CD8-1903-B188-4DDF0D5DB25A}"/>
              </a:ext>
            </a:extLst>
          </p:cNvPr>
          <p:cNvGrpSpPr/>
          <p:nvPr/>
        </p:nvGrpSpPr>
        <p:grpSpPr>
          <a:xfrm>
            <a:off x="459133" y="2365907"/>
            <a:ext cx="1824058" cy="4896664"/>
            <a:chOff x="441976" y="1655113"/>
            <a:chExt cx="2014121" cy="4350768"/>
          </a:xfrm>
        </p:grpSpPr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B6A799D7-D2D9-5C0A-A1D8-F0E99F9E7B7B}"/>
                </a:ext>
              </a:extLst>
            </p:cNvPr>
            <p:cNvSpPr/>
            <p:nvPr/>
          </p:nvSpPr>
          <p:spPr bwMode="auto">
            <a:xfrm>
              <a:off x="441976" y="1655113"/>
              <a:ext cx="1019386" cy="4348977"/>
            </a:xfrm>
            <a:custGeom>
              <a:avLst/>
              <a:gdLst>
                <a:gd name="connsiteX0" fmla="*/ 136295 w 972874"/>
                <a:gd name="connsiteY0" fmla="*/ 3827949 h 3827949"/>
                <a:gd name="connsiteX1" fmla="*/ 108 w 972874"/>
                <a:gd name="connsiteY1" fmla="*/ 2699541 h 3827949"/>
                <a:gd name="connsiteX2" fmla="*/ 155750 w 972874"/>
                <a:gd name="connsiteY2" fmla="*/ 715098 h 3827949"/>
                <a:gd name="connsiteX3" fmla="*/ 564312 w 972874"/>
                <a:gd name="connsiteY3" fmla="*/ 92528 h 3827949"/>
                <a:gd name="connsiteX4" fmla="*/ 972874 w 972874"/>
                <a:gd name="connsiteY4" fmla="*/ 14707 h 3827949"/>
                <a:gd name="connsiteX0" fmla="*/ 136295 w 972874"/>
                <a:gd name="connsiteY0" fmla="*/ 3826503 h 3826503"/>
                <a:gd name="connsiteX1" fmla="*/ 108 w 972874"/>
                <a:gd name="connsiteY1" fmla="*/ 2698095 h 3826503"/>
                <a:gd name="connsiteX2" fmla="*/ 155750 w 972874"/>
                <a:gd name="connsiteY2" fmla="*/ 713652 h 3826503"/>
                <a:gd name="connsiteX3" fmla="*/ 502720 w 972874"/>
                <a:gd name="connsiteY3" fmla="*/ 95820 h 3826503"/>
                <a:gd name="connsiteX4" fmla="*/ 972874 w 972874"/>
                <a:gd name="connsiteY4" fmla="*/ 13261 h 3826503"/>
                <a:gd name="connsiteX0" fmla="*/ 136295 w 972874"/>
                <a:gd name="connsiteY0" fmla="*/ 3815881 h 3815881"/>
                <a:gd name="connsiteX1" fmla="*/ 108 w 972874"/>
                <a:gd name="connsiteY1" fmla="*/ 2687473 h 3815881"/>
                <a:gd name="connsiteX2" fmla="*/ 155750 w 972874"/>
                <a:gd name="connsiteY2" fmla="*/ 703030 h 3815881"/>
                <a:gd name="connsiteX3" fmla="*/ 502720 w 972874"/>
                <a:gd name="connsiteY3" fmla="*/ 85198 h 3815881"/>
                <a:gd name="connsiteX4" fmla="*/ 972874 w 972874"/>
                <a:gd name="connsiteY4" fmla="*/ 2639 h 3815881"/>
                <a:gd name="connsiteX0" fmla="*/ 136295 w 982350"/>
                <a:gd name="connsiteY0" fmla="*/ 3746064 h 3746064"/>
                <a:gd name="connsiteX1" fmla="*/ 108 w 982350"/>
                <a:gd name="connsiteY1" fmla="*/ 2617656 h 3746064"/>
                <a:gd name="connsiteX2" fmla="*/ 155750 w 982350"/>
                <a:gd name="connsiteY2" fmla="*/ 633213 h 3746064"/>
                <a:gd name="connsiteX3" fmla="*/ 502720 w 982350"/>
                <a:gd name="connsiteY3" fmla="*/ 15381 h 3746064"/>
                <a:gd name="connsiteX4" fmla="*/ 982350 w 982350"/>
                <a:gd name="connsiteY4" fmla="*/ 8627 h 3746064"/>
                <a:gd name="connsiteX0" fmla="*/ 136295 w 982350"/>
                <a:gd name="connsiteY0" fmla="*/ 3737437 h 3737437"/>
                <a:gd name="connsiteX1" fmla="*/ 108 w 982350"/>
                <a:gd name="connsiteY1" fmla="*/ 2609029 h 3737437"/>
                <a:gd name="connsiteX2" fmla="*/ 155750 w 982350"/>
                <a:gd name="connsiteY2" fmla="*/ 624586 h 3737437"/>
                <a:gd name="connsiteX3" fmla="*/ 502720 w 982350"/>
                <a:gd name="connsiteY3" fmla="*/ 6754 h 3737437"/>
                <a:gd name="connsiteX4" fmla="*/ 982350 w 982350"/>
                <a:gd name="connsiteY4" fmla="*/ 0 h 3737437"/>
                <a:gd name="connsiteX0" fmla="*/ 136295 w 982350"/>
                <a:gd name="connsiteY0" fmla="*/ 3737437 h 3737437"/>
                <a:gd name="connsiteX1" fmla="*/ 108 w 982350"/>
                <a:gd name="connsiteY1" fmla="*/ 2609029 h 3737437"/>
                <a:gd name="connsiteX2" fmla="*/ 155750 w 982350"/>
                <a:gd name="connsiteY2" fmla="*/ 624586 h 3737437"/>
                <a:gd name="connsiteX3" fmla="*/ 502720 w 982350"/>
                <a:gd name="connsiteY3" fmla="*/ 6754 h 3737437"/>
                <a:gd name="connsiteX4" fmla="*/ 982350 w 982350"/>
                <a:gd name="connsiteY4" fmla="*/ 0 h 3737437"/>
                <a:gd name="connsiteX0" fmla="*/ 701465 w 982255"/>
                <a:gd name="connsiteY0" fmla="*/ 4685088 h 4685088"/>
                <a:gd name="connsiteX1" fmla="*/ 13 w 982255"/>
                <a:gd name="connsiteY1" fmla="*/ 2609029 h 4685088"/>
                <a:gd name="connsiteX2" fmla="*/ 155655 w 982255"/>
                <a:gd name="connsiteY2" fmla="*/ 624586 h 4685088"/>
                <a:gd name="connsiteX3" fmla="*/ 502625 w 982255"/>
                <a:gd name="connsiteY3" fmla="*/ 6754 h 4685088"/>
                <a:gd name="connsiteX4" fmla="*/ 982255 w 982255"/>
                <a:gd name="connsiteY4" fmla="*/ 0 h 4685088"/>
                <a:gd name="connsiteX0" fmla="*/ 576776 w 982257"/>
                <a:gd name="connsiteY0" fmla="*/ 4410768 h 4410768"/>
                <a:gd name="connsiteX1" fmla="*/ 15 w 982257"/>
                <a:gd name="connsiteY1" fmla="*/ 2609029 h 4410768"/>
                <a:gd name="connsiteX2" fmla="*/ 155657 w 982257"/>
                <a:gd name="connsiteY2" fmla="*/ 624586 h 4410768"/>
                <a:gd name="connsiteX3" fmla="*/ 502627 w 982257"/>
                <a:gd name="connsiteY3" fmla="*/ 6754 h 4410768"/>
                <a:gd name="connsiteX4" fmla="*/ 982257 w 982257"/>
                <a:gd name="connsiteY4" fmla="*/ 0 h 4410768"/>
                <a:gd name="connsiteX0" fmla="*/ 601713 w 1007194"/>
                <a:gd name="connsiteY0" fmla="*/ 4410768 h 4410768"/>
                <a:gd name="connsiteX1" fmla="*/ 14 w 1007194"/>
                <a:gd name="connsiteY1" fmla="*/ 2484338 h 4410768"/>
                <a:gd name="connsiteX2" fmla="*/ 180594 w 1007194"/>
                <a:gd name="connsiteY2" fmla="*/ 624586 h 4410768"/>
                <a:gd name="connsiteX3" fmla="*/ 527564 w 1007194"/>
                <a:gd name="connsiteY3" fmla="*/ 6754 h 4410768"/>
                <a:gd name="connsiteX4" fmla="*/ 1007194 w 1007194"/>
                <a:gd name="connsiteY4" fmla="*/ 0 h 4410768"/>
                <a:gd name="connsiteX0" fmla="*/ 626651 w 1032132"/>
                <a:gd name="connsiteY0" fmla="*/ 4410768 h 4410768"/>
                <a:gd name="connsiteX1" fmla="*/ 14 w 1032132"/>
                <a:gd name="connsiteY1" fmla="*/ 2476025 h 4410768"/>
                <a:gd name="connsiteX2" fmla="*/ 205532 w 1032132"/>
                <a:gd name="connsiteY2" fmla="*/ 624586 h 4410768"/>
                <a:gd name="connsiteX3" fmla="*/ 552502 w 1032132"/>
                <a:gd name="connsiteY3" fmla="*/ 6754 h 4410768"/>
                <a:gd name="connsiteX4" fmla="*/ 1032132 w 1032132"/>
                <a:gd name="connsiteY4" fmla="*/ 0 h 4410768"/>
                <a:gd name="connsiteX0" fmla="*/ 601713 w 1007194"/>
                <a:gd name="connsiteY0" fmla="*/ 4410768 h 4410768"/>
                <a:gd name="connsiteX1" fmla="*/ 15 w 1007194"/>
                <a:gd name="connsiteY1" fmla="*/ 2442774 h 4410768"/>
                <a:gd name="connsiteX2" fmla="*/ 180594 w 1007194"/>
                <a:gd name="connsiteY2" fmla="*/ 624586 h 4410768"/>
                <a:gd name="connsiteX3" fmla="*/ 527564 w 1007194"/>
                <a:gd name="connsiteY3" fmla="*/ 6754 h 4410768"/>
                <a:gd name="connsiteX4" fmla="*/ 1007194 w 1007194"/>
                <a:gd name="connsiteY4" fmla="*/ 0 h 4410768"/>
                <a:gd name="connsiteX0" fmla="*/ 601713 w 1019386"/>
                <a:gd name="connsiteY0" fmla="*/ 4508304 h 4508304"/>
                <a:gd name="connsiteX1" fmla="*/ 15 w 1019386"/>
                <a:gd name="connsiteY1" fmla="*/ 2540310 h 4508304"/>
                <a:gd name="connsiteX2" fmla="*/ 180594 w 1019386"/>
                <a:gd name="connsiteY2" fmla="*/ 722122 h 4508304"/>
                <a:gd name="connsiteX3" fmla="*/ 527564 w 1019386"/>
                <a:gd name="connsiteY3" fmla="*/ 104290 h 4508304"/>
                <a:gd name="connsiteX4" fmla="*/ 1019386 w 1019386"/>
                <a:gd name="connsiteY4" fmla="*/ 0 h 450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386" h="4508304">
                  <a:moveTo>
                    <a:pt x="601713" y="4508304"/>
                  </a:moveTo>
                  <a:cubicBezTo>
                    <a:pt x="531998" y="4203504"/>
                    <a:pt x="-3228" y="3059118"/>
                    <a:pt x="15" y="2540310"/>
                  </a:cubicBezTo>
                  <a:cubicBezTo>
                    <a:pt x="3257" y="2021501"/>
                    <a:pt x="92669" y="1128125"/>
                    <a:pt x="180594" y="722122"/>
                  </a:cubicBezTo>
                  <a:cubicBezTo>
                    <a:pt x="268519" y="316119"/>
                    <a:pt x="387765" y="224644"/>
                    <a:pt x="527564" y="104290"/>
                  </a:cubicBezTo>
                  <a:cubicBezTo>
                    <a:pt x="667363" y="-16064"/>
                    <a:pt x="774228" y="4233"/>
                    <a:pt x="1019386" y="0"/>
                  </a:cubicBezTo>
                </a:path>
              </a:pathLst>
            </a:custGeom>
            <a:noFill/>
            <a:ln w="31750" cap="flat" cmpd="sng" algn="ctr">
              <a:solidFill>
                <a:srgbClr val="0432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588170A4-4C0C-45DE-F30E-ACA872F148A3}"/>
                </a:ext>
              </a:extLst>
            </p:cNvPr>
            <p:cNvSpPr/>
            <p:nvPr/>
          </p:nvSpPr>
          <p:spPr bwMode="auto">
            <a:xfrm flipH="1">
              <a:off x="1436711" y="1656904"/>
              <a:ext cx="1019386" cy="4348977"/>
            </a:xfrm>
            <a:custGeom>
              <a:avLst/>
              <a:gdLst>
                <a:gd name="connsiteX0" fmla="*/ 136295 w 972874"/>
                <a:gd name="connsiteY0" fmla="*/ 3827949 h 3827949"/>
                <a:gd name="connsiteX1" fmla="*/ 108 w 972874"/>
                <a:gd name="connsiteY1" fmla="*/ 2699541 h 3827949"/>
                <a:gd name="connsiteX2" fmla="*/ 155750 w 972874"/>
                <a:gd name="connsiteY2" fmla="*/ 715098 h 3827949"/>
                <a:gd name="connsiteX3" fmla="*/ 564312 w 972874"/>
                <a:gd name="connsiteY3" fmla="*/ 92528 h 3827949"/>
                <a:gd name="connsiteX4" fmla="*/ 972874 w 972874"/>
                <a:gd name="connsiteY4" fmla="*/ 14707 h 3827949"/>
                <a:gd name="connsiteX0" fmla="*/ 136295 w 972874"/>
                <a:gd name="connsiteY0" fmla="*/ 3826503 h 3826503"/>
                <a:gd name="connsiteX1" fmla="*/ 108 w 972874"/>
                <a:gd name="connsiteY1" fmla="*/ 2698095 h 3826503"/>
                <a:gd name="connsiteX2" fmla="*/ 155750 w 972874"/>
                <a:gd name="connsiteY2" fmla="*/ 713652 h 3826503"/>
                <a:gd name="connsiteX3" fmla="*/ 502720 w 972874"/>
                <a:gd name="connsiteY3" fmla="*/ 95820 h 3826503"/>
                <a:gd name="connsiteX4" fmla="*/ 972874 w 972874"/>
                <a:gd name="connsiteY4" fmla="*/ 13261 h 3826503"/>
                <a:gd name="connsiteX0" fmla="*/ 136295 w 972874"/>
                <a:gd name="connsiteY0" fmla="*/ 3815881 h 3815881"/>
                <a:gd name="connsiteX1" fmla="*/ 108 w 972874"/>
                <a:gd name="connsiteY1" fmla="*/ 2687473 h 3815881"/>
                <a:gd name="connsiteX2" fmla="*/ 155750 w 972874"/>
                <a:gd name="connsiteY2" fmla="*/ 703030 h 3815881"/>
                <a:gd name="connsiteX3" fmla="*/ 502720 w 972874"/>
                <a:gd name="connsiteY3" fmla="*/ 85198 h 3815881"/>
                <a:gd name="connsiteX4" fmla="*/ 972874 w 972874"/>
                <a:gd name="connsiteY4" fmla="*/ 2639 h 3815881"/>
                <a:gd name="connsiteX0" fmla="*/ 136295 w 982350"/>
                <a:gd name="connsiteY0" fmla="*/ 3746064 h 3746064"/>
                <a:gd name="connsiteX1" fmla="*/ 108 w 982350"/>
                <a:gd name="connsiteY1" fmla="*/ 2617656 h 3746064"/>
                <a:gd name="connsiteX2" fmla="*/ 155750 w 982350"/>
                <a:gd name="connsiteY2" fmla="*/ 633213 h 3746064"/>
                <a:gd name="connsiteX3" fmla="*/ 502720 w 982350"/>
                <a:gd name="connsiteY3" fmla="*/ 15381 h 3746064"/>
                <a:gd name="connsiteX4" fmla="*/ 982350 w 982350"/>
                <a:gd name="connsiteY4" fmla="*/ 8627 h 3746064"/>
                <a:gd name="connsiteX0" fmla="*/ 136295 w 982350"/>
                <a:gd name="connsiteY0" fmla="*/ 3737437 h 3737437"/>
                <a:gd name="connsiteX1" fmla="*/ 108 w 982350"/>
                <a:gd name="connsiteY1" fmla="*/ 2609029 h 3737437"/>
                <a:gd name="connsiteX2" fmla="*/ 155750 w 982350"/>
                <a:gd name="connsiteY2" fmla="*/ 624586 h 3737437"/>
                <a:gd name="connsiteX3" fmla="*/ 502720 w 982350"/>
                <a:gd name="connsiteY3" fmla="*/ 6754 h 3737437"/>
                <a:gd name="connsiteX4" fmla="*/ 982350 w 982350"/>
                <a:gd name="connsiteY4" fmla="*/ 0 h 3737437"/>
                <a:gd name="connsiteX0" fmla="*/ 136295 w 982350"/>
                <a:gd name="connsiteY0" fmla="*/ 3737437 h 3737437"/>
                <a:gd name="connsiteX1" fmla="*/ 108 w 982350"/>
                <a:gd name="connsiteY1" fmla="*/ 2609029 h 3737437"/>
                <a:gd name="connsiteX2" fmla="*/ 155750 w 982350"/>
                <a:gd name="connsiteY2" fmla="*/ 624586 h 3737437"/>
                <a:gd name="connsiteX3" fmla="*/ 502720 w 982350"/>
                <a:gd name="connsiteY3" fmla="*/ 6754 h 3737437"/>
                <a:gd name="connsiteX4" fmla="*/ 982350 w 982350"/>
                <a:gd name="connsiteY4" fmla="*/ 0 h 3737437"/>
                <a:gd name="connsiteX0" fmla="*/ 701465 w 982255"/>
                <a:gd name="connsiteY0" fmla="*/ 4685088 h 4685088"/>
                <a:gd name="connsiteX1" fmla="*/ 13 w 982255"/>
                <a:gd name="connsiteY1" fmla="*/ 2609029 h 4685088"/>
                <a:gd name="connsiteX2" fmla="*/ 155655 w 982255"/>
                <a:gd name="connsiteY2" fmla="*/ 624586 h 4685088"/>
                <a:gd name="connsiteX3" fmla="*/ 502625 w 982255"/>
                <a:gd name="connsiteY3" fmla="*/ 6754 h 4685088"/>
                <a:gd name="connsiteX4" fmla="*/ 982255 w 982255"/>
                <a:gd name="connsiteY4" fmla="*/ 0 h 4685088"/>
                <a:gd name="connsiteX0" fmla="*/ 576776 w 982257"/>
                <a:gd name="connsiteY0" fmla="*/ 4410768 h 4410768"/>
                <a:gd name="connsiteX1" fmla="*/ 15 w 982257"/>
                <a:gd name="connsiteY1" fmla="*/ 2609029 h 4410768"/>
                <a:gd name="connsiteX2" fmla="*/ 155657 w 982257"/>
                <a:gd name="connsiteY2" fmla="*/ 624586 h 4410768"/>
                <a:gd name="connsiteX3" fmla="*/ 502627 w 982257"/>
                <a:gd name="connsiteY3" fmla="*/ 6754 h 4410768"/>
                <a:gd name="connsiteX4" fmla="*/ 982257 w 982257"/>
                <a:gd name="connsiteY4" fmla="*/ 0 h 4410768"/>
                <a:gd name="connsiteX0" fmla="*/ 601713 w 1007194"/>
                <a:gd name="connsiteY0" fmla="*/ 4410768 h 4410768"/>
                <a:gd name="connsiteX1" fmla="*/ 14 w 1007194"/>
                <a:gd name="connsiteY1" fmla="*/ 2484338 h 4410768"/>
                <a:gd name="connsiteX2" fmla="*/ 180594 w 1007194"/>
                <a:gd name="connsiteY2" fmla="*/ 624586 h 4410768"/>
                <a:gd name="connsiteX3" fmla="*/ 527564 w 1007194"/>
                <a:gd name="connsiteY3" fmla="*/ 6754 h 4410768"/>
                <a:gd name="connsiteX4" fmla="*/ 1007194 w 1007194"/>
                <a:gd name="connsiteY4" fmla="*/ 0 h 4410768"/>
                <a:gd name="connsiteX0" fmla="*/ 626651 w 1032132"/>
                <a:gd name="connsiteY0" fmla="*/ 4410768 h 4410768"/>
                <a:gd name="connsiteX1" fmla="*/ 14 w 1032132"/>
                <a:gd name="connsiteY1" fmla="*/ 2476025 h 4410768"/>
                <a:gd name="connsiteX2" fmla="*/ 205532 w 1032132"/>
                <a:gd name="connsiteY2" fmla="*/ 624586 h 4410768"/>
                <a:gd name="connsiteX3" fmla="*/ 552502 w 1032132"/>
                <a:gd name="connsiteY3" fmla="*/ 6754 h 4410768"/>
                <a:gd name="connsiteX4" fmla="*/ 1032132 w 1032132"/>
                <a:gd name="connsiteY4" fmla="*/ 0 h 4410768"/>
                <a:gd name="connsiteX0" fmla="*/ 601713 w 1007194"/>
                <a:gd name="connsiteY0" fmla="*/ 4410768 h 4410768"/>
                <a:gd name="connsiteX1" fmla="*/ 15 w 1007194"/>
                <a:gd name="connsiteY1" fmla="*/ 2442774 h 4410768"/>
                <a:gd name="connsiteX2" fmla="*/ 180594 w 1007194"/>
                <a:gd name="connsiteY2" fmla="*/ 624586 h 4410768"/>
                <a:gd name="connsiteX3" fmla="*/ 527564 w 1007194"/>
                <a:gd name="connsiteY3" fmla="*/ 6754 h 4410768"/>
                <a:gd name="connsiteX4" fmla="*/ 1007194 w 1007194"/>
                <a:gd name="connsiteY4" fmla="*/ 0 h 4410768"/>
                <a:gd name="connsiteX0" fmla="*/ 601713 w 1019386"/>
                <a:gd name="connsiteY0" fmla="*/ 4508304 h 4508304"/>
                <a:gd name="connsiteX1" fmla="*/ 15 w 1019386"/>
                <a:gd name="connsiteY1" fmla="*/ 2540310 h 4508304"/>
                <a:gd name="connsiteX2" fmla="*/ 180594 w 1019386"/>
                <a:gd name="connsiteY2" fmla="*/ 722122 h 4508304"/>
                <a:gd name="connsiteX3" fmla="*/ 527564 w 1019386"/>
                <a:gd name="connsiteY3" fmla="*/ 104290 h 4508304"/>
                <a:gd name="connsiteX4" fmla="*/ 1019386 w 1019386"/>
                <a:gd name="connsiteY4" fmla="*/ 0 h 450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386" h="4508304">
                  <a:moveTo>
                    <a:pt x="601713" y="4508304"/>
                  </a:moveTo>
                  <a:cubicBezTo>
                    <a:pt x="531998" y="4203504"/>
                    <a:pt x="-3228" y="3059118"/>
                    <a:pt x="15" y="2540310"/>
                  </a:cubicBezTo>
                  <a:cubicBezTo>
                    <a:pt x="3257" y="2021501"/>
                    <a:pt x="92669" y="1128125"/>
                    <a:pt x="180594" y="722122"/>
                  </a:cubicBezTo>
                  <a:cubicBezTo>
                    <a:pt x="268519" y="316119"/>
                    <a:pt x="387765" y="224644"/>
                    <a:pt x="527564" y="104290"/>
                  </a:cubicBezTo>
                  <a:cubicBezTo>
                    <a:pt x="667363" y="-16064"/>
                    <a:pt x="774228" y="4233"/>
                    <a:pt x="1019386" y="0"/>
                  </a:cubicBezTo>
                </a:path>
              </a:pathLst>
            </a:custGeom>
            <a:noFill/>
            <a:ln w="31750" cap="flat" cmpd="sng" algn="ctr">
              <a:solidFill>
                <a:srgbClr val="0432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15C51A52-488B-9503-7E52-E1E982C67FC4}"/>
              </a:ext>
            </a:extLst>
          </p:cNvPr>
          <p:cNvGrpSpPr/>
          <p:nvPr/>
        </p:nvGrpSpPr>
        <p:grpSpPr>
          <a:xfrm>
            <a:off x="1122455" y="2365907"/>
            <a:ext cx="497414" cy="4898821"/>
            <a:chOff x="1170528" y="1919180"/>
            <a:chExt cx="549243" cy="432189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F84897C-5409-9329-0ECE-CFE2249168B8}"/>
                </a:ext>
              </a:extLst>
            </p:cNvPr>
            <p:cNvSpPr/>
            <p:nvPr/>
          </p:nvSpPr>
          <p:spPr bwMode="auto">
            <a:xfrm>
              <a:off x="1179711" y="1919180"/>
              <a:ext cx="540060" cy="43204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E0EA1238-2F7B-F750-9770-A8FEFBD8E9F1}"/>
                </a:ext>
              </a:extLst>
            </p:cNvPr>
            <p:cNvGrpSpPr/>
            <p:nvPr/>
          </p:nvGrpSpPr>
          <p:grpSpPr>
            <a:xfrm>
              <a:off x="1480834" y="2177836"/>
              <a:ext cx="234198" cy="4063234"/>
              <a:chOff x="5073852" y="1822660"/>
              <a:chExt cx="197662" cy="4063234"/>
            </a:xfrm>
          </p:grpSpPr>
          <p:sp>
            <p:nvSpPr>
              <p:cNvPr id="5" name="Forme libre 4">
                <a:extLst>
                  <a:ext uri="{FF2B5EF4-FFF2-40B4-BE49-F238E27FC236}">
                    <a16:creationId xmlns:a16="http://schemas.microsoft.com/office/drawing/2014/main" id="{3A0BA51C-658D-D3C7-273A-6B036872932E}"/>
                  </a:ext>
                </a:extLst>
              </p:cNvPr>
              <p:cNvSpPr/>
              <p:nvPr/>
            </p:nvSpPr>
            <p:spPr bwMode="auto">
              <a:xfrm>
                <a:off x="5115027" y="2181752"/>
                <a:ext cx="154604" cy="3704142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Forme libre 5">
                <a:extLst>
                  <a:ext uri="{FF2B5EF4-FFF2-40B4-BE49-F238E27FC236}">
                    <a16:creationId xmlns:a16="http://schemas.microsoft.com/office/drawing/2014/main" id="{5587D324-2101-A0F2-0886-B5645FCF6A18}"/>
                  </a:ext>
                </a:extLst>
              </p:cNvPr>
              <p:cNvSpPr/>
              <p:nvPr/>
            </p:nvSpPr>
            <p:spPr bwMode="auto">
              <a:xfrm>
                <a:off x="5152576" y="2968160"/>
                <a:ext cx="114852" cy="2915718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Forme libre 6">
                <a:extLst>
                  <a:ext uri="{FF2B5EF4-FFF2-40B4-BE49-F238E27FC236}">
                    <a16:creationId xmlns:a16="http://schemas.microsoft.com/office/drawing/2014/main" id="{82C5BA29-00D9-56CB-05A0-3B33AE4F5E7F}"/>
                  </a:ext>
                </a:extLst>
              </p:cNvPr>
              <p:cNvSpPr/>
              <p:nvPr/>
            </p:nvSpPr>
            <p:spPr bwMode="auto">
              <a:xfrm>
                <a:off x="5225795" y="4804364"/>
                <a:ext cx="45719" cy="1079817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Forme libre 7">
                <a:extLst>
                  <a:ext uri="{FF2B5EF4-FFF2-40B4-BE49-F238E27FC236}">
                    <a16:creationId xmlns:a16="http://schemas.microsoft.com/office/drawing/2014/main" id="{76662639-DCE0-B371-21CB-0B970E72B8F9}"/>
                  </a:ext>
                </a:extLst>
              </p:cNvPr>
              <p:cNvSpPr/>
              <p:nvPr/>
            </p:nvSpPr>
            <p:spPr bwMode="auto">
              <a:xfrm>
                <a:off x="5190126" y="3994274"/>
                <a:ext cx="77302" cy="1888194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Forme libre 8">
                <a:extLst>
                  <a:ext uri="{FF2B5EF4-FFF2-40B4-BE49-F238E27FC236}">
                    <a16:creationId xmlns:a16="http://schemas.microsoft.com/office/drawing/2014/main" id="{0167FCDA-B777-9858-BEBF-D879F5F97851}"/>
                  </a:ext>
                </a:extLst>
              </p:cNvPr>
              <p:cNvSpPr/>
              <p:nvPr/>
            </p:nvSpPr>
            <p:spPr bwMode="auto">
              <a:xfrm>
                <a:off x="5073852" y="1822660"/>
                <a:ext cx="193576" cy="4059807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318FE52B-0BE1-2CAB-3B2E-D08E4B62F75A}"/>
                </a:ext>
              </a:extLst>
            </p:cNvPr>
            <p:cNvGrpSpPr/>
            <p:nvPr/>
          </p:nvGrpSpPr>
          <p:grpSpPr>
            <a:xfrm flipH="1">
              <a:off x="1170528" y="2177836"/>
              <a:ext cx="234198" cy="4063234"/>
              <a:chOff x="5073852" y="1822660"/>
              <a:chExt cx="197662" cy="4063234"/>
            </a:xfrm>
          </p:grpSpPr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B25B790D-507C-BB94-A57F-6C1CBC9EC842}"/>
                  </a:ext>
                </a:extLst>
              </p:cNvPr>
              <p:cNvSpPr/>
              <p:nvPr/>
            </p:nvSpPr>
            <p:spPr bwMode="auto">
              <a:xfrm>
                <a:off x="5115027" y="2181752"/>
                <a:ext cx="154604" cy="3704142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8F33524D-2A79-AB2E-DCF8-C766064C17F6}"/>
                  </a:ext>
                </a:extLst>
              </p:cNvPr>
              <p:cNvSpPr/>
              <p:nvPr/>
            </p:nvSpPr>
            <p:spPr bwMode="auto">
              <a:xfrm>
                <a:off x="5152576" y="2968160"/>
                <a:ext cx="114852" cy="2915718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9CBFBF7B-0255-A3D4-2657-CE24763311FB}"/>
                  </a:ext>
                </a:extLst>
              </p:cNvPr>
              <p:cNvSpPr/>
              <p:nvPr/>
            </p:nvSpPr>
            <p:spPr bwMode="auto">
              <a:xfrm>
                <a:off x="5225795" y="4804364"/>
                <a:ext cx="45719" cy="1079817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417C1933-FDDF-C643-3D0D-4EE0D3A65E7A}"/>
                  </a:ext>
                </a:extLst>
              </p:cNvPr>
              <p:cNvSpPr/>
              <p:nvPr/>
            </p:nvSpPr>
            <p:spPr bwMode="auto">
              <a:xfrm>
                <a:off x="5190126" y="3994274"/>
                <a:ext cx="77302" cy="1888194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Forme libre 15">
                <a:extLst>
                  <a:ext uri="{FF2B5EF4-FFF2-40B4-BE49-F238E27FC236}">
                    <a16:creationId xmlns:a16="http://schemas.microsoft.com/office/drawing/2014/main" id="{7789A79B-3CCD-FE77-DA21-DB9F0DAB8662}"/>
                  </a:ext>
                </a:extLst>
              </p:cNvPr>
              <p:cNvSpPr/>
              <p:nvPr/>
            </p:nvSpPr>
            <p:spPr bwMode="auto">
              <a:xfrm>
                <a:off x="5073852" y="1822660"/>
                <a:ext cx="193576" cy="4059807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5963873-4E69-7CCB-83C9-96E351BD6383}"/>
              </a:ext>
            </a:extLst>
          </p:cNvPr>
          <p:cNvCxnSpPr>
            <a:cxnSpLocks/>
          </p:cNvCxnSpPr>
          <p:nvPr/>
        </p:nvCxnSpPr>
        <p:spPr bwMode="auto">
          <a:xfrm flipH="1">
            <a:off x="1126794" y="7264728"/>
            <a:ext cx="48873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4" name="Groupe 23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 title="IguanaTex Vector Display">
            <a:extLst>
              <a:ext uri="{FF2B5EF4-FFF2-40B4-BE49-F238E27FC236}">
                <a16:creationId xmlns:a16="http://schemas.microsoft.com/office/drawing/2014/main" id="{6882A42B-520D-7185-4168-63509D87163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95300" y="7124700"/>
            <a:ext cx="273810" cy="273809"/>
            <a:chOff x="2596833" y="8827151"/>
            <a:chExt cx="251394" cy="254903"/>
          </a:xfrm>
        </p:grpSpPr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4C1A9AE6-018B-F58E-5953-A244A028470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596833" y="8827151"/>
              <a:ext cx="185495" cy="205195"/>
            </a:xfrm>
            <a:custGeom>
              <a:avLst/>
              <a:gdLst>
                <a:gd name="connsiteX0" fmla="*/ 110010 w 185495"/>
                <a:gd name="connsiteY0" fmla="*/ 21279 h 205195"/>
                <a:gd name="connsiteX1" fmla="*/ 116284 w 185495"/>
                <a:gd name="connsiteY1" fmla="*/ 10065 h 205195"/>
                <a:gd name="connsiteX2" fmla="*/ 133470 w 185495"/>
                <a:gd name="connsiteY2" fmla="*/ 9459 h 205195"/>
                <a:gd name="connsiteX3" fmla="*/ 173297 w 185495"/>
                <a:gd name="connsiteY3" fmla="*/ 34313 h 205195"/>
                <a:gd name="connsiteX4" fmla="*/ 171114 w 185495"/>
                <a:gd name="connsiteY4" fmla="*/ 58560 h 205195"/>
                <a:gd name="connsiteX5" fmla="*/ 170296 w 185495"/>
                <a:gd name="connsiteY5" fmla="*/ 64319 h 205195"/>
                <a:gd name="connsiteX6" fmla="*/ 173569 w 185495"/>
                <a:gd name="connsiteY6" fmla="*/ 68259 h 205195"/>
                <a:gd name="connsiteX7" fmla="*/ 177661 w 185495"/>
                <a:gd name="connsiteY7" fmla="*/ 61288 h 205195"/>
                <a:gd name="connsiteX8" fmla="*/ 185026 w 185495"/>
                <a:gd name="connsiteY8" fmla="*/ 8549 h 205195"/>
                <a:gd name="connsiteX9" fmla="*/ 185572 w 185495"/>
                <a:gd name="connsiteY9" fmla="*/ 3397 h 205195"/>
                <a:gd name="connsiteX10" fmla="*/ 178207 w 185495"/>
                <a:gd name="connsiteY10" fmla="*/ 63 h 205195"/>
                <a:gd name="connsiteX11" fmla="*/ 26810 w 185495"/>
                <a:gd name="connsiteY11" fmla="*/ 63 h 205195"/>
                <a:gd name="connsiteX12" fmla="*/ 18081 w 185495"/>
                <a:gd name="connsiteY12" fmla="*/ 6125 h 205195"/>
                <a:gd name="connsiteX13" fmla="*/ 1713 w 185495"/>
                <a:gd name="connsiteY13" fmla="*/ 59470 h 205195"/>
                <a:gd name="connsiteX14" fmla="*/ 77 w 185495"/>
                <a:gd name="connsiteY14" fmla="*/ 64925 h 205195"/>
                <a:gd name="connsiteX15" fmla="*/ 3350 w 185495"/>
                <a:gd name="connsiteY15" fmla="*/ 68259 h 205195"/>
                <a:gd name="connsiteX16" fmla="*/ 7988 w 185495"/>
                <a:gd name="connsiteY16" fmla="*/ 61894 h 205195"/>
                <a:gd name="connsiteX17" fmla="*/ 70183 w 185495"/>
                <a:gd name="connsiteY17" fmla="*/ 9459 h 205195"/>
                <a:gd name="connsiteX18" fmla="*/ 80822 w 185495"/>
                <a:gd name="connsiteY18" fmla="*/ 9459 h 205195"/>
                <a:gd name="connsiteX19" fmla="*/ 88460 w 185495"/>
                <a:gd name="connsiteY19" fmla="*/ 13096 h 205195"/>
                <a:gd name="connsiteX20" fmla="*/ 87369 w 185495"/>
                <a:gd name="connsiteY20" fmla="*/ 19461 h 205195"/>
                <a:gd name="connsiteX21" fmla="*/ 50815 w 185495"/>
                <a:gd name="connsiteY21" fmla="*/ 181314 h 205195"/>
                <a:gd name="connsiteX22" fmla="*/ 18353 w 185495"/>
                <a:gd name="connsiteY22" fmla="*/ 195863 h 205195"/>
                <a:gd name="connsiteX23" fmla="*/ 6896 w 185495"/>
                <a:gd name="connsiteY23" fmla="*/ 201622 h 205195"/>
                <a:gd name="connsiteX24" fmla="*/ 11534 w 185495"/>
                <a:gd name="connsiteY24" fmla="*/ 205259 h 205195"/>
                <a:gd name="connsiteX25" fmla="*/ 33902 w 185495"/>
                <a:gd name="connsiteY25" fmla="*/ 204652 h 205195"/>
                <a:gd name="connsiteX26" fmla="*/ 57089 w 185495"/>
                <a:gd name="connsiteY26" fmla="*/ 204349 h 205195"/>
                <a:gd name="connsiteX27" fmla="*/ 79731 w 185495"/>
                <a:gd name="connsiteY27" fmla="*/ 204652 h 205195"/>
                <a:gd name="connsiteX28" fmla="*/ 103463 w 185495"/>
                <a:gd name="connsiteY28" fmla="*/ 205259 h 205195"/>
                <a:gd name="connsiteX29" fmla="*/ 109464 w 185495"/>
                <a:gd name="connsiteY29" fmla="*/ 199197 h 205195"/>
                <a:gd name="connsiteX30" fmla="*/ 100190 w 185495"/>
                <a:gd name="connsiteY30" fmla="*/ 195863 h 205195"/>
                <a:gd name="connsiteX31" fmla="*/ 82731 w 185495"/>
                <a:gd name="connsiteY31" fmla="*/ 195257 h 205195"/>
                <a:gd name="connsiteX32" fmla="*/ 72638 w 185495"/>
                <a:gd name="connsiteY32" fmla="*/ 188588 h 205195"/>
                <a:gd name="connsiteX33" fmla="*/ 73729 w 185495"/>
                <a:gd name="connsiteY33" fmla="*/ 182223 h 205195"/>
                <a:gd name="connsiteX34" fmla="*/ 110010 w 185495"/>
                <a:gd name="connsiteY34" fmla="*/ 21279 h 20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5495" h="205195">
                  <a:moveTo>
                    <a:pt x="110010" y="21279"/>
                  </a:moveTo>
                  <a:cubicBezTo>
                    <a:pt x="111919" y="12793"/>
                    <a:pt x="113011" y="10974"/>
                    <a:pt x="116284" y="10065"/>
                  </a:cubicBezTo>
                  <a:cubicBezTo>
                    <a:pt x="118739" y="9459"/>
                    <a:pt x="127741" y="9459"/>
                    <a:pt x="133470" y="9459"/>
                  </a:cubicBezTo>
                  <a:cubicBezTo>
                    <a:pt x="161021" y="9459"/>
                    <a:pt x="173297" y="10671"/>
                    <a:pt x="173297" y="34313"/>
                  </a:cubicBezTo>
                  <a:cubicBezTo>
                    <a:pt x="173297" y="38859"/>
                    <a:pt x="172205" y="50680"/>
                    <a:pt x="171114" y="58560"/>
                  </a:cubicBezTo>
                  <a:cubicBezTo>
                    <a:pt x="170841" y="59773"/>
                    <a:pt x="170296" y="63410"/>
                    <a:pt x="170296" y="64319"/>
                  </a:cubicBezTo>
                  <a:cubicBezTo>
                    <a:pt x="170296" y="66138"/>
                    <a:pt x="171114" y="68259"/>
                    <a:pt x="173569" y="68259"/>
                  </a:cubicBezTo>
                  <a:cubicBezTo>
                    <a:pt x="176570" y="68259"/>
                    <a:pt x="177116" y="65835"/>
                    <a:pt x="177661" y="61288"/>
                  </a:cubicBezTo>
                  <a:lnTo>
                    <a:pt x="185026" y="8549"/>
                  </a:lnTo>
                  <a:cubicBezTo>
                    <a:pt x="185299" y="7337"/>
                    <a:pt x="185572" y="4306"/>
                    <a:pt x="185572" y="3397"/>
                  </a:cubicBezTo>
                  <a:cubicBezTo>
                    <a:pt x="185572" y="63"/>
                    <a:pt x="182844" y="63"/>
                    <a:pt x="178207" y="63"/>
                  </a:cubicBezTo>
                  <a:lnTo>
                    <a:pt x="26810" y="63"/>
                  </a:lnTo>
                  <a:cubicBezTo>
                    <a:pt x="20263" y="63"/>
                    <a:pt x="19990" y="366"/>
                    <a:pt x="18081" y="6125"/>
                  </a:cubicBezTo>
                  <a:lnTo>
                    <a:pt x="1713" y="59470"/>
                  </a:lnTo>
                  <a:cubicBezTo>
                    <a:pt x="1441" y="60076"/>
                    <a:pt x="77" y="64319"/>
                    <a:pt x="77" y="64925"/>
                  </a:cubicBezTo>
                  <a:cubicBezTo>
                    <a:pt x="77" y="66744"/>
                    <a:pt x="1441" y="68259"/>
                    <a:pt x="3350" y="68259"/>
                  </a:cubicBezTo>
                  <a:cubicBezTo>
                    <a:pt x="6078" y="68259"/>
                    <a:pt x="6351" y="66744"/>
                    <a:pt x="7988" y="61894"/>
                  </a:cubicBezTo>
                  <a:cubicBezTo>
                    <a:pt x="22718" y="14914"/>
                    <a:pt x="29811" y="9459"/>
                    <a:pt x="70183" y="9459"/>
                  </a:cubicBezTo>
                  <a:lnTo>
                    <a:pt x="80822" y="9459"/>
                  </a:lnTo>
                  <a:cubicBezTo>
                    <a:pt x="88460" y="9459"/>
                    <a:pt x="88460" y="10671"/>
                    <a:pt x="88460" y="13096"/>
                  </a:cubicBezTo>
                  <a:cubicBezTo>
                    <a:pt x="88460" y="14914"/>
                    <a:pt x="87641" y="18552"/>
                    <a:pt x="87369" y="19461"/>
                  </a:cubicBezTo>
                  <a:lnTo>
                    <a:pt x="50815" y="181314"/>
                  </a:lnTo>
                  <a:cubicBezTo>
                    <a:pt x="48360" y="192529"/>
                    <a:pt x="47542" y="195863"/>
                    <a:pt x="18353" y="195863"/>
                  </a:cubicBezTo>
                  <a:cubicBezTo>
                    <a:pt x="8533" y="195863"/>
                    <a:pt x="6896" y="195863"/>
                    <a:pt x="6896" y="201622"/>
                  </a:cubicBezTo>
                  <a:cubicBezTo>
                    <a:pt x="6896" y="205259"/>
                    <a:pt x="9897" y="205259"/>
                    <a:pt x="11534" y="205259"/>
                  </a:cubicBezTo>
                  <a:cubicBezTo>
                    <a:pt x="18899" y="205259"/>
                    <a:pt x="26537" y="204652"/>
                    <a:pt x="33902" y="204652"/>
                  </a:cubicBezTo>
                  <a:cubicBezTo>
                    <a:pt x="41540" y="204652"/>
                    <a:pt x="49451" y="204349"/>
                    <a:pt x="57089" y="204349"/>
                  </a:cubicBezTo>
                  <a:cubicBezTo>
                    <a:pt x="64727" y="204349"/>
                    <a:pt x="72365" y="204652"/>
                    <a:pt x="79731" y="204652"/>
                  </a:cubicBezTo>
                  <a:cubicBezTo>
                    <a:pt x="87641" y="204652"/>
                    <a:pt x="95825" y="205259"/>
                    <a:pt x="103463" y="205259"/>
                  </a:cubicBezTo>
                  <a:cubicBezTo>
                    <a:pt x="106191" y="205259"/>
                    <a:pt x="109464" y="205259"/>
                    <a:pt x="109464" y="199197"/>
                  </a:cubicBezTo>
                  <a:cubicBezTo>
                    <a:pt x="109464" y="195863"/>
                    <a:pt x="107282" y="195863"/>
                    <a:pt x="100190" y="195863"/>
                  </a:cubicBezTo>
                  <a:cubicBezTo>
                    <a:pt x="93370" y="195863"/>
                    <a:pt x="89824" y="195863"/>
                    <a:pt x="82731" y="195257"/>
                  </a:cubicBezTo>
                  <a:cubicBezTo>
                    <a:pt x="74820" y="194347"/>
                    <a:pt x="72638" y="193438"/>
                    <a:pt x="72638" y="188588"/>
                  </a:cubicBezTo>
                  <a:cubicBezTo>
                    <a:pt x="72638" y="188285"/>
                    <a:pt x="72638" y="186770"/>
                    <a:pt x="73729" y="182223"/>
                  </a:cubicBezTo>
                  <a:lnTo>
                    <a:pt x="110010" y="21279"/>
                  </a:lnTo>
                  <a:close/>
                </a:path>
              </a:pathLst>
            </a:custGeom>
            <a:solidFill>
              <a:srgbClr val="FF0000"/>
            </a:solidFill>
            <a:ln w="26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3C4A7CE3-D5D5-809A-C445-A67D86C22FF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759626" y="8936932"/>
              <a:ext cx="88601" cy="145122"/>
            </a:xfrm>
            <a:custGeom>
              <a:avLst/>
              <a:gdLst>
                <a:gd name="connsiteX0" fmla="*/ 88684 w 88601"/>
                <a:gd name="connsiteY0" fmla="*/ 73262 h 145122"/>
                <a:gd name="connsiteX1" fmla="*/ 77418 w 88601"/>
                <a:gd name="connsiteY1" fmla="*/ 18311 h 145122"/>
                <a:gd name="connsiteX2" fmla="*/ 44383 w 88601"/>
                <a:gd name="connsiteY2" fmla="*/ 64 h 145122"/>
                <a:gd name="connsiteX3" fmla="*/ 83 w 88601"/>
                <a:gd name="connsiteY3" fmla="*/ 73262 h 145122"/>
                <a:gd name="connsiteX4" fmla="*/ 44383 w 88601"/>
                <a:gd name="connsiteY4" fmla="*/ 145187 h 145122"/>
                <a:gd name="connsiteX5" fmla="*/ 88684 w 88601"/>
                <a:gd name="connsiteY5" fmla="*/ 73262 h 145122"/>
                <a:gd name="connsiteX6" fmla="*/ 44383 w 88601"/>
                <a:gd name="connsiteY6" fmla="*/ 139246 h 145122"/>
                <a:gd name="connsiteX7" fmla="*/ 20132 w 88601"/>
                <a:gd name="connsiteY7" fmla="*/ 116120 h 145122"/>
                <a:gd name="connsiteX8" fmla="*/ 17459 w 88601"/>
                <a:gd name="connsiteY8" fmla="*/ 70504 h 145122"/>
                <a:gd name="connsiteX9" fmla="*/ 20323 w 88601"/>
                <a:gd name="connsiteY9" fmla="*/ 27222 h 145122"/>
                <a:gd name="connsiteX10" fmla="*/ 44383 w 88601"/>
                <a:gd name="connsiteY10" fmla="*/ 6005 h 145122"/>
                <a:gd name="connsiteX11" fmla="*/ 68061 w 88601"/>
                <a:gd name="connsiteY11" fmla="*/ 25312 h 145122"/>
                <a:gd name="connsiteX12" fmla="*/ 71307 w 88601"/>
                <a:gd name="connsiteY12" fmla="*/ 70504 h 145122"/>
                <a:gd name="connsiteX13" fmla="*/ 68825 w 88601"/>
                <a:gd name="connsiteY13" fmla="*/ 115271 h 145122"/>
                <a:gd name="connsiteX14" fmla="*/ 44383 w 88601"/>
                <a:gd name="connsiteY14" fmla="*/ 139246 h 14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01" h="145122">
                  <a:moveTo>
                    <a:pt x="88684" y="73262"/>
                  </a:moveTo>
                  <a:cubicBezTo>
                    <a:pt x="88684" y="49924"/>
                    <a:pt x="86201" y="33162"/>
                    <a:pt x="77418" y="18311"/>
                  </a:cubicBezTo>
                  <a:cubicBezTo>
                    <a:pt x="71498" y="8551"/>
                    <a:pt x="59659" y="64"/>
                    <a:pt x="44383" y="64"/>
                  </a:cubicBezTo>
                  <a:cubicBezTo>
                    <a:pt x="83" y="64"/>
                    <a:pt x="83" y="57986"/>
                    <a:pt x="83" y="73262"/>
                  </a:cubicBezTo>
                  <a:cubicBezTo>
                    <a:pt x="83" y="88538"/>
                    <a:pt x="83" y="145187"/>
                    <a:pt x="44383" y="145187"/>
                  </a:cubicBezTo>
                  <a:cubicBezTo>
                    <a:pt x="88684" y="145187"/>
                    <a:pt x="88684" y="88538"/>
                    <a:pt x="88684" y="73262"/>
                  </a:cubicBezTo>
                  <a:close/>
                  <a:moveTo>
                    <a:pt x="44383" y="139246"/>
                  </a:moveTo>
                  <a:cubicBezTo>
                    <a:pt x="35599" y="139246"/>
                    <a:pt x="23951" y="133517"/>
                    <a:pt x="20132" y="116120"/>
                  </a:cubicBezTo>
                  <a:cubicBezTo>
                    <a:pt x="17459" y="103602"/>
                    <a:pt x="17459" y="86204"/>
                    <a:pt x="17459" y="70504"/>
                  </a:cubicBezTo>
                  <a:cubicBezTo>
                    <a:pt x="17459" y="55016"/>
                    <a:pt x="17459" y="38891"/>
                    <a:pt x="20323" y="27222"/>
                  </a:cubicBezTo>
                  <a:cubicBezTo>
                    <a:pt x="24333" y="10460"/>
                    <a:pt x="36554" y="6005"/>
                    <a:pt x="44383" y="6005"/>
                  </a:cubicBezTo>
                  <a:cubicBezTo>
                    <a:pt x="54695" y="6005"/>
                    <a:pt x="64624" y="13006"/>
                    <a:pt x="68061" y="25312"/>
                  </a:cubicBezTo>
                  <a:cubicBezTo>
                    <a:pt x="71116" y="36769"/>
                    <a:pt x="71307" y="52045"/>
                    <a:pt x="71307" y="70504"/>
                  </a:cubicBezTo>
                  <a:cubicBezTo>
                    <a:pt x="71307" y="86204"/>
                    <a:pt x="71307" y="101904"/>
                    <a:pt x="68825" y="115271"/>
                  </a:cubicBezTo>
                  <a:cubicBezTo>
                    <a:pt x="65006" y="134578"/>
                    <a:pt x="52021" y="139246"/>
                    <a:pt x="44383" y="139246"/>
                  </a:cubicBezTo>
                  <a:close/>
                </a:path>
              </a:pathLst>
            </a:custGeom>
            <a:solidFill>
              <a:srgbClr val="FF0000"/>
            </a:solidFill>
            <a:ln w="26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6A213430-DD00-2FB0-66B4-956D16C445B8}"/>
              </a:ext>
            </a:extLst>
          </p:cNvPr>
          <p:cNvGrpSpPr/>
          <p:nvPr/>
        </p:nvGrpSpPr>
        <p:grpSpPr>
          <a:xfrm>
            <a:off x="4067485" y="2344599"/>
            <a:ext cx="1824058" cy="4896664"/>
            <a:chOff x="441976" y="1655113"/>
            <a:chExt cx="2014121" cy="4350768"/>
          </a:xfrm>
        </p:grpSpPr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2AFFF591-7A59-93ED-6AAD-B64A69920479}"/>
                </a:ext>
              </a:extLst>
            </p:cNvPr>
            <p:cNvSpPr/>
            <p:nvPr/>
          </p:nvSpPr>
          <p:spPr bwMode="auto">
            <a:xfrm>
              <a:off x="441976" y="1655113"/>
              <a:ext cx="1019386" cy="4348977"/>
            </a:xfrm>
            <a:custGeom>
              <a:avLst/>
              <a:gdLst>
                <a:gd name="connsiteX0" fmla="*/ 136295 w 972874"/>
                <a:gd name="connsiteY0" fmla="*/ 3827949 h 3827949"/>
                <a:gd name="connsiteX1" fmla="*/ 108 w 972874"/>
                <a:gd name="connsiteY1" fmla="*/ 2699541 h 3827949"/>
                <a:gd name="connsiteX2" fmla="*/ 155750 w 972874"/>
                <a:gd name="connsiteY2" fmla="*/ 715098 h 3827949"/>
                <a:gd name="connsiteX3" fmla="*/ 564312 w 972874"/>
                <a:gd name="connsiteY3" fmla="*/ 92528 h 3827949"/>
                <a:gd name="connsiteX4" fmla="*/ 972874 w 972874"/>
                <a:gd name="connsiteY4" fmla="*/ 14707 h 3827949"/>
                <a:gd name="connsiteX0" fmla="*/ 136295 w 972874"/>
                <a:gd name="connsiteY0" fmla="*/ 3826503 h 3826503"/>
                <a:gd name="connsiteX1" fmla="*/ 108 w 972874"/>
                <a:gd name="connsiteY1" fmla="*/ 2698095 h 3826503"/>
                <a:gd name="connsiteX2" fmla="*/ 155750 w 972874"/>
                <a:gd name="connsiteY2" fmla="*/ 713652 h 3826503"/>
                <a:gd name="connsiteX3" fmla="*/ 502720 w 972874"/>
                <a:gd name="connsiteY3" fmla="*/ 95820 h 3826503"/>
                <a:gd name="connsiteX4" fmla="*/ 972874 w 972874"/>
                <a:gd name="connsiteY4" fmla="*/ 13261 h 3826503"/>
                <a:gd name="connsiteX0" fmla="*/ 136295 w 972874"/>
                <a:gd name="connsiteY0" fmla="*/ 3815881 h 3815881"/>
                <a:gd name="connsiteX1" fmla="*/ 108 w 972874"/>
                <a:gd name="connsiteY1" fmla="*/ 2687473 h 3815881"/>
                <a:gd name="connsiteX2" fmla="*/ 155750 w 972874"/>
                <a:gd name="connsiteY2" fmla="*/ 703030 h 3815881"/>
                <a:gd name="connsiteX3" fmla="*/ 502720 w 972874"/>
                <a:gd name="connsiteY3" fmla="*/ 85198 h 3815881"/>
                <a:gd name="connsiteX4" fmla="*/ 972874 w 972874"/>
                <a:gd name="connsiteY4" fmla="*/ 2639 h 3815881"/>
                <a:gd name="connsiteX0" fmla="*/ 136295 w 982350"/>
                <a:gd name="connsiteY0" fmla="*/ 3746064 h 3746064"/>
                <a:gd name="connsiteX1" fmla="*/ 108 w 982350"/>
                <a:gd name="connsiteY1" fmla="*/ 2617656 h 3746064"/>
                <a:gd name="connsiteX2" fmla="*/ 155750 w 982350"/>
                <a:gd name="connsiteY2" fmla="*/ 633213 h 3746064"/>
                <a:gd name="connsiteX3" fmla="*/ 502720 w 982350"/>
                <a:gd name="connsiteY3" fmla="*/ 15381 h 3746064"/>
                <a:gd name="connsiteX4" fmla="*/ 982350 w 982350"/>
                <a:gd name="connsiteY4" fmla="*/ 8627 h 3746064"/>
                <a:gd name="connsiteX0" fmla="*/ 136295 w 982350"/>
                <a:gd name="connsiteY0" fmla="*/ 3737437 h 3737437"/>
                <a:gd name="connsiteX1" fmla="*/ 108 w 982350"/>
                <a:gd name="connsiteY1" fmla="*/ 2609029 h 3737437"/>
                <a:gd name="connsiteX2" fmla="*/ 155750 w 982350"/>
                <a:gd name="connsiteY2" fmla="*/ 624586 h 3737437"/>
                <a:gd name="connsiteX3" fmla="*/ 502720 w 982350"/>
                <a:gd name="connsiteY3" fmla="*/ 6754 h 3737437"/>
                <a:gd name="connsiteX4" fmla="*/ 982350 w 982350"/>
                <a:gd name="connsiteY4" fmla="*/ 0 h 3737437"/>
                <a:gd name="connsiteX0" fmla="*/ 136295 w 982350"/>
                <a:gd name="connsiteY0" fmla="*/ 3737437 h 3737437"/>
                <a:gd name="connsiteX1" fmla="*/ 108 w 982350"/>
                <a:gd name="connsiteY1" fmla="*/ 2609029 h 3737437"/>
                <a:gd name="connsiteX2" fmla="*/ 155750 w 982350"/>
                <a:gd name="connsiteY2" fmla="*/ 624586 h 3737437"/>
                <a:gd name="connsiteX3" fmla="*/ 502720 w 982350"/>
                <a:gd name="connsiteY3" fmla="*/ 6754 h 3737437"/>
                <a:gd name="connsiteX4" fmla="*/ 982350 w 982350"/>
                <a:gd name="connsiteY4" fmla="*/ 0 h 3737437"/>
                <a:gd name="connsiteX0" fmla="*/ 701465 w 982255"/>
                <a:gd name="connsiteY0" fmla="*/ 4685088 h 4685088"/>
                <a:gd name="connsiteX1" fmla="*/ 13 w 982255"/>
                <a:gd name="connsiteY1" fmla="*/ 2609029 h 4685088"/>
                <a:gd name="connsiteX2" fmla="*/ 155655 w 982255"/>
                <a:gd name="connsiteY2" fmla="*/ 624586 h 4685088"/>
                <a:gd name="connsiteX3" fmla="*/ 502625 w 982255"/>
                <a:gd name="connsiteY3" fmla="*/ 6754 h 4685088"/>
                <a:gd name="connsiteX4" fmla="*/ 982255 w 982255"/>
                <a:gd name="connsiteY4" fmla="*/ 0 h 4685088"/>
                <a:gd name="connsiteX0" fmla="*/ 576776 w 982257"/>
                <a:gd name="connsiteY0" fmla="*/ 4410768 h 4410768"/>
                <a:gd name="connsiteX1" fmla="*/ 15 w 982257"/>
                <a:gd name="connsiteY1" fmla="*/ 2609029 h 4410768"/>
                <a:gd name="connsiteX2" fmla="*/ 155657 w 982257"/>
                <a:gd name="connsiteY2" fmla="*/ 624586 h 4410768"/>
                <a:gd name="connsiteX3" fmla="*/ 502627 w 982257"/>
                <a:gd name="connsiteY3" fmla="*/ 6754 h 4410768"/>
                <a:gd name="connsiteX4" fmla="*/ 982257 w 982257"/>
                <a:gd name="connsiteY4" fmla="*/ 0 h 4410768"/>
                <a:gd name="connsiteX0" fmla="*/ 601713 w 1007194"/>
                <a:gd name="connsiteY0" fmla="*/ 4410768 h 4410768"/>
                <a:gd name="connsiteX1" fmla="*/ 14 w 1007194"/>
                <a:gd name="connsiteY1" fmla="*/ 2484338 h 4410768"/>
                <a:gd name="connsiteX2" fmla="*/ 180594 w 1007194"/>
                <a:gd name="connsiteY2" fmla="*/ 624586 h 4410768"/>
                <a:gd name="connsiteX3" fmla="*/ 527564 w 1007194"/>
                <a:gd name="connsiteY3" fmla="*/ 6754 h 4410768"/>
                <a:gd name="connsiteX4" fmla="*/ 1007194 w 1007194"/>
                <a:gd name="connsiteY4" fmla="*/ 0 h 4410768"/>
                <a:gd name="connsiteX0" fmla="*/ 626651 w 1032132"/>
                <a:gd name="connsiteY0" fmla="*/ 4410768 h 4410768"/>
                <a:gd name="connsiteX1" fmla="*/ 14 w 1032132"/>
                <a:gd name="connsiteY1" fmla="*/ 2476025 h 4410768"/>
                <a:gd name="connsiteX2" fmla="*/ 205532 w 1032132"/>
                <a:gd name="connsiteY2" fmla="*/ 624586 h 4410768"/>
                <a:gd name="connsiteX3" fmla="*/ 552502 w 1032132"/>
                <a:gd name="connsiteY3" fmla="*/ 6754 h 4410768"/>
                <a:gd name="connsiteX4" fmla="*/ 1032132 w 1032132"/>
                <a:gd name="connsiteY4" fmla="*/ 0 h 4410768"/>
                <a:gd name="connsiteX0" fmla="*/ 601713 w 1007194"/>
                <a:gd name="connsiteY0" fmla="*/ 4410768 h 4410768"/>
                <a:gd name="connsiteX1" fmla="*/ 15 w 1007194"/>
                <a:gd name="connsiteY1" fmla="*/ 2442774 h 4410768"/>
                <a:gd name="connsiteX2" fmla="*/ 180594 w 1007194"/>
                <a:gd name="connsiteY2" fmla="*/ 624586 h 4410768"/>
                <a:gd name="connsiteX3" fmla="*/ 527564 w 1007194"/>
                <a:gd name="connsiteY3" fmla="*/ 6754 h 4410768"/>
                <a:gd name="connsiteX4" fmla="*/ 1007194 w 1007194"/>
                <a:gd name="connsiteY4" fmla="*/ 0 h 4410768"/>
                <a:gd name="connsiteX0" fmla="*/ 601713 w 1019386"/>
                <a:gd name="connsiteY0" fmla="*/ 4508304 h 4508304"/>
                <a:gd name="connsiteX1" fmla="*/ 15 w 1019386"/>
                <a:gd name="connsiteY1" fmla="*/ 2540310 h 4508304"/>
                <a:gd name="connsiteX2" fmla="*/ 180594 w 1019386"/>
                <a:gd name="connsiteY2" fmla="*/ 722122 h 4508304"/>
                <a:gd name="connsiteX3" fmla="*/ 527564 w 1019386"/>
                <a:gd name="connsiteY3" fmla="*/ 104290 h 4508304"/>
                <a:gd name="connsiteX4" fmla="*/ 1019386 w 1019386"/>
                <a:gd name="connsiteY4" fmla="*/ 0 h 450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386" h="4508304">
                  <a:moveTo>
                    <a:pt x="601713" y="4508304"/>
                  </a:moveTo>
                  <a:cubicBezTo>
                    <a:pt x="531998" y="4203504"/>
                    <a:pt x="-3228" y="3059118"/>
                    <a:pt x="15" y="2540310"/>
                  </a:cubicBezTo>
                  <a:cubicBezTo>
                    <a:pt x="3257" y="2021501"/>
                    <a:pt x="92669" y="1128125"/>
                    <a:pt x="180594" y="722122"/>
                  </a:cubicBezTo>
                  <a:cubicBezTo>
                    <a:pt x="268519" y="316119"/>
                    <a:pt x="387765" y="224644"/>
                    <a:pt x="527564" y="104290"/>
                  </a:cubicBezTo>
                  <a:cubicBezTo>
                    <a:pt x="667363" y="-16064"/>
                    <a:pt x="774228" y="4233"/>
                    <a:pt x="1019386" y="0"/>
                  </a:cubicBezTo>
                </a:path>
              </a:pathLst>
            </a:custGeom>
            <a:noFill/>
            <a:ln w="31750" cap="flat" cmpd="sng" algn="ctr">
              <a:solidFill>
                <a:srgbClr val="0432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54CCD370-44AC-6AB2-E45A-E53F24881352}"/>
                </a:ext>
              </a:extLst>
            </p:cNvPr>
            <p:cNvSpPr/>
            <p:nvPr/>
          </p:nvSpPr>
          <p:spPr bwMode="auto">
            <a:xfrm flipH="1">
              <a:off x="1436711" y="1656904"/>
              <a:ext cx="1019386" cy="4348977"/>
            </a:xfrm>
            <a:custGeom>
              <a:avLst/>
              <a:gdLst>
                <a:gd name="connsiteX0" fmla="*/ 136295 w 972874"/>
                <a:gd name="connsiteY0" fmla="*/ 3827949 h 3827949"/>
                <a:gd name="connsiteX1" fmla="*/ 108 w 972874"/>
                <a:gd name="connsiteY1" fmla="*/ 2699541 h 3827949"/>
                <a:gd name="connsiteX2" fmla="*/ 155750 w 972874"/>
                <a:gd name="connsiteY2" fmla="*/ 715098 h 3827949"/>
                <a:gd name="connsiteX3" fmla="*/ 564312 w 972874"/>
                <a:gd name="connsiteY3" fmla="*/ 92528 h 3827949"/>
                <a:gd name="connsiteX4" fmla="*/ 972874 w 972874"/>
                <a:gd name="connsiteY4" fmla="*/ 14707 h 3827949"/>
                <a:gd name="connsiteX0" fmla="*/ 136295 w 972874"/>
                <a:gd name="connsiteY0" fmla="*/ 3826503 h 3826503"/>
                <a:gd name="connsiteX1" fmla="*/ 108 w 972874"/>
                <a:gd name="connsiteY1" fmla="*/ 2698095 h 3826503"/>
                <a:gd name="connsiteX2" fmla="*/ 155750 w 972874"/>
                <a:gd name="connsiteY2" fmla="*/ 713652 h 3826503"/>
                <a:gd name="connsiteX3" fmla="*/ 502720 w 972874"/>
                <a:gd name="connsiteY3" fmla="*/ 95820 h 3826503"/>
                <a:gd name="connsiteX4" fmla="*/ 972874 w 972874"/>
                <a:gd name="connsiteY4" fmla="*/ 13261 h 3826503"/>
                <a:gd name="connsiteX0" fmla="*/ 136295 w 972874"/>
                <a:gd name="connsiteY0" fmla="*/ 3815881 h 3815881"/>
                <a:gd name="connsiteX1" fmla="*/ 108 w 972874"/>
                <a:gd name="connsiteY1" fmla="*/ 2687473 h 3815881"/>
                <a:gd name="connsiteX2" fmla="*/ 155750 w 972874"/>
                <a:gd name="connsiteY2" fmla="*/ 703030 h 3815881"/>
                <a:gd name="connsiteX3" fmla="*/ 502720 w 972874"/>
                <a:gd name="connsiteY3" fmla="*/ 85198 h 3815881"/>
                <a:gd name="connsiteX4" fmla="*/ 972874 w 972874"/>
                <a:gd name="connsiteY4" fmla="*/ 2639 h 3815881"/>
                <a:gd name="connsiteX0" fmla="*/ 136295 w 982350"/>
                <a:gd name="connsiteY0" fmla="*/ 3746064 h 3746064"/>
                <a:gd name="connsiteX1" fmla="*/ 108 w 982350"/>
                <a:gd name="connsiteY1" fmla="*/ 2617656 h 3746064"/>
                <a:gd name="connsiteX2" fmla="*/ 155750 w 982350"/>
                <a:gd name="connsiteY2" fmla="*/ 633213 h 3746064"/>
                <a:gd name="connsiteX3" fmla="*/ 502720 w 982350"/>
                <a:gd name="connsiteY3" fmla="*/ 15381 h 3746064"/>
                <a:gd name="connsiteX4" fmla="*/ 982350 w 982350"/>
                <a:gd name="connsiteY4" fmla="*/ 8627 h 3746064"/>
                <a:gd name="connsiteX0" fmla="*/ 136295 w 982350"/>
                <a:gd name="connsiteY0" fmla="*/ 3737437 h 3737437"/>
                <a:gd name="connsiteX1" fmla="*/ 108 w 982350"/>
                <a:gd name="connsiteY1" fmla="*/ 2609029 h 3737437"/>
                <a:gd name="connsiteX2" fmla="*/ 155750 w 982350"/>
                <a:gd name="connsiteY2" fmla="*/ 624586 h 3737437"/>
                <a:gd name="connsiteX3" fmla="*/ 502720 w 982350"/>
                <a:gd name="connsiteY3" fmla="*/ 6754 h 3737437"/>
                <a:gd name="connsiteX4" fmla="*/ 982350 w 982350"/>
                <a:gd name="connsiteY4" fmla="*/ 0 h 3737437"/>
                <a:gd name="connsiteX0" fmla="*/ 136295 w 982350"/>
                <a:gd name="connsiteY0" fmla="*/ 3737437 h 3737437"/>
                <a:gd name="connsiteX1" fmla="*/ 108 w 982350"/>
                <a:gd name="connsiteY1" fmla="*/ 2609029 h 3737437"/>
                <a:gd name="connsiteX2" fmla="*/ 155750 w 982350"/>
                <a:gd name="connsiteY2" fmla="*/ 624586 h 3737437"/>
                <a:gd name="connsiteX3" fmla="*/ 502720 w 982350"/>
                <a:gd name="connsiteY3" fmla="*/ 6754 h 3737437"/>
                <a:gd name="connsiteX4" fmla="*/ 982350 w 982350"/>
                <a:gd name="connsiteY4" fmla="*/ 0 h 3737437"/>
                <a:gd name="connsiteX0" fmla="*/ 701465 w 982255"/>
                <a:gd name="connsiteY0" fmla="*/ 4685088 h 4685088"/>
                <a:gd name="connsiteX1" fmla="*/ 13 w 982255"/>
                <a:gd name="connsiteY1" fmla="*/ 2609029 h 4685088"/>
                <a:gd name="connsiteX2" fmla="*/ 155655 w 982255"/>
                <a:gd name="connsiteY2" fmla="*/ 624586 h 4685088"/>
                <a:gd name="connsiteX3" fmla="*/ 502625 w 982255"/>
                <a:gd name="connsiteY3" fmla="*/ 6754 h 4685088"/>
                <a:gd name="connsiteX4" fmla="*/ 982255 w 982255"/>
                <a:gd name="connsiteY4" fmla="*/ 0 h 4685088"/>
                <a:gd name="connsiteX0" fmla="*/ 576776 w 982257"/>
                <a:gd name="connsiteY0" fmla="*/ 4410768 h 4410768"/>
                <a:gd name="connsiteX1" fmla="*/ 15 w 982257"/>
                <a:gd name="connsiteY1" fmla="*/ 2609029 h 4410768"/>
                <a:gd name="connsiteX2" fmla="*/ 155657 w 982257"/>
                <a:gd name="connsiteY2" fmla="*/ 624586 h 4410768"/>
                <a:gd name="connsiteX3" fmla="*/ 502627 w 982257"/>
                <a:gd name="connsiteY3" fmla="*/ 6754 h 4410768"/>
                <a:gd name="connsiteX4" fmla="*/ 982257 w 982257"/>
                <a:gd name="connsiteY4" fmla="*/ 0 h 4410768"/>
                <a:gd name="connsiteX0" fmla="*/ 601713 w 1007194"/>
                <a:gd name="connsiteY0" fmla="*/ 4410768 h 4410768"/>
                <a:gd name="connsiteX1" fmla="*/ 14 w 1007194"/>
                <a:gd name="connsiteY1" fmla="*/ 2484338 h 4410768"/>
                <a:gd name="connsiteX2" fmla="*/ 180594 w 1007194"/>
                <a:gd name="connsiteY2" fmla="*/ 624586 h 4410768"/>
                <a:gd name="connsiteX3" fmla="*/ 527564 w 1007194"/>
                <a:gd name="connsiteY3" fmla="*/ 6754 h 4410768"/>
                <a:gd name="connsiteX4" fmla="*/ 1007194 w 1007194"/>
                <a:gd name="connsiteY4" fmla="*/ 0 h 4410768"/>
                <a:gd name="connsiteX0" fmla="*/ 626651 w 1032132"/>
                <a:gd name="connsiteY0" fmla="*/ 4410768 h 4410768"/>
                <a:gd name="connsiteX1" fmla="*/ 14 w 1032132"/>
                <a:gd name="connsiteY1" fmla="*/ 2476025 h 4410768"/>
                <a:gd name="connsiteX2" fmla="*/ 205532 w 1032132"/>
                <a:gd name="connsiteY2" fmla="*/ 624586 h 4410768"/>
                <a:gd name="connsiteX3" fmla="*/ 552502 w 1032132"/>
                <a:gd name="connsiteY3" fmla="*/ 6754 h 4410768"/>
                <a:gd name="connsiteX4" fmla="*/ 1032132 w 1032132"/>
                <a:gd name="connsiteY4" fmla="*/ 0 h 4410768"/>
                <a:gd name="connsiteX0" fmla="*/ 601713 w 1007194"/>
                <a:gd name="connsiteY0" fmla="*/ 4410768 h 4410768"/>
                <a:gd name="connsiteX1" fmla="*/ 15 w 1007194"/>
                <a:gd name="connsiteY1" fmla="*/ 2442774 h 4410768"/>
                <a:gd name="connsiteX2" fmla="*/ 180594 w 1007194"/>
                <a:gd name="connsiteY2" fmla="*/ 624586 h 4410768"/>
                <a:gd name="connsiteX3" fmla="*/ 527564 w 1007194"/>
                <a:gd name="connsiteY3" fmla="*/ 6754 h 4410768"/>
                <a:gd name="connsiteX4" fmla="*/ 1007194 w 1007194"/>
                <a:gd name="connsiteY4" fmla="*/ 0 h 4410768"/>
                <a:gd name="connsiteX0" fmla="*/ 601713 w 1019386"/>
                <a:gd name="connsiteY0" fmla="*/ 4508304 h 4508304"/>
                <a:gd name="connsiteX1" fmla="*/ 15 w 1019386"/>
                <a:gd name="connsiteY1" fmla="*/ 2540310 h 4508304"/>
                <a:gd name="connsiteX2" fmla="*/ 180594 w 1019386"/>
                <a:gd name="connsiteY2" fmla="*/ 722122 h 4508304"/>
                <a:gd name="connsiteX3" fmla="*/ 527564 w 1019386"/>
                <a:gd name="connsiteY3" fmla="*/ 104290 h 4508304"/>
                <a:gd name="connsiteX4" fmla="*/ 1019386 w 1019386"/>
                <a:gd name="connsiteY4" fmla="*/ 0 h 450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386" h="4508304">
                  <a:moveTo>
                    <a:pt x="601713" y="4508304"/>
                  </a:moveTo>
                  <a:cubicBezTo>
                    <a:pt x="531998" y="4203504"/>
                    <a:pt x="-3228" y="3059118"/>
                    <a:pt x="15" y="2540310"/>
                  </a:cubicBezTo>
                  <a:cubicBezTo>
                    <a:pt x="3257" y="2021501"/>
                    <a:pt x="92669" y="1128125"/>
                    <a:pt x="180594" y="722122"/>
                  </a:cubicBezTo>
                  <a:cubicBezTo>
                    <a:pt x="268519" y="316119"/>
                    <a:pt x="387765" y="224644"/>
                    <a:pt x="527564" y="104290"/>
                  </a:cubicBezTo>
                  <a:cubicBezTo>
                    <a:pt x="667363" y="-16064"/>
                    <a:pt x="774228" y="4233"/>
                    <a:pt x="1019386" y="0"/>
                  </a:cubicBezTo>
                </a:path>
              </a:pathLst>
            </a:custGeom>
            <a:noFill/>
            <a:ln w="31750" cap="flat" cmpd="sng" algn="ctr">
              <a:solidFill>
                <a:srgbClr val="0432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EB138204-6A1C-20B7-3EAC-7C0D3FF92711}"/>
              </a:ext>
            </a:extLst>
          </p:cNvPr>
          <p:cNvGrpSpPr/>
          <p:nvPr/>
        </p:nvGrpSpPr>
        <p:grpSpPr>
          <a:xfrm>
            <a:off x="4727287" y="3310517"/>
            <a:ext cx="497414" cy="3932903"/>
            <a:chOff x="1170528" y="1919180"/>
            <a:chExt cx="549243" cy="432189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FEC6C9C-A766-39B8-26CF-0EDBB48E3B90}"/>
                </a:ext>
              </a:extLst>
            </p:cNvPr>
            <p:cNvSpPr/>
            <p:nvPr/>
          </p:nvSpPr>
          <p:spPr bwMode="auto">
            <a:xfrm>
              <a:off x="1179711" y="1919180"/>
              <a:ext cx="540060" cy="43204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C62B8C30-0A0B-0DAE-822C-6B5FA1DCA459}"/>
                </a:ext>
              </a:extLst>
            </p:cNvPr>
            <p:cNvGrpSpPr/>
            <p:nvPr/>
          </p:nvGrpSpPr>
          <p:grpSpPr>
            <a:xfrm>
              <a:off x="1480834" y="2177836"/>
              <a:ext cx="234198" cy="4063234"/>
              <a:chOff x="5073852" y="1822660"/>
              <a:chExt cx="197662" cy="4063234"/>
            </a:xfrm>
          </p:grpSpPr>
          <p:sp>
            <p:nvSpPr>
              <p:cNvPr id="52" name="Forme libre 51">
                <a:extLst>
                  <a:ext uri="{FF2B5EF4-FFF2-40B4-BE49-F238E27FC236}">
                    <a16:creationId xmlns:a16="http://schemas.microsoft.com/office/drawing/2014/main" id="{474A442A-CAFD-3378-2FE3-16EC26ADCE20}"/>
                  </a:ext>
                </a:extLst>
              </p:cNvPr>
              <p:cNvSpPr/>
              <p:nvPr/>
            </p:nvSpPr>
            <p:spPr bwMode="auto">
              <a:xfrm>
                <a:off x="5115027" y="2181752"/>
                <a:ext cx="154604" cy="3704142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Forme libre 52">
                <a:extLst>
                  <a:ext uri="{FF2B5EF4-FFF2-40B4-BE49-F238E27FC236}">
                    <a16:creationId xmlns:a16="http://schemas.microsoft.com/office/drawing/2014/main" id="{0F18A2D4-43D7-3235-620D-2CF3DF20FC8D}"/>
                  </a:ext>
                </a:extLst>
              </p:cNvPr>
              <p:cNvSpPr/>
              <p:nvPr/>
            </p:nvSpPr>
            <p:spPr bwMode="auto">
              <a:xfrm>
                <a:off x="5152576" y="2968160"/>
                <a:ext cx="114852" cy="2915718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Forme libre 53">
                <a:extLst>
                  <a:ext uri="{FF2B5EF4-FFF2-40B4-BE49-F238E27FC236}">
                    <a16:creationId xmlns:a16="http://schemas.microsoft.com/office/drawing/2014/main" id="{E5433822-4EF5-73FE-46D3-5BAD73ED4338}"/>
                  </a:ext>
                </a:extLst>
              </p:cNvPr>
              <p:cNvSpPr/>
              <p:nvPr/>
            </p:nvSpPr>
            <p:spPr bwMode="auto">
              <a:xfrm>
                <a:off x="5225795" y="4804364"/>
                <a:ext cx="45719" cy="1079817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Forme libre 54">
                <a:extLst>
                  <a:ext uri="{FF2B5EF4-FFF2-40B4-BE49-F238E27FC236}">
                    <a16:creationId xmlns:a16="http://schemas.microsoft.com/office/drawing/2014/main" id="{A3C1B62C-E633-C902-D044-EFE706738D07}"/>
                  </a:ext>
                </a:extLst>
              </p:cNvPr>
              <p:cNvSpPr/>
              <p:nvPr/>
            </p:nvSpPr>
            <p:spPr bwMode="auto">
              <a:xfrm>
                <a:off x="5190126" y="3994274"/>
                <a:ext cx="77302" cy="1888194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Forme libre 55">
                <a:extLst>
                  <a:ext uri="{FF2B5EF4-FFF2-40B4-BE49-F238E27FC236}">
                    <a16:creationId xmlns:a16="http://schemas.microsoft.com/office/drawing/2014/main" id="{314A4997-2FD0-A12E-9EAC-B2C8976EC7D7}"/>
                  </a:ext>
                </a:extLst>
              </p:cNvPr>
              <p:cNvSpPr/>
              <p:nvPr/>
            </p:nvSpPr>
            <p:spPr bwMode="auto">
              <a:xfrm>
                <a:off x="5073852" y="1822660"/>
                <a:ext cx="193576" cy="4059807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988DA93B-1A51-7B1A-225B-83CE1A8684B4}"/>
                </a:ext>
              </a:extLst>
            </p:cNvPr>
            <p:cNvGrpSpPr/>
            <p:nvPr/>
          </p:nvGrpSpPr>
          <p:grpSpPr>
            <a:xfrm flipH="1">
              <a:off x="1170528" y="2177836"/>
              <a:ext cx="234198" cy="4063234"/>
              <a:chOff x="5073852" y="1822660"/>
              <a:chExt cx="197662" cy="4063234"/>
            </a:xfrm>
          </p:grpSpPr>
          <p:sp>
            <p:nvSpPr>
              <p:cNvPr id="47" name="Forme libre 46">
                <a:extLst>
                  <a:ext uri="{FF2B5EF4-FFF2-40B4-BE49-F238E27FC236}">
                    <a16:creationId xmlns:a16="http://schemas.microsoft.com/office/drawing/2014/main" id="{9CB4CAC5-D4A9-0971-89FA-C6663170FEA7}"/>
                  </a:ext>
                </a:extLst>
              </p:cNvPr>
              <p:cNvSpPr/>
              <p:nvPr/>
            </p:nvSpPr>
            <p:spPr bwMode="auto">
              <a:xfrm>
                <a:off x="5115027" y="2181752"/>
                <a:ext cx="154604" cy="3704142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Forme libre 47">
                <a:extLst>
                  <a:ext uri="{FF2B5EF4-FFF2-40B4-BE49-F238E27FC236}">
                    <a16:creationId xmlns:a16="http://schemas.microsoft.com/office/drawing/2014/main" id="{39407A5C-58BF-767D-5BE7-903789003277}"/>
                  </a:ext>
                </a:extLst>
              </p:cNvPr>
              <p:cNvSpPr/>
              <p:nvPr/>
            </p:nvSpPr>
            <p:spPr bwMode="auto">
              <a:xfrm>
                <a:off x="5152576" y="2968160"/>
                <a:ext cx="114852" cy="2915718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Forme libre 48">
                <a:extLst>
                  <a:ext uri="{FF2B5EF4-FFF2-40B4-BE49-F238E27FC236}">
                    <a16:creationId xmlns:a16="http://schemas.microsoft.com/office/drawing/2014/main" id="{A96D0F73-38E6-8A20-2628-4904EB082CDE}"/>
                  </a:ext>
                </a:extLst>
              </p:cNvPr>
              <p:cNvSpPr/>
              <p:nvPr/>
            </p:nvSpPr>
            <p:spPr bwMode="auto">
              <a:xfrm>
                <a:off x="5225795" y="4804364"/>
                <a:ext cx="45719" cy="1079817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Forme libre 49">
                <a:extLst>
                  <a:ext uri="{FF2B5EF4-FFF2-40B4-BE49-F238E27FC236}">
                    <a16:creationId xmlns:a16="http://schemas.microsoft.com/office/drawing/2014/main" id="{F76B9EB5-C5B7-4736-C172-3D8A6766C1E4}"/>
                  </a:ext>
                </a:extLst>
              </p:cNvPr>
              <p:cNvSpPr/>
              <p:nvPr/>
            </p:nvSpPr>
            <p:spPr bwMode="auto">
              <a:xfrm>
                <a:off x="5190126" y="3994274"/>
                <a:ext cx="77302" cy="1888194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Forme libre 50">
                <a:extLst>
                  <a:ext uri="{FF2B5EF4-FFF2-40B4-BE49-F238E27FC236}">
                    <a16:creationId xmlns:a16="http://schemas.microsoft.com/office/drawing/2014/main" id="{1857C0CB-9E2C-C0C6-3D08-2A875DB82FCE}"/>
                  </a:ext>
                </a:extLst>
              </p:cNvPr>
              <p:cNvSpPr/>
              <p:nvPr/>
            </p:nvSpPr>
            <p:spPr bwMode="auto">
              <a:xfrm>
                <a:off x="5073852" y="1822660"/>
                <a:ext cx="193576" cy="4059807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4E4BE8A-B70F-DE1A-EBD5-BB001EF6CAD5}"/>
              </a:ext>
            </a:extLst>
          </p:cNvPr>
          <p:cNvCxnSpPr>
            <a:cxnSpLocks/>
          </p:cNvCxnSpPr>
          <p:nvPr/>
        </p:nvCxnSpPr>
        <p:spPr bwMode="auto">
          <a:xfrm flipH="1">
            <a:off x="4727287" y="7243420"/>
            <a:ext cx="48873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94" name="Groupe 93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 title="IguanaTex Vector Display">
            <a:extLst>
              <a:ext uri="{FF2B5EF4-FFF2-40B4-BE49-F238E27FC236}">
                <a16:creationId xmlns:a16="http://schemas.microsoft.com/office/drawing/2014/main" id="{29BE64A9-4447-3D4A-2E2A-7DFE0EDA7D86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152900" y="7010400"/>
            <a:ext cx="273810" cy="273809"/>
            <a:chOff x="6256387" y="8719139"/>
            <a:chExt cx="251394" cy="254903"/>
          </a:xfrm>
        </p:grpSpPr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FDED9604-E4C3-83B6-5396-C29F52355DC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256387" y="8719139"/>
              <a:ext cx="185495" cy="205195"/>
            </a:xfrm>
            <a:custGeom>
              <a:avLst/>
              <a:gdLst>
                <a:gd name="connsiteX0" fmla="*/ 110010 w 185495"/>
                <a:gd name="connsiteY0" fmla="*/ 21279 h 205195"/>
                <a:gd name="connsiteX1" fmla="*/ 116284 w 185495"/>
                <a:gd name="connsiteY1" fmla="*/ 10065 h 205195"/>
                <a:gd name="connsiteX2" fmla="*/ 133470 w 185495"/>
                <a:gd name="connsiteY2" fmla="*/ 9459 h 205195"/>
                <a:gd name="connsiteX3" fmla="*/ 173297 w 185495"/>
                <a:gd name="connsiteY3" fmla="*/ 34313 h 205195"/>
                <a:gd name="connsiteX4" fmla="*/ 171114 w 185495"/>
                <a:gd name="connsiteY4" fmla="*/ 58560 h 205195"/>
                <a:gd name="connsiteX5" fmla="*/ 170296 w 185495"/>
                <a:gd name="connsiteY5" fmla="*/ 64319 h 205195"/>
                <a:gd name="connsiteX6" fmla="*/ 173569 w 185495"/>
                <a:gd name="connsiteY6" fmla="*/ 68259 h 205195"/>
                <a:gd name="connsiteX7" fmla="*/ 177661 w 185495"/>
                <a:gd name="connsiteY7" fmla="*/ 61288 h 205195"/>
                <a:gd name="connsiteX8" fmla="*/ 185026 w 185495"/>
                <a:gd name="connsiteY8" fmla="*/ 8549 h 205195"/>
                <a:gd name="connsiteX9" fmla="*/ 185572 w 185495"/>
                <a:gd name="connsiteY9" fmla="*/ 3397 h 205195"/>
                <a:gd name="connsiteX10" fmla="*/ 178207 w 185495"/>
                <a:gd name="connsiteY10" fmla="*/ 63 h 205195"/>
                <a:gd name="connsiteX11" fmla="*/ 26810 w 185495"/>
                <a:gd name="connsiteY11" fmla="*/ 63 h 205195"/>
                <a:gd name="connsiteX12" fmla="*/ 18081 w 185495"/>
                <a:gd name="connsiteY12" fmla="*/ 6125 h 205195"/>
                <a:gd name="connsiteX13" fmla="*/ 1713 w 185495"/>
                <a:gd name="connsiteY13" fmla="*/ 59470 h 205195"/>
                <a:gd name="connsiteX14" fmla="*/ 77 w 185495"/>
                <a:gd name="connsiteY14" fmla="*/ 64925 h 205195"/>
                <a:gd name="connsiteX15" fmla="*/ 3350 w 185495"/>
                <a:gd name="connsiteY15" fmla="*/ 68259 h 205195"/>
                <a:gd name="connsiteX16" fmla="*/ 7988 w 185495"/>
                <a:gd name="connsiteY16" fmla="*/ 61894 h 205195"/>
                <a:gd name="connsiteX17" fmla="*/ 70183 w 185495"/>
                <a:gd name="connsiteY17" fmla="*/ 9459 h 205195"/>
                <a:gd name="connsiteX18" fmla="*/ 80822 w 185495"/>
                <a:gd name="connsiteY18" fmla="*/ 9459 h 205195"/>
                <a:gd name="connsiteX19" fmla="*/ 88460 w 185495"/>
                <a:gd name="connsiteY19" fmla="*/ 13096 h 205195"/>
                <a:gd name="connsiteX20" fmla="*/ 87369 w 185495"/>
                <a:gd name="connsiteY20" fmla="*/ 19461 h 205195"/>
                <a:gd name="connsiteX21" fmla="*/ 50815 w 185495"/>
                <a:gd name="connsiteY21" fmla="*/ 181314 h 205195"/>
                <a:gd name="connsiteX22" fmla="*/ 18353 w 185495"/>
                <a:gd name="connsiteY22" fmla="*/ 195863 h 205195"/>
                <a:gd name="connsiteX23" fmla="*/ 6896 w 185495"/>
                <a:gd name="connsiteY23" fmla="*/ 201622 h 205195"/>
                <a:gd name="connsiteX24" fmla="*/ 11534 w 185495"/>
                <a:gd name="connsiteY24" fmla="*/ 205259 h 205195"/>
                <a:gd name="connsiteX25" fmla="*/ 33902 w 185495"/>
                <a:gd name="connsiteY25" fmla="*/ 204652 h 205195"/>
                <a:gd name="connsiteX26" fmla="*/ 57089 w 185495"/>
                <a:gd name="connsiteY26" fmla="*/ 204349 h 205195"/>
                <a:gd name="connsiteX27" fmla="*/ 79731 w 185495"/>
                <a:gd name="connsiteY27" fmla="*/ 204652 h 205195"/>
                <a:gd name="connsiteX28" fmla="*/ 103463 w 185495"/>
                <a:gd name="connsiteY28" fmla="*/ 205259 h 205195"/>
                <a:gd name="connsiteX29" fmla="*/ 109464 w 185495"/>
                <a:gd name="connsiteY29" fmla="*/ 199197 h 205195"/>
                <a:gd name="connsiteX30" fmla="*/ 100190 w 185495"/>
                <a:gd name="connsiteY30" fmla="*/ 195863 h 205195"/>
                <a:gd name="connsiteX31" fmla="*/ 82731 w 185495"/>
                <a:gd name="connsiteY31" fmla="*/ 195257 h 205195"/>
                <a:gd name="connsiteX32" fmla="*/ 72638 w 185495"/>
                <a:gd name="connsiteY32" fmla="*/ 188588 h 205195"/>
                <a:gd name="connsiteX33" fmla="*/ 73729 w 185495"/>
                <a:gd name="connsiteY33" fmla="*/ 182223 h 205195"/>
                <a:gd name="connsiteX34" fmla="*/ 110010 w 185495"/>
                <a:gd name="connsiteY34" fmla="*/ 21279 h 20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5495" h="205195">
                  <a:moveTo>
                    <a:pt x="110010" y="21279"/>
                  </a:moveTo>
                  <a:cubicBezTo>
                    <a:pt x="111919" y="12793"/>
                    <a:pt x="113011" y="10974"/>
                    <a:pt x="116284" y="10065"/>
                  </a:cubicBezTo>
                  <a:cubicBezTo>
                    <a:pt x="118739" y="9459"/>
                    <a:pt x="127741" y="9459"/>
                    <a:pt x="133470" y="9459"/>
                  </a:cubicBezTo>
                  <a:cubicBezTo>
                    <a:pt x="161021" y="9459"/>
                    <a:pt x="173297" y="10671"/>
                    <a:pt x="173297" y="34313"/>
                  </a:cubicBezTo>
                  <a:cubicBezTo>
                    <a:pt x="173297" y="38859"/>
                    <a:pt x="172205" y="50680"/>
                    <a:pt x="171114" y="58560"/>
                  </a:cubicBezTo>
                  <a:cubicBezTo>
                    <a:pt x="170841" y="59773"/>
                    <a:pt x="170296" y="63410"/>
                    <a:pt x="170296" y="64319"/>
                  </a:cubicBezTo>
                  <a:cubicBezTo>
                    <a:pt x="170296" y="66138"/>
                    <a:pt x="171114" y="68259"/>
                    <a:pt x="173569" y="68259"/>
                  </a:cubicBezTo>
                  <a:cubicBezTo>
                    <a:pt x="176570" y="68259"/>
                    <a:pt x="177116" y="65835"/>
                    <a:pt x="177661" y="61288"/>
                  </a:cubicBezTo>
                  <a:lnTo>
                    <a:pt x="185026" y="8549"/>
                  </a:lnTo>
                  <a:cubicBezTo>
                    <a:pt x="185299" y="7337"/>
                    <a:pt x="185572" y="4306"/>
                    <a:pt x="185572" y="3397"/>
                  </a:cubicBezTo>
                  <a:cubicBezTo>
                    <a:pt x="185572" y="63"/>
                    <a:pt x="182844" y="63"/>
                    <a:pt x="178207" y="63"/>
                  </a:cubicBezTo>
                  <a:lnTo>
                    <a:pt x="26810" y="63"/>
                  </a:lnTo>
                  <a:cubicBezTo>
                    <a:pt x="20263" y="63"/>
                    <a:pt x="19990" y="366"/>
                    <a:pt x="18081" y="6125"/>
                  </a:cubicBezTo>
                  <a:lnTo>
                    <a:pt x="1713" y="59470"/>
                  </a:lnTo>
                  <a:cubicBezTo>
                    <a:pt x="1441" y="60076"/>
                    <a:pt x="77" y="64319"/>
                    <a:pt x="77" y="64925"/>
                  </a:cubicBezTo>
                  <a:cubicBezTo>
                    <a:pt x="77" y="66744"/>
                    <a:pt x="1441" y="68259"/>
                    <a:pt x="3350" y="68259"/>
                  </a:cubicBezTo>
                  <a:cubicBezTo>
                    <a:pt x="6078" y="68259"/>
                    <a:pt x="6351" y="66744"/>
                    <a:pt x="7988" y="61894"/>
                  </a:cubicBezTo>
                  <a:cubicBezTo>
                    <a:pt x="22718" y="14914"/>
                    <a:pt x="29811" y="9459"/>
                    <a:pt x="70183" y="9459"/>
                  </a:cubicBezTo>
                  <a:lnTo>
                    <a:pt x="80822" y="9459"/>
                  </a:lnTo>
                  <a:cubicBezTo>
                    <a:pt x="88460" y="9459"/>
                    <a:pt x="88460" y="10671"/>
                    <a:pt x="88460" y="13096"/>
                  </a:cubicBezTo>
                  <a:cubicBezTo>
                    <a:pt x="88460" y="14914"/>
                    <a:pt x="87641" y="18552"/>
                    <a:pt x="87369" y="19461"/>
                  </a:cubicBezTo>
                  <a:lnTo>
                    <a:pt x="50815" y="181314"/>
                  </a:lnTo>
                  <a:cubicBezTo>
                    <a:pt x="48360" y="192529"/>
                    <a:pt x="47542" y="195863"/>
                    <a:pt x="18353" y="195863"/>
                  </a:cubicBezTo>
                  <a:cubicBezTo>
                    <a:pt x="8533" y="195863"/>
                    <a:pt x="6896" y="195863"/>
                    <a:pt x="6896" y="201622"/>
                  </a:cubicBezTo>
                  <a:cubicBezTo>
                    <a:pt x="6896" y="205259"/>
                    <a:pt x="9897" y="205259"/>
                    <a:pt x="11534" y="205259"/>
                  </a:cubicBezTo>
                  <a:cubicBezTo>
                    <a:pt x="18899" y="205259"/>
                    <a:pt x="26537" y="204652"/>
                    <a:pt x="33902" y="204652"/>
                  </a:cubicBezTo>
                  <a:cubicBezTo>
                    <a:pt x="41540" y="204652"/>
                    <a:pt x="49451" y="204349"/>
                    <a:pt x="57089" y="204349"/>
                  </a:cubicBezTo>
                  <a:cubicBezTo>
                    <a:pt x="64727" y="204349"/>
                    <a:pt x="72365" y="204652"/>
                    <a:pt x="79731" y="204652"/>
                  </a:cubicBezTo>
                  <a:cubicBezTo>
                    <a:pt x="87641" y="204652"/>
                    <a:pt x="95825" y="205259"/>
                    <a:pt x="103463" y="205259"/>
                  </a:cubicBezTo>
                  <a:cubicBezTo>
                    <a:pt x="106191" y="205259"/>
                    <a:pt x="109464" y="205259"/>
                    <a:pt x="109464" y="199197"/>
                  </a:cubicBezTo>
                  <a:cubicBezTo>
                    <a:pt x="109464" y="195863"/>
                    <a:pt x="107282" y="195863"/>
                    <a:pt x="100190" y="195863"/>
                  </a:cubicBezTo>
                  <a:cubicBezTo>
                    <a:pt x="93370" y="195863"/>
                    <a:pt x="89824" y="195863"/>
                    <a:pt x="82731" y="195257"/>
                  </a:cubicBezTo>
                  <a:cubicBezTo>
                    <a:pt x="74820" y="194347"/>
                    <a:pt x="72638" y="193438"/>
                    <a:pt x="72638" y="188588"/>
                  </a:cubicBezTo>
                  <a:cubicBezTo>
                    <a:pt x="72638" y="188285"/>
                    <a:pt x="72638" y="186770"/>
                    <a:pt x="73729" y="182223"/>
                  </a:cubicBezTo>
                  <a:lnTo>
                    <a:pt x="110010" y="21279"/>
                  </a:lnTo>
                  <a:close/>
                </a:path>
              </a:pathLst>
            </a:custGeom>
            <a:solidFill>
              <a:srgbClr val="FF0000"/>
            </a:solidFill>
            <a:ln w="26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69F169FB-28E3-D038-D024-83FAF7AA353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419180" y="8828920"/>
              <a:ext cx="88601" cy="145122"/>
            </a:xfrm>
            <a:custGeom>
              <a:avLst/>
              <a:gdLst>
                <a:gd name="connsiteX0" fmla="*/ 88684 w 88601"/>
                <a:gd name="connsiteY0" fmla="*/ 73262 h 145122"/>
                <a:gd name="connsiteX1" fmla="*/ 77418 w 88601"/>
                <a:gd name="connsiteY1" fmla="*/ 18311 h 145122"/>
                <a:gd name="connsiteX2" fmla="*/ 44383 w 88601"/>
                <a:gd name="connsiteY2" fmla="*/ 64 h 145122"/>
                <a:gd name="connsiteX3" fmla="*/ 83 w 88601"/>
                <a:gd name="connsiteY3" fmla="*/ 73262 h 145122"/>
                <a:gd name="connsiteX4" fmla="*/ 44383 w 88601"/>
                <a:gd name="connsiteY4" fmla="*/ 145187 h 145122"/>
                <a:gd name="connsiteX5" fmla="*/ 88684 w 88601"/>
                <a:gd name="connsiteY5" fmla="*/ 73262 h 145122"/>
                <a:gd name="connsiteX6" fmla="*/ 44383 w 88601"/>
                <a:gd name="connsiteY6" fmla="*/ 139246 h 145122"/>
                <a:gd name="connsiteX7" fmla="*/ 20132 w 88601"/>
                <a:gd name="connsiteY7" fmla="*/ 116120 h 145122"/>
                <a:gd name="connsiteX8" fmla="*/ 17459 w 88601"/>
                <a:gd name="connsiteY8" fmla="*/ 70504 h 145122"/>
                <a:gd name="connsiteX9" fmla="*/ 20323 w 88601"/>
                <a:gd name="connsiteY9" fmla="*/ 27222 h 145122"/>
                <a:gd name="connsiteX10" fmla="*/ 44383 w 88601"/>
                <a:gd name="connsiteY10" fmla="*/ 6005 h 145122"/>
                <a:gd name="connsiteX11" fmla="*/ 68061 w 88601"/>
                <a:gd name="connsiteY11" fmla="*/ 25312 h 145122"/>
                <a:gd name="connsiteX12" fmla="*/ 71307 w 88601"/>
                <a:gd name="connsiteY12" fmla="*/ 70504 h 145122"/>
                <a:gd name="connsiteX13" fmla="*/ 68825 w 88601"/>
                <a:gd name="connsiteY13" fmla="*/ 115271 h 145122"/>
                <a:gd name="connsiteX14" fmla="*/ 44383 w 88601"/>
                <a:gd name="connsiteY14" fmla="*/ 139246 h 14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01" h="145122">
                  <a:moveTo>
                    <a:pt x="88684" y="73262"/>
                  </a:moveTo>
                  <a:cubicBezTo>
                    <a:pt x="88684" y="49924"/>
                    <a:pt x="86201" y="33162"/>
                    <a:pt x="77418" y="18311"/>
                  </a:cubicBezTo>
                  <a:cubicBezTo>
                    <a:pt x="71498" y="8551"/>
                    <a:pt x="59659" y="64"/>
                    <a:pt x="44383" y="64"/>
                  </a:cubicBezTo>
                  <a:cubicBezTo>
                    <a:pt x="83" y="64"/>
                    <a:pt x="83" y="57986"/>
                    <a:pt x="83" y="73262"/>
                  </a:cubicBezTo>
                  <a:cubicBezTo>
                    <a:pt x="83" y="88538"/>
                    <a:pt x="83" y="145187"/>
                    <a:pt x="44383" y="145187"/>
                  </a:cubicBezTo>
                  <a:cubicBezTo>
                    <a:pt x="88684" y="145187"/>
                    <a:pt x="88684" y="88538"/>
                    <a:pt x="88684" y="73262"/>
                  </a:cubicBezTo>
                  <a:close/>
                  <a:moveTo>
                    <a:pt x="44383" y="139246"/>
                  </a:moveTo>
                  <a:cubicBezTo>
                    <a:pt x="35599" y="139246"/>
                    <a:pt x="23951" y="133517"/>
                    <a:pt x="20132" y="116120"/>
                  </a:cubicBezTo>
                  <a:cubicBezTo>
                    <a:pt x="17459" y="103602"/>
                    <a:pt x="17459" y="86204"/>
                    <a:pt x="17459" y="70504"/>
                  </a:cubicBezTo>
                  <a:cubicBezTo>
                    <a:pt x="17459" y="55016"/>
                    <a:pt x="17459" y="38891"/>
                    <a:pt x="20323" y="27222"/>
                  </a:cubicBezTo>
                  <a:cubicBezTo>
                    <a:pt x="24333" y="10460"/>
                    <a:pt x="36554" y="6005"/>
                    <a:pt x="44383" y="6005"/>
                  </a:cubicBezTo>
                  <a:cubicBezTo>
                    <a:pt x="54695" y="6005"/>
                    <a:pt x="64624" y="13006"/>
                    <a:pt x="68061" y="25312"/>
                  </a:cubicBezTo>
                  <a:cubicBezTo>
                    <a:pt x="71116" y="36769"/>
                    <a:pt x="71307" y="52045"/>
                    <a:pt x="71307" y="70504"/>
                  </a:cubicBezTo>
                  <a:cubicBezTo>
                    <a:pt x="71307" y="86204"/>
                    <a:pt x="71307" y="101904"/>
                    <a:pt x="68825" y="115271"/>
                  </a:cubicBezTo>
                  <a:cubicBezTo>
                    <a:pt x="65006" y="134578"/>
                    <a:pt x="52021" y="139246"/>
                    <a:pt x="44383" y="139246"/>
                  </a:cubicBezTo>
                  <a:close/>
                </a:path>
              </a:pathLst>
            </a:custGeom>
            <a:solidFill>
              <a:srgbClr val="FF0000"/>
            </a:solidFill>
            <a:ln w="26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4" name="Groupe 103" descr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$&#10;\violet{\dot{Q}_L} = 0&#10;$&#10;&#10;&#10;\end{document}&#10;" title="IguanaTex Vector Display">
            <a:extLst>
              <a:ext uri="{FF2B5EF4-FFF2-40B4-BE49-F238E27FC236}">
                <a16:creationId xmlns:a16="http://schemas.microsoft.com/office/drawing/2014/main" id="{064F62AB-430D-326F-C420-7494AC2130C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495800" y="2870200"/>
            <a:ext cx="989311" cy="340075"/>
            <a:chOff x="6882748" y="4532365"/>
            <a:chExt cx="965129" cy="343663"/>
          </a:xfrm>
        </p:grpSpPr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F057FC9A-DCDF-D78E-5A01-B085CC332C9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998473" y="4532365"/>
              <a:ext cx="32956" cy="32648"/>
            </a:xfrm>
            <a:custGeom>
              <a:avLst/>
              <a:gdLst>
                <a:gd name="connsiteX0" fmla="*/ 33037 w 32956"/>
                <a:gd name="connsiteY0" fmla="*/ 16384 h 32648"/>
                <a:gd name="connsiteX1" fmla="*/ 16712 w 32956"/>
                <a:gd name="connsiteY1" fmla="*/ 60 h 32648"/>
                <a:gd name="connsiteX2" fmla="*/ 80 w 32956"/>
                <a:gd name="connsiteY2" fmla="*/ 16384 h 32648"/>
                <a:gd name="connsiteX3" fmla="*/ 16404 w 32956"/>
                <a:gd name="connsiteY3" fmla="*/ 32709 h 32648"/>
                <a:gd name="connsiteX4" fmla="*/ 33037 w 32956"/>
                <a:gd name="connsiteY4" fmla="*/ 16384 h 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6" h="32648">
                  <a:moveTo>
                    <a:pt x="33037" y="16384"/>
                  </a:moveTo>
                  <a:cubicBezTo>
                    <a:pt x="33037" y="8068"/>
                    <a:pt x="25952" y="60"/>
                    <a:pt x="16712" y="60"/>
                  </a:cubicBezTo>
                  <a:cubicBezTo>
                    <a:pt x="6240" y="60"/>
                    <a:pt x="80" y="8684"/>
                    <a:pt x="80" y="16384"/>
                  </a:cubicBezTo>
                  <a:cubicBezTo>
                    <a:pt x="80" y="24701"/>
                    <a:pt x="7164" y="32709"/>
                    <a:pt x="16404" y="32709"/>
                  </a:cubicBezTo>
                  <a:cubicBezTo>
                    <a:pt x="26877" y="32709"/>
                    <a:pt x="33037" y="24085"/>
                    <a:pt x="33037" y="16384"/>
                  </a:cubicBezTo>
                  <a:close/>
                </a:path>
              </a:pathLst>
            </a:custGeom>
            <a:solidFill>
              <a:srgbClr val="B300B3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AF1FB827-D9BD-F202-02DD-96B2D800770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882748" y="4599133"/>
              <a:ext cx="212831" cy="276895"/>
            </a:xfrm>
            <a:custGeom>
              <a:avLst/>
              <a:gdLst>
                <a:gd name="connsiteX0" fmla="*/ 119891 w 212831"/>
                <a:gd name="connsiteY0" fmla="*/ 215358 h 276895"/>
                <a:gd name="connsiteX1" fmla="*/ 212908 w 212831"/>
                <a:gd name="connsiteY1" fmla="*/ 82916 h 276895"/>
                <a:gd name="connsiteX2" fmla="*/ 134367 w 212831"/>
                <a:gd name="connsiteY2" fmla="*/ 63 h 276895"/>
                <a:gd name="connsiteX3" fmla="*/ 77 w 212831"/>
                <a:gd name="connsiteY3" fmla="*/ 141745 h 276895"/>
                <a:gd name="connsiteX4" fmla="*/ 78926 w 212831"/>
                <a:gd name="connsiteY4" fmla="*/ 223982 h 276895"/>
                <a:gd name="connsiteX5" fmla="*/ 109110 w 212831"/>
                <a:gd name="connsiteY5" fmla="*/ 219362 h 276895"/>
                <a:gd name="connsiteX6" fmla="*/ 107878 w 212831"/>
                <a:gd name="connsiteY6" fmla="*/ 243078 h 276895"/>
                <a:gd name="connsiteX7" fmla="*/ 133443 w 212831"/>
                <a:gd name="connsiteY7" fmla="*/ 276958 h 276895"/>
                <a:gd name="connsiteX8" fmla="*/ 184880 w 212831"/>
                <a:gd name="connsiteY8" fmla="*/ 217206 h 276895"/>
                <a:gd name="connsiteX9" fmla="*/ 181491 w 212831"/>
                <a:gd name="connsiteY9" fmla="*/ 214126 h 276895"/>
                <a:gd name="connsiteX10" fmla="*/ 177795 w 212831"/>
                <a:gd name="connsiteY10" fmla="*/ 217514 h 276895"/>
                <a:gd name="connsiteX11" fmla="*/ 141759 w 212831"/>
                <a:gd name="connsiteY11" fmla="*/ 247082 h 276895"/>
                <a:gd name="connsiteX12" fmla="*/ 119891 w 212831"/>
                <a:gd name="connsiteY12" fmla="*/ 215358 h 276895"/>
                <a:gd name="connsiteX13" fmla="*/ 61678 w 212831"/>
                <a:gd name="connsiteY13" fmla="*/ 212894 h 276895"/>
                <a:gd name="connsiteX14" fmla="*/ 27181 w 212831"/>
                <a:gd name="connsiteY14" fmla="*/ 151601 h 276895"/>
                <a:gd name="connsiteX15" fmla="*/ 58598 w 212831"/>
                <a:gd name="connsiteY15" fmla="*/ 53347 h 276895"/>
                <a:gd name="connsiteX16" fmla="*/ 132519 w 212831"/>
                <a:gd name="connsiteY16" fmla="*/ 7763 h 276895"/>
                <a:gd name="connsiteX17" fmla="*/ 185804 w 212831"/>
                <a:gd name="connsiteY17" fmla="*/ 73060 h 276895"/>
                <a:gd name="connsiteX18" fmla="*/ 118351 w 212831"/>
                <a:gd name="connsiteY18" fmla="*/ 204885 h 276895"/>
                <a:gd name="connsiteX19" fmla="*/ 91246 w 212831"/>
                <a:gd name="connsiteY19" fmla="*/ 171621 h 276895"/>
                <a:gd name="connsiteX20" fmla="*/ 59830 w 212831"/>
                <a:gd name="connsiteY20" fmla="*/ 203037 h 276895"/>
                <a:gd name="connsiteX21" fmla="*/ 61678 w 212831"/>
                <a:gd name="connsiteY21" fmla="*/ 212894 h 276895"/>
                <a:gd name="connsiteX22" fmla="*/ 80774 w 212831"/>
                <a:gd name="connsiteY22" fmla="*/ 216282 h 276895"/>
                <a:gd name="connsiteX23" fmla="*/ 66606 w 212831"/>
                <a:gd name="connsiteY23" fmla="*/ 203037 h 276895"/>
                <a:gd name="connsiteX24" fmla="*/ 91246 w 212831"/>
                <a:gd name="connsiteY24" fmla="*/ 178397 h 276895"/>
                <a:gd name="connsiteX25" fmla="*/ 110034 w 212831"/>
                <a:gd name="connsiteY25" fmla="*/ 204577 h 276895"/>
                <a:gd name="connsiteX26" fmla="*/ 106646 w 212831"/>
                <a:gd name="connsiteY26" fmla="*/ 210738 h 276895"/>
                <a:gd name="connsiteX27" fmla="*/ 80774 w 212831"/>
                <a:gd name="connsiteY27" fmla="*/ 216282 h 27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2831" h="276895">
                  <a:moveTo>
                    <a:pt x="119891" y="215358"/>
                  </a:moveTo>
                  <a:cubicBezTo>
                    <a:pt x="167631" y="197185"/>
                    <a:pt x="212908" y="142361"/>
                    <a:pt x="212908" y="82916"/>
                  </a:cubicBezTo>
                  <a:cubicBezTo>
                    <a:pt x="212908" y="33327"/>
                    <a:pt x="180259" y="63"/>
                    <a:pt x="134367" y="63"/>
                  </a:cubicBezTo>
                  <a:cubicBezTo>
                    <a:pt x="67838" y="63"/>
                    <a:pt x="77" y="69980"/>
                    <a:pt x="77" y="141745"/>
                  </a:cubicBezTo>
                  <a:cubicBezTo>
                    <a:pt x="77" y="192873"/>
                    <a:pt x="34573" y="223982"/>
                    <a:pt x="78926" y="223982"/>
                  </a:cubicBezTo>
                  <a:cubicBezTo>
                    <a:pt x="86626" y="223982"/>
                    <a:pt x="97098" y="222750"/>
                    <a:pt x="109110" y="219362"/>
                  </a:cubicBezTo>
                  <a:cubicBezTo>
                    <a:pt x="107878" y="238458"/>
                    <a:pt x="107878" y="239074"/>
                    <a:pt x="107878" y="243078"/>
                  </a:cubicBezTo>
                  <a:cubicBezTo>
                    <a:pt x="107878" y="252934"/>
                    <a:pt x="107878" y="276958"/>
                    <a:pt x="133443" y="276958"/>
                  </a:cubicBezTo>
                  <a:cubicBezTo>
                    <a:pt x="170095" y="276958"/>
                    <a:pt x="184880" y="220594"/>
                    <a:pt x="184880" y="217206"/>
                  </a:cubicBezTo>
                  <a:cubicBezTo>
                    <a:pt x="184880" y="215050"/>
                    <a:pt x="182724" y="214126"/>
                    <a:pt x="181491" y="214126"/>
                  </a:cubicBezTo>
                  <a:cubicBezTo>
                    <a:pt x="179027" y="214126"/>
                    <a:pt x="178411" y="215666"/>
                    <a:pt x="177795" y="217514"/>
                  </a:cubicBezTo>
                  <a:cubicBezTo>
                    <a:pt x="170403" y="239382"/>
                    <a:pt x="152539" y="247082"/>
                    <a:pt x="141759" y="247082"/>
                  </a:cubicBezTo>
                  <a:cubicBezTo>
                    <a:pt x="127591" y="247082"/>
                    <a:pt x="122971" y="238766"/>
                    <a:pt x="119891" y="215358"/>
                  </a:cubicBezTo>
                  <a:close/>
                  <a:moveTo>
                    <a:pt x="61678" y="212894"/>
                  </a:moveTo>
                  <a:cubicBezTo>
                    <a:pt x="37653" y="203345"/>
                    <a:pt x="27181" y="179321"/>
                    <a:pt x="27181" y="151601"/>
                  </a:cubicBezTo>
                  <a:cubicBezTo>
                    <a:pt x="27181" y="130348"/>
                    <a:pt x="35189" y="86612"/>
                    <a:pt x="58598" y="53347"/>
                  </a:cubicBezTo>
                  <a:cubicBezTo>
                    <a:pt x="81082" y="21931"/>
                    <a:pt x="110034" y="7763"/>
                    <a:pt x="132519" y="7763"/>
                  </a:cubicBezTo>
                  <a:cubicBezTo>
                    <a:pt x="163319" y="7763"/>
                    <a:pt x="185804" y="31787"/>
                    <a:pt x="185804" y="73060"/>
                  </a:cubicBezTo>
                  <a:cubicBezTo>
                    <a:pt x="185804" y="103860"/>
                    <a:pt x="170095" y="175933"/>
                    <a:pt x="118351" y="204885"/>
                  </a:cubicBezTo>
                  <a:cubicBezTo>
                    <a:pt x="116810" y="194105"/>
                    <a:pt x="113730" y="171621"/>
                    <a:pt x="91246" y="171621"/>
                  </a:cubicBezTo>
                  <a:cubicBezTo>
                    <a:pt x="74922" y="171621"/>
                    <a:pt x="59830" y="187021"/>
                    <a:pt x="59830" y="203037"/>
                  </a:cubicBezTo>
                  <a:cubicBezTo>
                    <a:pt x="59830" y="209198"/>
                    <a:pt x="61678" y="212586"/>
                    <a:pt x="61678" y="212894"/>
                  </a:cubicBezTo>
                  <a:close/>
                  <a:moveTo>
                    <a:pt x="80774" y="216282"/>
                  </a:moveTo>
                  <a:cubicBezTo>
                    <a:pt x="76462" y="216282"/>
                    <a:pt x="66606" y="216282"/>
                    <a:pt x="66606" y="203037"/>
                  </a:cubicBezTo>
                  <a:cubicBezTo>
                    <a:pt x="66606" y="190717"/>
                    <a:pt x="78310" y="178397"/>
                    <a:pt x="91246" y="178397"/>
                  </a:cubicBezTo>
                  <a:cubicBezTo>
                    <a:pt x="104182" y="178397"/>
                    <a:pt x="110034" y="185789"/>
                    <a:pt x="110034" y="204577"/>
                  </a:cubicBezTo>
                  <a:cubicBezTo>
                    <a:pt x="110034" y="209198"/>
                    <a:pt x="109726" y="209506"/>
                    <a:pt x="106646" y="210738"/>
                  </a:cubicBezTo>
                  <a:cubicBezTo>
                    <a:pt x="98638" y="214126"/>
                    <a:pt x="89398" y="216282"/>
                    <a:pt x="80774" y="216282"/>
                  </a:cubicBezTo>
                  <a:close/>
                </a:path>
              </a:pathLst>
            </a:custGeom>
            <a:solidFill>
              <a:srgbClr val="B300B3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844AD343-A925-A33B-BEB1-3D100B7BDAF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126027" y="4715220"/>
              <a:ext cx="140573" cy="147256"/>
            </a:xfrm>
            <a:custGeom>
              <a:avLst/>
              <a:gdLst>
                <a:gd name="connsiteX0" fmla="*/ 74036 w 140573"/>
                <a:gd name="connsiteY0" fmla="*/ 17744 h 147256"/>
                <a:gd name="connsiteX1" fmla="*/ 96459 w 140573"/>
                <a:gd name="connsiteY1" fmla="*/ 7826 h 147256"/>
                <a:gd name="connsiteX2" fmla="*/ 105299 w 140573"/>
                <a:gd name="connsiteY2" fmla="*/ 3083 h 147256"/>
                <a:gd name="connsiteX3" fmla="*/ 101634 w 140573"/>
                <a:gd name="connsiteY3" fmla="*/ 64 h 147256"/>
                <a:gd name="connsiteX4" fmla="*/ 85679 w 140573"/>
                <a:gd name="connsiteY4" fmla="*/ 711 h 147256"/>
                <a:gd name="connsiteX5" fmla="*/ 68431 w 140573"/>
                <a:gd name="connsiteY5" fmla="*/ 927 h 147256"/>
                <a:gd name="connsiteX6" fmla="*/ 53554 w 140573"/>
                <a:gd name="connsiteY6" fmla="*/ 711 h 147256"/>
                <a:gd name="connsiteX7" fmla="*/ 39540 w 140573"/>
                <a:gd name="connsiteY7" fmla="*/ 64 h 147256"/>
                <a:gd name="connsiteX8" fmla="*/ 35012 w 140573"/>
                <a:gd name="connsiteY8" fmla="*/ 4807 h 147256"/>
                <a:gd name="connsiteX9" fmla="*/ 41912 w 140573"/>
                <a:gd name="connsiteY9" fmla="*/ 7826 h 147256"/>
                <a:gd name="connsiteX10" fmla="*/ 50105 w 140573"/>
                <a:gd name="connsiteY10" fmla="*/ 8257 h 147256"/>
                <a:gd name="connsiteX11" fmla="*/ 55063 w 140573"/>
                <a:gd name="connsiteY11" fmla="*/ 11276 h 147256"/>
                <a:gd name="connsiteX12" fmla="*/ 54201 w 140573"/>
                <a:gd name="connsiteY12" fmla="*/ 16019 h 147256"/>
                <a:gd name="connsiteX13" fmla="*/ 25526 w 140573"/>
                <a:gd name="connsiteY13" fmla="*/ 130504 h 147256"/>
                <a:gd name="connsiteX14" fmla="*/ 6553 w 140573"/>
                <a:gd name="connsiteY14" fmla="*/ 139559 h 147256"/>
                <a:gd name="connsiteX15" fmla="*/ 85 w 140573"/>
                <a:gd name="connsiteY15" fmla="*/ 144087 h 147256"/>
                <a:gd name="connsiteX16" fmla="*/ 6553 w 140573"/>
                <a:gd name="connsiteY16" fmla="*/ 147321 h 147256"/>
                <a:gd name="connsiteX17" fmla="*/ 115001 w 140573"/>
                <a:gd name="connsiteY17" fmla="*/ 147321 h 147256"/>
                <a:gd name="connsiteX18" fmla="*/ 122332 w 140573"/>
                <a:gd name="connsiteY18" fmla="*/ 143009 h 147256"/>
                <a:gd name="connsiteX19" fmla="*/ 140658 w 140573"/>
                <a:gd name="connsiteY19" fmla="*/ 93636 h 147256"/>
                <a:gd name="connsiteX20" fmla="*/ 136993 w 140573"/>
                <a:gd name="connsiteY20" fmla="*/ 90617 h 147256"/>
                <a:gd name="connsiteX21" fmla="*/ 132681 w 140573"/>
                <a:gd name="connsiteY21" fmla="*/ 95145 h 147256"/>
                <a:gd name="connsiteX22" fmla="*/ 75546 w 140573"/>
                <a:gd name="connsiteY22" fmla="*/ 139559 h 147256"/>
                <a:gd name="connsiteX23" fmla="*/ 51183 w 140573"/>
                <a:gd name="connsiteY23" fmla="*/ 139559 h 147256"/>
                <a:gd name="connsiteX24" fmla="*/ 44283 w 140573"/>
                <a:gd name="connsiteY24" fmla="*/ 137403 h 147256"/>
                <a:gd name="connsiteX25" fmla="*/ 45146 w 140573"/>
                <a:gd name="connsiteY25" fmla="*/ 132876 h 147256"/>
                <a:gd name="connsiteX26" fmla="*/ 74036 w 140573"/>
                <a:gd name="connsiteY26" fmla="*/ 17744 h 14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0573" h="147256">
                  <a:moveTo>
                    <a:pt x="74036" y="17744"/>
                  </a:moveTo>
                  <a:cubicBezTo>
                    <a:pt x="75977" y="9982"/>
                    <a:pt x="76624" y="7826"/>
                    <a:pt x="96459" y="7826"/>
                  </a:cubicBezTo>
                  <a:cubicBezTo>
                    <a:pt x="103143" y="7826"/>
                    <a:pt x="105299" y="7826"/>
                    <a:pt x="105299" y="3083"/>
                  </a:cubicBezTo>
                  <a:cubicBezTo>
                    <a:pt x="105299" y="2867"/>
                    <a:pt x="105083" y="64"/>
                    <a:pt x="101634" y="64"/>
                  </a:cubicBezTo>
                  <a:cubicBezTo>
                    <a:pt x="96675" y="64"/>
                    <a:pt x="90854" y="495"/>
                    <a:pt x="85679" y="711"/>
                  </a:cubicBezTo>
                  <a:cubicBezTo>
                    <a:pt x="80289" y="927"/>
                    <a:pt x="73821" y="927"/>
                    <a:pt x="68431" y="927"/>
                  </a:cubicBezTo>
                  <a:cubicBezTo>
                    <a:pt x="63903" y="927"/>
                    <a:pt x="58082" y="711"/>
                    <a:pt x="53554" y="711"/>
                  </a:cubicBezTo>
                  <a:cubicBezTo>
                    <a:pt x="49027" y="711"/>
                    <a:pt x="43852" y="64"/>
                    <a:pt x="39540" y="64"/>
                  </a:cubicBezTo>
                  <a:cubicBezTo>
                    <a:pt x="38246" y="64"/>
                    <a:pt x="35012" y="64"/>
                    <a:pt x="35012" y="4807"/>
                  </a:cubicBezTo>
                  <a:cubicBezTo>
                    <a:pt x="35012" y="7826"/>
                    <a:pt x="37600" y="7826"/>
                    <a:pt x="41912" y="7826"/>
                  </a:cubicBezTo>
                  <a:cubicBezTo>
                    <a:pt x="42127" y="7826"/>
                    <a:pt x="46224" y="7826"/>
                    <a:pt x="50105" y="8257"/>
                  </a:cubicBezTo>
                  <a:cubicBezTo>
                    <a:pt x="54632" y="8688"/>
                    <a:pt x="55063" y="9120"/>
                    <a:pt x="55063" y="11276"/>
                  </a:cubicBezTo>
                  <a:cubicBezTo>
                    <a:pt x="55063" y="11707"/>
                    <a:pt x="55063" y="12785"/>
                    <a:pt x="54201" y="16019"/>
                  </a:cubicBezTo>
                  <a:lnTo>
                    <a:pt x="25526" y="130504"/>
                  </a:lnTo>
                  <a:cubicBezTo>
                    <a:pt x="23585" y="137834"/>
                    <a:pt x="23154" y="139559"/>
                    <a:pt x="6553" y="139559"/>
                  </a:cubicBezTo>
                  <a:cubicBezTo>
                    <a:pt x="2887" y="139559"/>
                    <a:pt x="85" y="139559"/>
                    <a:pt x="85" y="144087"/>
                  </a:cubicBezTo>
                  <a:cubicBezTo>
                    <a:pt x="85" y="147321"/>
                    <a:pt x="2672" y="147321"/>
                    <a:pt x="6553" y="147321"/>
                  </a:cubicBezTo>
                  <a:lnTo>
                    <a:pt x="115001" y="147321"/>
                  </a:lnTo>
                  <a:cubicBezTo>
                    <a:pt x="120391" y="147321"/>
                    <a:pt x="120607" y="147105"/>
                    <a:pt x="122332" y="143009"/>
                  </a:cubicBezTo>
                  <a:cubicBezTo>
                    <a:pt x="124488" y="137188"/>
                    <a:pt x="140658" y="95361"/>
                    <a:pt x="140658" y="93636"/>
                  </a:cubicBezTo>
                  <a:cubicBezTo>
                    <a:pt x="140658" y="92989"/>
                    <a:pt x="140227" y="90617"/>
                    <a:pt x="136993" y="90617"/>
                  </a:cubicBezTo>
                  <a:cubicBezTo>
                    <a:pt x="134405" y="90617"/>
                    <a:pt x="133974" y="91695"/>
                    <a:pt x="132681" y="95145"/>
                  </a:cubicBezTo>
                  <a:cubicBezTo>
                    <a:pt x="124488" y="115627"/>
                    <a:pt x="115001" y="139559"/>
                    <a:pt x="75546" y="139559"/>
                  </a:cubicBezTo>
                  <a:lnTo>
                    <a:pt x="51183" y="139559"/>
                  </a:lnTo>
                  <a:cubicBezTo>
                    <a:pt x="44499" y="139559"/>
                    <a:pt x="44283" y="139344"/>
                    <a:pt x="44283" y="137403"/>
                  </a:cubicBezTo>
                  <a:cubicBezTo>
                    <a:pt x="44283" y="137188"/>
                    <a:pt x="44283" y="136110"/>
                    <a:pt x="45146" y="132876"/>
                  </a:cubicBezTo>
                  <a:lnTo>
                    <a:pt x="74036" y="17744"/>
                  </a:lnTo>
                  <a:close/>
                </a:path>
              </a:pathLst>
            </a:custGeom>
            <a:solidFill>
              <a:srgbClr val="B300B3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EF6BCB34-3E55-CBA0-009D-D7884E46EFD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398329" y="4703239"/>
              <a:ext cx="204823" cy="72072"/>
            </a:xfrm>
            <a:custGeom>
              <a:avLst/>
              <a:gdLst>
                <a:gd name="connsiteX0" fmla="*/ 194444 w 204823"/>
                <a:gd name="connsiteY0" fmla="*/ 12383 h 72072"/>
                <a:gd name="connsiteX1" fmla="*/ 204916 w 204823"/>
                <a:gd name="connsiteY1" fmla="*/ 6223 h 72072"/>
                <a:gd name="connsiteX2" fmla="*/ 194752 w 204823"/>
                <a:gd name="connsiteY2" fmla="*/ 63 h 72072"/>
                <a:gd name="connsiteX3" fmla="*/ 10257 w 204823"/>
                <a:gd name="connsiteY3" fmla="*/ 63 h 72072"/>
                <a:gd name="connsiteX4" fmla="*/ 93 w 204823"/>
                <a:gd name="connsiteY4" fmla="*/ 6223 h 72072"/>
                <a:gd name="connsiteX5" fmla="*/ 10565 w 204823"/>
                <a:gd name="connsiteY5" fmla="*/ 12383 h 72072"/>
                <a:gd name="connsiteX6" fmla="*/ 194444 w 204823"/>
                <a:gd name="connsiteY6" fmla="*/ 12383 h 72072"/>
                <a:gd name="connsiteX7" fmla="*/ 194752 w 204823"/>
                <a:gd name="connsiteY7" fmla="*/ 72136 h 72072"/>
                <a:gd name="connsiteX8" fmla="*/ 204916 w 204823"/>
                <a:gd name="connsiteY8" fmla="*/ 65976 h 72072"/>
                <a:gd name="connsiteX9" fmla="*/ 194444 w 204823"/>
                <a:gd name="connsiteY9" fmla="*/ 59816 h 72072"/>
                <a:gd name="connsiteX10" fmla="*/ 10565 w 204823"/>
                <a:gd name="connsiteY10" fmla="*/ 59816 h 72072"/>
                <a:gd name="connsiteX11" fmla="*/ 93 w 204823"/>
                <a:gd name="connsiteY11" fmla="*/ 65976 h 72072"/>
                <a:gd name="connsiteX12" fmla="*/ 10257 w 204823"/>
                <a:gd name="connsiteY12" fmla="*/ 72136 h 72072"/>
                <a:gd name="connsiteX13" fmla="*/ 194752 w 204823"/>
                <a:gd name="connsiteY13" fmla="*/ 72136 h 7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823" h="72072">
                  <a:moveTo>
                    <a:pt x="194444" y="12383"/>
                  </a:moveTo>
                  <a:cubicBezTo>
                    <a:pt x="199064" y="12383"/>
                    <a:pt x="204916" y="12383"/>
                    <a:pt x="204916" y="6223"/>
                  </a:cubicBezTo>
                  <a:cubicBezTo>
                    <a:pt x="204916" y="63"/>
                    <a:pt x="199064" y="63"/>
                    <a:pt x="194752" y="63"/>
                  </a:cubicBezTo>
                  <a:lnTo>
                    <a:pt x="10257" y="63"/>
                  </a:lnTo>
                  <a:cubicBezTo>
                    <a:pt x="5945" y="63"/>
                    <a:pt x="93" y="63"/>
                    <a:pt x="93" y="6223"/>
                  </a:cubicBezTo>
                  <a:cubicBezTo>
                    <a:pt x="93" y="12383"/>
                    <a:pt x="5945" y="12383"/>
                    <a:pt x="10565" y="12383"/>
                  </a:cubicBezTo>
                  <a:lnTo>
                    <a:pt x="194444" y="12383"/>
                  </a:lnTo>
                  <a:close/>
                  <a:moveTo>
                    <a:pt x="194752" y="72136"/>
                  </a:moveTo>
                  <a:cubicBezTo>
                    <a:pt x="199064" y="72136"/>
                    <a:pt x="204916" y="72136"/>
                    <a:pt x="204916" y="65976"/>
                  </a:cubicBezTo>
                  <a:cubicBezTo>
                    <a:pt x="204916" y="59816"/>
                    <a:pt x="199064" y="59816"/>
                    <a:pt x="194444" y="59816"/>
                  </a:cubicBezTo>
                  <a:lnTo>
                    <a:pt x="10565" y="59816"/>
                  </a:lnTo>
                  <a:cubicBezTo>
                    <a:pt x="5945" y="59816"/>
                    <a:pt x="93" y="59816"/>
                    <a:pt x="93" y="65976"/>
                  </a:cubicBezTo>
                  <a:cubicBezTo>
                    <a:pt x="93" y="72136"/>
                    <a:pt x="5945" y="72136"/>
                    <a:pt x="10257" y="72136"/>
                  </a:cubicBezTo>
                  <a:lnTo>
                    <a:pt x="194752" y="72136"/>
                  </a:ln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6FE231CB-CE94-DFBD-4A77-AF5B9E3695A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718208" y="4611145"/>
              <a:ext cx="129669" cy="211906"/>
            </a:xfrm>
            <a:custGeom>
              <a:avLst/>
              <a:gdLst>
                <a:gd name="connsiteX0" fmla="*/ 129774 w 129669"/>
                <a:gd name="connsiteY0" fmla="*/ 106632 h 211906"/>
                <a:gd name="connsiteX1" fmla="*/ 117454 w 129669"/>
                <a:gd name="connsiteY1" fmla="*/ 34559 h 211906"/>
                <a:gd name="connsiteX2" fmla="*/ 65093 w 129669"/>
                <a:gd name="connsiteY2" fmla="*/ 63 h 211906"/>
                <a:gd name="connsiteX3" fmla="*/ 11500 w 129669"/>
                <a:gd name="connsiteY3" fmla="*/ 36715 h 211906"/>
                <a:gd name="connsiteX4" fmla="*/ 104 w 129669"/>
                <a:gd name="connsiteY4" fmla="*/ 106632 h 211906"/>
                <a:gd name="connsiteX5" fmla="*/ 13964 w 129669"/>
                <a:gd name="connsiteY5" fmla="*/ 180861 h 211906"/>
                <a:gd name="connsiteX6" fmla="*/ 64785 w 129669"/>
                <a:gd name="connsiteY6" fmla="*/ 211970 h 211906"/>
                <a:gd name="connsiteX7" fmla="*/ 118378 w 129669"/>
                <a:gd name="connsiteY7" fmla="*/ 176241 h 211906"/>
                <a:gd name="connsiteX8" fmla="*/ 129774 w 129669"/>
                <a:gd name="connsiteY8" fmla="*/ 106632 h 211906"/>
                <a:gd name="connsiteX9" fmla="*/ 64785 w 129669"/>
                <a:gd name="connsiteY9" fmla="*/ 205193 h 211906"/>
                <a:gd name="connsiteX10" fmla="*/ 29056 w 129669"/>
                <a:gd name="connsiteY10" fmla="*/ 167925 h 211906"/>
                <a:gd name="connsiteX11" fmla="*/ 25668 w 129669"/>
                <a:gd name="connsiteY11" fmla="*/ 102936 h 211906"/>
                <a:gd name="connsiteX12" fmla="*/ 28132 w 129669"/>
                <a:gd name="connsiteY12" fmla="*/ 46263 h 211906"/>
                <a:gd name="connsiteX13" fmla="*/ 64785 w 129669"/>
                <a:gd name="connsiteY13" fmla="*/ 6839 h 211906"/>
                <a:gd name="connsiteX14" fmla="*/ 101129 w 129669"/>
                <a:gd name="connsiteY14" fmla="*/ 42875 h 211906"/>
                <a:gd name="connsiteX15" fmla="*/ 104209 w 129669"/>
                <a:gd name="connsiteY15" fmla="*/ 102936 h 211906"/>
                <a:gd name="connsiteX16" fmla="*/ 100821 w 129669"/>
                <a:gd name="connsiteY16" fmla="*/ 166693 h 211906"/>
                <a:gd name="connsiteX17" fmla="*/ 64785 w 129669"/>
                <a:gd name="connsiteY17" fmla="*/ 205193 h 21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669" h="211906">
                  <a:moveTo>
                    <a:pt x="129774" y="106632"/>
                  </a:moveTo>
                  <a:cubicBezTo>
                    <a:pt x="129774" y="81992"/>
                    <a:pt x="128234" y="57352"/>
                    <a:pt x="117454" y="34559"/>
                  </a:cubicBezTo>
                  <a:cubicBezTo>
                    <a:pt x="103285" y="4991"/>
                    <a:pt x="78029" y="63"/>
                    <a:pt x="65093" y="63"/>
                  </a:cubicBezTo>
                  <a:cubicBezTo>
                    <a:pt x="46613" y="63"/>
                    <a:pt x="24128" y="8071"/>
                    <a:pt x="11500" y="36715"/>
                  </a:cubicBezTo>
                  <a:cubicBezTo>
                    <a:pt x="1644" y="57968"/>
                    <a:pt x="104" y="81992"/>
                    <a:pt x="104" y="106632"/>
                  </a:cubicBezTo>
                  <a:cubicBezTo>
                    <a:pt x="104" y="129732"/>
                    <a:pt x="1336" y="157453"/>
                    <a:pt x="13964" y="180861"/>
                  </a:cubicBezTo>
                  <a:cubicBezTo>
                    <a:pt x="27208" y="205809"/>
                    <a:pt x="49693" y="211970"/>
                    <a:pt x="64785" y="211970"/>
                  </a:cubicBezTo>
                  <a:cubicBezTo>
                    <a:pt x="81417" y="211970"/>
                    <a:pt x="104825" y="205501"/>
                    <a:pt x="118378" y="176241"/>
                  </a:cubicBezTo>
                  <a:cubicBezTo>
                    <a:pt x="128234" y="154989"/>
                    <a:pt x="129774" y="130965"/>
                    <a:pt x="129774" y="106632"/>
                  </a:cubicBezTo>
                  <a:close/>
                  <a:moveTo>
                    <a:pt x="64785" y="205193"/>
                  </a:moveTo>
                  <a:cubicBezTo>
                    <a:pt x="52773" y="205193"/>
                    <a:pt x="34600" y="197493"/>
                    <a:pt x="29056" y="167925"/>
                  </a:cubicBezTo>
                  <a:cubicBezTo>
                    <a:pt x="25668" y="149445"/>
                    <a:pt x="25668" y="121108"/>
                    <a:pt x="25668" y="102936"/>
                  </a:cubicBezTo>
                  <a:cubicBezTo>
                    <a:pt x="25668" y="83224"/>
                    <a:pt x="25668" y="62896"/>
                    <a:pt x="28132" y="46263"/>
                  </a:cubicBezTo>
                  <a:cubicBezTo>
                    <a:pt x="33984" y="9611"/>
                    <a:pt x="57085" y="6839"/>
                    <a:pt x="64785" y="6839"/>
                  </a:cubicBezTo>
                  <a:cubicBezTo>
                    <a:pt x="74949" y="6839"/>
                    <a:pt x="95277" y="12383"/>
                    <a:pt x="101129" y="42875"/>
                  </a:cubicBezTo>
                  <a:cubicBezTo>
                    <a:pt x="104209" y="60124"/>
                    <a:pt x="104209" y="83532"/>
                    <a:pt x="104209" y="102936"/>
                  </a:cubicBezTo>
                  <a:cubicBezTo>
                    <a:pt x="104209" y="126036"/>
                    <a:pt x="104209" y="146981"/>
                    <a:pt x="100821" y="166693"/>
                  </a:cubicBezTo>
                  <a:cubicBezTo>
                    <a:pt x="96201" y="195953"/>
                    <a:pt x="78645" y="205193"/>
                    <a:pt x="64785" y="205193"/>
                  </a:cubicBez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6" name="ZoneTexte 85">
            <a:extLst>
              <a:ext uri="{FF2B5EF4-FFF2-40B4-BE49-F238E27FC236}">
                <a16:creationId xmlns:a16="http://schemas.microsoft.com/office/drawing/2014/main" id="{813EBA49-814B-43E4-086A-1800E73E1058}"/>
              </a:ext>
            </a:extLst>
          </p:cNvPr>
          <p:cNvSpPr txBox="1"/>
          <p:nvPr/>
        </p:nvSpPr>
        <p:spPr>
          <a:xfrm>
            <a:off x="240384" y="1276153"/>
            <a:ext cx="2283879" cy="64633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>
                <a:solidFill>
                  <a:schemeClr val="bg1"/>
                </a:solidFill>
              </a:rPr>
              <a:t>Ailette infiniment longue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B1B760A5-657E-4D14-5100-266D50E87350}"/>
              </a:ext>
            </a:extLst>
          </p:cNvPr>
          <p:cNvSpPr txBox="1"/>
          <p:nvPr/>
        </p:nvSpPr>
        <p:spPr>
          <a:xfrm>
            <a:off x="4020332" y="1276153"/>
            <a:ext cx="1919640" cy="92333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>
                <a:solidFill>
                  <a:schemeClr val="bg1"/>
                </a:solidFill>
              </a:rPr>
              <a:t>Ailette « adiabatique »</a:t>
            </a:r>
          </a:p>
          <a:p>
            <a:pPr algn="ctr"/>
            <a:r>
              <a:rPr lang="fr-FR" sz="1800">
                <a:solidFill>
                  <a:schemeClr val="bg1"/>
                </a:solidFill>
              </a:rPr>
              <a:t>(bout isolé)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6B9A592F-F0CA-0250-F66F-74D1DC5C36EB}"/>
              </a:ext>
            </a:extLst>
          </p:cNvPr>
          <p:cNvSpPr txBox="1"/>
          <p:nvPr/>
        </p:nvSpPr>
        <p:spPr>
          <a:xfrm>
            <a:off x="7725303" y="1276153"/>
            <a:ext cx="1872828" cy="64633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>
                <a:solidFill>
                  <a:schemeClr val="bg1"/>
                </a:solidFill>
              </a:rPr>
              <a:t>Convection à l’extrémité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7B5BB37C-CB8E-4A14-8940-9BDAA7C17AC6}"/>
              </a:ext>
            </a:extLst>
          </p:cNvPr>
          <p:cNvGrpSpPr/>
          <p:nvPr/>
        </p:nvGrpSpPr>
        <p:grpSpPr>
          <a:xfrm>
            <a:off x="8413010" y="3286006"/>
            <a:ext cx="497414" cy="3932903"/>
            <a:chOff x="1170528" y="1919180"/>
            <a:chExt cx="549243" cy="432189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66E03F4-C22A-87E7-72D9-248003C8BECE}"/>
                </a:ext>
              </a:extLst>
            </p:cNvPr>
            <p:cNvSpPr/>
            <p:nvPr/>
          </p:nvSpPr>
          <p:spPr bwMode="auto">
            <a:xfrm>
              <a:off x="1179711" y="1919180"/>
              <a:ext cx="540060" cy="43204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666ABD25-329F-DF84-2DAA-019876AD67EC}"/>
                </a:ext>
              </a:extLst>
            </p:cNvPr>
            <p:cNvGrpSpPr/>
            <p:nvPr/>
          </p:nvGrpSpPr>
          <p:grpSpPr>
            <a:xfrm>
              <a:off x="1480834" y="2177836"/>
              <a:ext cx="234198" cy="4063234"/>
              <a:chOff x="5073852" y="1822660"/>
              <a:chExt cx="197662" cy="4063234"/>
            </a:xfrm>
          </p:grpSpPr>
          <p:sp>
            <p:nvSpPr>
              <p:cNvPr id="75" name="Forme libre 74">
                <a:extLst>
                  <a:ext uri="{FF2B5EF4-FFF2-40B4-BE49-F238E27FC236}">
                    <a16:creationId xmlns:a16="http://schemas.microsoft.com/office/drawing/2014/main" id="{FE825A1D-7C34-8523-4F68-B077C44D5626}"/>
                  </a:ext>
                </a:extLst>
              </p:cNvPr>
              <p:cNvSpPr/>
              <p:nvPr/>
            </p:nvSpPr>
            <p:spPr bwMode="auto">
              <a:xfrm>
                <a:off x="5115027" y="2181752"/>
                <a:ext cx="154604" cy="3704142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Forme libre 75">
                <a:extLst>
                  <a:ext uri="{FF2B5EF4-FFF2-40B4-BE49-F238E27FC236}">
                    <a16:creationId xmlns:a16="http://schemas.microsoft.com/office/drawing/2014/main" id="{8618B9C4-0959-FAD4-CC52-717FAFA5FE90}"/>
                  </a:ext>
                </a:extLst>
              </p:cNvPr>
              <p:cNvSpPr/>
              <p:nvPr/>
            </p:nvSpPr>
            <p:spPr bwMode="auto">
              <a:xfrm>
                <a:off x="5152576" y="2968160"/>
                <a:ext cx="114852" cy="2915718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Forme libre 76">
                <a:extLst>
                  <a:ext uri="{FF2B5EF4-FFF2-40B4-BE49-F238E27FC236}">
                    <a16:creationId xmlns:a16="http://schemas.microsoft.com/office/drawing/2014/main" id="{0F7F7BBC-2009-98BB-23E2-4EF8276DE762}"/>
                  </a:ext>
                </a:extLst>
              </p:cNvPr>
              <p:cNvSpPr/>
              <p:nvPr/>
            </p:nvSpPr>
            <p:spPr bwMode="auto">
              <a:xfrm>
                <a:off x="5225795" y="4804364"/>
                <a:ext cx="45719" cy="1079817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Forme libre 77">
                <a:extLst>
                  <a:ext uri="{FF2B5EF4-FFF2-40B4-BE49-F238E27FC236}">
                    <a16:creationId xmlns:a16="http://schemas.microsoft.com/office/drawing/2014/main" id="{08A73C7E-E497-A3E9-1535-BEA524A140ED}"/>
                  </a:ext>
                </a:extLst>
              </p:cNvPr>
              <p:cNvSpPr/>
              <p:nvPr/>
            </p:nvSpPr>
            <p:spPr bwMode="auto">
              <a:xfrm>
                <a:off x="5190126" y="3994274"/>
                <a:ext cx="77302" cy="1888194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Forme libre 78">
                <a:extLst>
                  <a:ext uri="{FF2B5EF4-FFF2-40B4-BE49-F238E27FC236}">
                    <a16:creationId xmlns:a16="http://schemas.microsoft.com/office/drawing/2014/main" id="{7C65C406-BF5F-9DCB-AA9C-97D1E12E0A6B}"/>
                  </a:ext>
                </a:extLst>
              </p:cNvPr>
              <p:cNvSpPr/>
              <p:nvPr/>
            </p:nvSpPr>
            <p:spPr bwMode="auto">
              <a:xfrm>
                <a:off x="5073852" y="1822660"/>
                <a:ext cx="193576" cy="4059807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CC2C89E1-8F30-C466-7EC0-5CB762E1D84A}"/>
                </a:ext>
              </a:extLst>
            </p:cNvPr>
            <p:cNvGrpSpPr/>
            <p:nvPr/>
          </p:nvGrpSpPr>
          <p:grpSpPr>
            <a:xfrm flipH="1">
              <a:off x="1170528" y="2177836"/>
              <a:ext cx="234198" cy="4063234"/>
              <a:chOff x="5073852" y="1822660"/>
              <a:chExt cx="197662" cy="4063234"/>
            </a:xfrm>
          </p:grpSpPr>
          <p:sp>
            <p:nvSpPr>
              <p:cNvPr id="70" name="Forme libre 69">
                <a:extLst>
                  <a:ext uri="{FF2B5EF4-FFF2-40B4-BE49-F238E27FC236}">
                    <a16:creationId xmlns:a16="http://schemas.microsoft.com/office/drawing/2014/main" id="{98C840BD-0C73-B1A8-158A-1EFA12CD84F4}"/>
                  </a:ext>
                </a:extLst>
              </p:cNvPr>
              <p:cNvSpPr/>
              <p:nvPr/>
            </p:nvSpPr>
            <p:spPr bwMode="auto">
              <a:xfrm>
                <a:off x="5115027" y="2181752"/>
                <a:ext cx="154604" cy="3704142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Forme libre 70">
                <a:extLst>
                  <a:ext uri="{FF2B5EF4-FFF2-40B4-BE49-F238E27FC236}">
                    <a16:creationId xmlns:a16="http://schemas.microsoft.com/office/drawing/2014/main" id="{EDF40091-626A-EA4C-8E11-6881CCA2F439}"/>
                  </a:ext>
                </a:extLst>
              </p:cNvPr>
              <p:cNvSpPr/>
              <p:nvPr/>
            </p:nvSpPr>
            <p:spPr bwMode="auto">
              <a:xfrm>
                <a:off x="5152576" y="2968160"/>
                <a:ext cx="114852" cy="2915718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Forme libre 71">
                <a:extLst>
                  <a:ext uri="{FF2B5EF4-FFF2-40B4-BE49-F238E27FC236}">
                    <a16:creationId xmlns:a16="http://schemas.microsoft.com/office/drawing/2014/main" id="{4BEB8D93-E929-A9C1-E703-4F50EE818D88}"/>
                  </a:ext>
                </a:extLst>
              </p:cNvPr>
              <p:cNvSpPr/>
              <p:nvPr/>
            </p:nvSpPr>
            <p:spPr bwMode="auto">
              <a:xfrm>
                <a:off x="5225795" y="4804364"/>
                <a:ext cx="45719" cy="1079817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Forme libre 72">
                <a:extLst>
                  <a:ext uri="{FF2B5EF4-FFF2-40B4-BE49-F238E27FC236}">
                    <a16:creationId xmlns:a16="http://schemas.microsoft.com/office/drawing/2014/main" id="{EB047787-83C9-8075-BBE0-13CCF913FED9}"/>
                  </a:ext>
                </a:extLst>
              </p:cNvPr>
              <p:cNvSpPr/>
              <p:nvPr/>
            </p:nvSpPr>
            <p:spPr bwMode="auto">
              <a:xfrm>
                <a:off x="5190126" y="3994274"/>
                <a:ext cx="77302" cy="1888194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Forme libre 73">
                <a:extLst>
                  <a:ext uri="{FF2B5EF4-FFF2-40B4-BE49-F238E27FC236}">
                    <a16:creationId xmlns:a16="http://schemas.microsoft.com/office/drawing/2014/main" id="{7F2158C4-33DF-DFBC-A627-F622D10CB08B}"/>
                  </a:ext>
                </a:extLst>
              </p:cNvPr>
              <p:cNvSpPr/>
              <p:nvPr/>
            </p:nvSpPr>
            <p:spPr bwMode="auto">
              <a:xfrm>
                <a:off x="5073852" y="1822660"/>
                <a:ext cx="193576" cy="4059807"/>
              </a:xfrm>
              <a:custGeom>
                <a:avLst/>
                <a:gdLst>
                  <a:gd name="connsiteX0" fmla="*/ 0 w 142042"/>
                  <a:gd name="connsiteY0" fmla="*/ 3666478 h 3666478"/>
                  <a:gd name="connsiteX1" fmla="*/ 0 w 142042"/>
                  <a:gd name="connsiteY1" fmla="*/ 115410 h 3666478"/>
                  <a:gd name="connsiteX2" fmla="*/ 142042 w 142042"/>
                  <a:gd name="connsiteY2" fmla="*/ 0 h 3666478"/>
                  <a:gd name="connsiteX3" fmla="*/ 142042 w 142042"/>
                  <a:gd name="connsiteY3" fmla="*/ 0 h 3666478"/>
                  <a:gd name="connsiteX0" fmla="*/ 10521 w 152563"/>
                  <a:gd name="connsiteY0" fmla="*/ 3851053 h 3851053"/>
                  <a:gd name="connsiteX1" fmla="*/ 10521 w 152563"/>
                  <a:gd name="connsiteY1" fmla="*/ 299985 h 3851053"/>
                  <a:gd name="connsiteX2" fmla="*/ 152563 w 152563"/>
                  <a:gd name="connsiteY2" fmla="*/ 184575 h 3851053"/>
                  <a:gd name="connsiteX3" fmla="*/ 152563 w 152563"/>
                  <a:gd name="connsiteY3" fmla="*/ 184575 h 3851053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701630 h 3701630"/>
                  <a:gd name="connsiteX1" fmla="*/ 22200 w 164242"/>
                  <a:gd name="connsiteY1" fmla="*/ 150562 h 3701630"/>
                  <a:gd name="connsiteX2" fmla="*/ 164242 w 164242"/>
                  <a:gd name="connsiteY2" fmla="*/ 35152 h 3701630"/>
                  <a:gd name="connsiteX3" fmla="*/ 164242 w 164242"/>
                  <a:gd name="connsiteY3" fmla="*/ 35152 h 3701630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0 h 3666478"/>
                  <a:gd name="connsiteX0" fmla="*/ 22200 w 164242"/>
                  <a:gd name="connsiteY0" fmla="*/ 3666478 h 3666478"/>
                  <a:gd name="connsiteX1" fmla="*/ 22200 w 164242"/>
                  <a:gd name="connsiteY1" fmla="*/ 115410 h 3666478"/>
                  <a:gd name="connsiteX2" fmla="*/ 164242 w 164242"/>
                  <a:gd name="connsiteY2" fmla="*/ 0 h 3666478"/>
                  <a:gd name="connsiteX3" fmla="*/ 164242 w 164242"/>
                  <a:gd name="connsiteY3" fmla="*/ 152400 h 3666478"/>
                  <a:gd name="connsiteX0" fmla="*/ 22200 w 245989"/>
                  <a:gd name="connsiteY0" fmla="*/ 3666478 h 3666478"/>
                  <a:gd name="connsiteX1" fmla="*/ 22200 w 245989"/>
                  <a:gd name="connsiteY1" fmla="*/ 115410 h 3666478"/>
                  <a:gd name="connsiteX2" fmla="*/ 164242 w 245989"/>
                  <a:gd name="connsiteY2" fmla="*/ 0 h 3666478"/>
                  <a:gd name="connsiteX3" fmla="*/ 164242 w 245989"/>
                  <a:gd name="connsiteY3" fmla="*/ 152400 h 3666478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22200 w 234282"/>
                  <a:gd name="connsiteY0" fmla="*/ 3708519 h 3708519"/>
                  <a:gd name="connsiteX1" fmla="*/ 22200 w 234282"/>
                  <a:gd name="connsiteY1" fmla="*/ 157451 h 3708519"/>
                  <a:gd name="connsiteX2" fmla="*/ 111690 w 234282"/>
                  <a:gd name="connsiteY2" fmla="*/ 0 h 3708519"/>
                  <a:gd name="connsiteX3" fmla="*/ 164242 w 234282"/>
                  <a:gd name="connsiteY3" fmla="*/ 194441 h 3708519"/>
                  <a:gd name="connsiteX0" fmla="*/ 11066 w 223148"/>
                  <a:gd name="connsiteY0" fmla="*/ 3708519 h 3708519"/>
                  <a:gd name="connsiteX1" fmla="*/ 11066 w 223148"/>
                  <a:gd name="connsiteY1" fmla="*/ 157451 h 3708519"/>
                  <a:gd name="connsiteX2" fmla="*/ 100556 w 223148"/>
                  <a:gd name="connsiteY2" fmla="*/ 0 h 3708519"/>
                  <a:gd name="connsiteX3" fmla="*/ 153108 w 223148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33394"/>
                  <a:gd name="connsiteY0" fmla="*/ 3708519 h 3708519"/>
                  <a:gd name="connsiteX1" fmla="*/ 11066 w 233394"/>
                  <a:gd name="connsiteY1" fmla="*/ 157451 h 3708519"/>
                  <a:gd name="connsiteX2" fmla="*/ 100556 w 233394"/>
                  <a:gd name="connsiteY2" fmla="*/ 0 h 3708519"/>
                  <a:gd name="connsiteX3" fmla="*/ 153108 w 233394"/>
                  <a:gd name="connsiteY3" fmla="*/ 194441 h 3708519"/>
                  <a:gd name="connsiteX0" fmla="*/ 11066 w 227728"/>
                  <a:gd name="connsiteY0" fmla="*/ 3695993 h 3695993"/>
                  <a:gd name="connsiteX1" fmla="*/ 11066 w 227728"/>
                  <a:gd name="connsiteY1" fmla="*/ 144925 h 3695993"/>
                  <a:gd name="connsiteX2" fmla="*/ 75504 w 227728"/>
                  <a:gd name="connsiteY2" fmla="*/ 0 h 3695993"/>
                  <a:gd name="connsiteX3" fmla="*/ 153108 w 227728"/>
                  <a:gd name="connsiteY3" fmla="*/ 181915 h 3695993"/>
                  <a:gd name="connsiteX0" fmla="*/ 11066 w 237697"/>
                  <a:gd name="connsiteY0" fmla="*/ 3743966 h 3743966"/>
                  <a:gd name="connsiteX1" fmla="*/ 11066 w 237697"/>
                  <a:gd name="connsiteY1" fmla="*/ 192898 h 3743966"/>
                  <a:gd name="connsiteX2" fmla="*/ 75504 w 237697"/>
                  <a:gd name="connsiteY2" fmla="*/ 47973 h 3743966"/>
                  <a:gd name="connsiteX3" fmla="*/ 165634 w 237697"/>
                  <a:gd name="connsiteY3" fmla="*/ 62875 h 3743966"/>
                  <a:gd name="connsiteX0" fmla="*/ 11066 w 165634"/>
                  <a:gd name="connsiteY0" fmla="*/ 3695993 h 3695993"/>
                  <a:gd name="connsiteX1" fmla="*/ 11066 w 165634"/>
                  <a:gd name="connsiteY1" fmla="*/ 144925 h 3695993"/>
                  <a:gd name="connsiteX2" fmla="*/ 75504 w 165634"/>
                  <a:gd name="connsiteY2" fmla="*/ 0 h 3695993"/>
                  <a:gd name="connsiteX3" fmla="*/ 165634 w 165634"/>
                  <a:gd name="connsiteY3" fmla="*/ 14902 h 3695993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1066 w 161459"/>
                  <a:gd name="connsiteY0" fmla="*/ 3697792 h 3697792"/>
                  <a:gd name="connsiteX1" fmla="*/ 11066 w 161459"/>
                  <a:gd name="connsiteY1" fmla="*/ 146724 h 3697792"/>
                  <a:gd name="connsiteX2" fmla="*/ 75504 w 161459"/>
                  <a:gd name="connsiteY2" fmla="*/ 1799 h 3697792"/>
                  <a:gd name="connsiteX3" fmla="*/ 161459 w 161459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697792 h 3697792"/>
                  <a:gd name="connsiteX1" fmla="*/ 9250 w 167994"/>
                  <a:gd name="connsiteY1" fmla="*/ 255283 h 3697792"/>
                  <a:gd name="connsiteX2" fmla="*/ 82039 w 167994"/>
                  <a:gd name="connsiteY2" fmla="*/ 1799 h 3697792"/>
                  <a:gd name="connsiteX3" fmla="*/ 167994 w 167994"/>
                  <a:gd name="connsiteY3" fmla="*/ 0 h 3697792"/>
                  <a:gd name="connsiteX0" fmla="*/ 17601 w 167994"/>
                  <a:gd name="connsiteY0" fmla="*/ 3704784 h 3704784"/>
                  <a:gd name="connsiteX1" fmla="*/ 9250 w 167994"/>
                  <a:gd name="connsiteY1" fmla="*/ 262275 h 3704784"/>
                  <a:gd name="connsiteX2" fmla="*/ 82039 w 167994"/>
                  <a:gd name="connsiteY2" fmla="*/ 8791 h 3704784"/>
                  <a:gd name="connsiteX3" fmla="*/ 167994 w 167994"/>
                  <a:gd name="connsiteY3" fmla="*/ 6992 h 3704784"/>
                  <a:gd name="connsiteX0" fmla="*/ 17601 w 164819"/>
                  <a:gd name="connsiteY0" fmla="*/ 3716974 h 3716974"/>
                  <a:gd name="connsiteX1" fmla="*/ 9250 w 164819"/>
                  <a:gd name="connsiteY1" fmla="*/ 274465 h 3716974"/>
                  <a:gd name="connsiteX2" fmla="*/ 82039 w 164819"/>
                  <a:gd name="connsiteY2" fmla="*/ 20981 h 3716974"/>
                  <a:gd name="connsiteX3" fmla="*/ 164819 w 164819"/>
                  <a:gd name="connsiteY3" fmla="*/ 12832 h 3716974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17601 w 164819"/>
                  <a:gd name="connsiteY0" fmla="*/ 3704142 h 3704142"/>
                  <a:gd name="connsiteX1" fmla="*/ 9250 w 164819"/>
                  <a:gd name="connsiteY1" fmla="*/ 261633 h 3704142"/>
                  <a:gd name="connsiteX2" fmla="*/ 50289 w 164819"/>
                  <a:gd name="connsiteY2" fmla="*/ 33549 h 3704142"/>
                  <a:gd name="connsiteX3" fmla="*/ 164819 w 164819"/>
                  <a:gd name="connsiteY3" fmla="*/ 0 h 3704142"/>
                  <a:gd name="connsiteX0" fmla="*/ 7969 w 155187"/>
                  <a:gd name="connsiteY0" fmla="*/ 3704142 h 3704142"/>
                  <a:gd name="connsiteX1" fmla="*/ 12318 w 155187"/>
                  <a:gd name="connsiteY1" fmla="*/ 264808 h 3704142"/>
                  <a:gd name="connsiteX2" fmla="*/ 40657 w 155187"/>
                  <a:gd name="connsiteY2" fmla="*/ 33549 h 3704142"/>
                  <a:gd name="connsiteX3" fmla="*/ 155187 w 155187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10204 w 157422"/>
                  <a:gd name="connsiteY0" fmla="*/ 3704142 h 3704142"/>
                  <a:gd name="connsiteX1" fmla="*/ 11378 w 157422"/>
                  <a:gd name="connsiteY1" fmla="*/ 233058 h 3704142"/>
                  <a:gd name="connsiteX2" fmla="*/ 42892 w 157422"/>
                  <a:gd name="connsiteY2" fmla="*/ 33549 h 3704142"/>
                  <a:gd name="connsiteX3" fmla="*/ 157422 w 157422"/>
                  <a:gd name="connsiteY3" fmla="*/ 0 h 3704142"/>
                  <a:gd name="connsiteX0" fmla="*/ 7386 w 154604"/>
                  <a:gd name="connsiteY0" fmla="*/ 3704142 h 3704142"/>
                  <a:gd name="connsiteX1" fmla="*/ 8560 w 154604"/>
                  <a:gd name="connsiteY1" fmla="*/ 233058 h 3704142"/>
                  <a:gd name="connsiteX2" fmla="*/ 40074 w 154604"/>
                  <a:gd name="connsiteY2" fmla="*/ 33549 h 3704142"/>
                  <a:gd name="connsiteX3" fmla="*/ 154604 w 154604"/>
                  <a:gd name="connsiteY3" fmla="*/ 0 h 370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04" h="3704142">
                    <a:moveTo>
                      <a:pt x="7386" y="3704142"/>
                    </a:moveTo>
                    <a:cubicBezTo>
                      <a:pt x="7386" y="2520453"/>
                      <a:pt x="-9988" y="535048"/>
                      <a:pt x="8560" y="233058"/>
                    </a:cubicBezTo>
                    <a:cubicBezTo>
                      <a:pt x="19269" y="112857"/>
                      <a:pt x="15733" y="72392"/>
                      <a:pt x="40074" y="33549"/>
                    </a:cubicBezTo>
                    <a:cubicBezTo>
                      <a:pt x="64415" y="-5294"/>
                      <a:pt x="71965" y="2904"/>
                      <a:pt x="1546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A900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5BD70244-A0A4-9535-CE7D-DE8ECEB639E0}"/>
              </a:ext>
            </a:extLst>
          </p:cNvPr>
          <p:cNvCxnSpPr>
            <a:cxnSpLocks/>
          </p:cNvCxnSpPr>
          <p:nvPr/>
        </p:nvCxnSpPr>
        <p:spPr bwMode="auto">
          <a:xfrm flipH="1">
            <a:off x="8417349" y="7218909"/>
            <a:ext cx="48873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11" name="Groupe 110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 title="IguanaTex Vector Display">
            <a:extLst>
              <a:ext uri="{FF2B5EF4-FFF2-40B4-BE49-F238E27FC236}">
                <a16:creationId xmlns:a16="http://schemas.microsoft.com/office/drawing/2014/main" id="{23A206E4-75F3-1236-677C-F1807ADEC579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169400" y="7086600"/>
            <a:ext cx="273810" cy="273809"/>
            <a:chOff x="11281436" y="8789396"/>
            <a:chExt cx="251394" cy="254903"/>
          </a:xfrm>
        </p:grpSpPr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2D132A24-3608-ADFE-3550-4A487939730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281436" y="8789396"/>
              <a:ext cx="185495" cy="205195"/>
            </a:xfrm>
            <a:custGeom>
              <a:avLst/>
              <a:gdLst>
                <a:gd name="connsiteX0" fmla="*/ 110010 w 185495"/>
                <a:gd name="connsiteY0" fmla="*/ 21279 h 205195"/>
                <a:gd name="connsiteX1" fmla="*/ 116284 w 185495"/>
                <a:gd name="connsiteY1" fmla="*/ 10065 h 205195"/>
                <a:gd name="connsiteX2" fmla="*/ 133470 w 185495"/>
                <a:gd name="connsiteY2" fmla="*/ 9459 h 205195"/>
                <a:gd name="connsiteX3" fmla="*/ 173297 w 185495"/>
                <a:gd name="connsiteY3" fmla="*/ 34313 h 205195"/>
                <a:gd name="connsiteX4" fmla="*/ 171114 w 185495"/>
                <a:gd name="connsiteY4" fmla="*/ 58560 h 205195"/>
                <a:gd name="connsiteX5" fmla="*/ 170296 w 185495"/>
                <a:gd name="connsiteY5" fmla="*/ 64319 h 205195"/>
                <a:gd name="connsiteX6" fmla="*/ 173569 w 185495"/>
                <a:gd name="connsiteY6" fmla="*/ 68259 h 205195"/>
                <a:gd name="connsiteX7" fmla="*/ 177661 w 185495"/>
                <a:gd name="connsiteY7" fmla="*/ 61288 h 205195"/>
                <a:gd name="connsiteX8" fmla="*/ 185026 w 185495"/>
                <a:gd name="connsiteY8" fmla="*/ 8549 h 205195"/>
                <a:gd name="connsiteX9" fmla="*/ 185572 w 185495"/>
                <a:gd name="connsiteY9" fmla="*/ 3397 h 205195"/>
                <a:gd name="connsiteX10" fmla="*/ 178207 w 185495"/>
                <a:gd name="connsiteY10" fmla="*/ 63 h 205195"/>
                <a:gd name="connsiteX11" fmla="*/ 26810 w 185495"/>
                <a:gd name="connsiteY11" fmla="*/ 63 h 205195"/>
                <a:gd name="connsiteX12" fmla="*/ 18081 w 185495"/>
                <a:gd name="connsiteY12" fmla="*/ 6125 h 205195"/>
                <a:gd name="connsiteX13" fmla="*/ 1713 w 185495"/>
                <a:gd name="connsiteY13" fmla="*/ 59470 h 205195"/>
                <a:gd name="connsiteX14" fmla="*/ 77 w 185495"/>
                <a:gd name="connsiteY14" fmla="*/ 64925 h 205195"/>
                <a:gd name="connsiteX15" fmla="*/ 3350 w 185495"/>
                <a:gd name="connsiteY15" fmla="*/ 68259 h 205195"/>
                <a:gd name="connsiteX16" fmla="*/ 7988 w 185495"/>
                <a:gd name="connsiteY16" fmla="*/ 61894 h 205195"/>
                <a:gd name="connsiteX17" fmla="*/ 70183 w 185495"/>
                <a:gd name="connsiteY17" fmla="*/ 9459 h 205195"/>
                <a:gd name="connsiteX18" fmla="*/ 80822 w 185495"/>
                <a:gd name="connsiteY18" fmla="*/ 9459 h 205195"/>
                <a:gd name="connsiteX19" fmla="*/ 88460 w 185495"/>
                <a:gd name="connsiteY19" fmla="*/ 13096 h 205195"/>
                <a:gd name="connsiteX20" fmla="*/ 87369 w 185495"/>
                <a:gd name="connsiteY20" fmla="*/ 19461 h 205195"/>
                <a:gd name="connsiteX21" fmla="*/ 50815 w 185495"/>
                <a:gd name="connsiteY21" fmla="*/ 181314 h 205195"/>
                <a:gd name="connsiteX22" fmla="*/ 18353 w 185495"/>
                <a:gd name="connsiteY22" fmla="*/ 195863 h 205195"/>
                <a:gd name="connsiteX23" fmla="*/ 6896 w 185495"/>
                <a:gd name="connsiteY23" fmla="*/ 201622 h 205195"/>
                <a:gd name="connsiteX24" fmla="*/ 11534 w 185495"/>
                <a:gd name="connsiteY24" fmla="*/ 205259 h 205195"/>
                <a:gd name="connsiteX25" fmla="*/ 33902 w 185495"/>
                <a:gd name="connsiteY25" fmla="*/ 204652 h 205195"/>
                <a:gd name="connsiteX26" fmla="*/ 57089 w 185495"/>
                <a:gd name="connsiteY26" fmla="*/ 204349 h 205195"/>
                <a:gd name="connsiteX27" fmla="*/ 79731 w 185495"/>
                <a:gd name="connsiteY27" fmla="*/ 204652 h 205195"/>
                <a:gd name="connsiteX28" fmla="*/ 103463 w 185495"/>
                <a:gd name="connsiteY28" fmla="*/ 205259 h 205195"/>
                <a:gd name="connsiteX29" fmla="*/ 109464 w 185495"/>
                <a:gd name="connsiteY29" fmla="*/ 199197 h 205195"/>
                <a:gd name="connsiteX30" fmla="*/ 100190 w 185495"/>
                <a:gd name="connsiteY30" fmla="*/ 195863 h 205195"/>
                <a:gd name="connsiteX31" fmla="*/ 82731 w 185495"/>
                <a:gd name="connsiteY31" fmla="*/ 195257 h 205195"/>
                <a:gd name="connsiteX32" fmla="*/ 72638 w 185495"/>
                <a:gd name="connsiteY32" fmla="*/ 188588 h 205195"/>
                <a:gd name="connsiteX33" fmla="*/ 73729 w 185495"/>
                <a:gd name="connsiteY33" fmla="*/ 182223 h 205195"/>
                <a:gd name="connsiteX34" fmla="*/ 110010 w 185495"/>
                <a:gd name="connsiteY34" fmla="*/ 21279 h 20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5495" h="205195">
                  <a:moveTo>
                    <a:pt x="110010" y="21279"/>
                  </a:moveTo>
                  <a:cubicBezTo>
                    <a:pt x="111919" y="12793"/>
                    <a:pt x="113011" y="10974"/>
                    <a:pt x="116284" y="10065"/>
                  </a:cubicBezTo>
                  <a:cubicBezTo>
                    <a:pt x="118739" y="9459"/>
                    <a:pt x="127741" y="9459"/>
                    <a:pt x="133470" y="9459"/>
                  </a:cubicBezTo>
                  <a:cubicBezTo>
                    <a:pt x="161021" y="9459"/>
                    <a:pt x="173297" y="10671"/>
                    <a:pt x="173297" y="34313"/>
                  </a:cubicBezTo>
                  <a:cubicBezTo>
                    <a:pt x="173297" y="38859"/>
                    <a:pt x="172205" y="50680"/>
                    <a:pt x="171114" y="58560"/>
                  </a:cubicBezTo>
                  <a:cubicBezTo>
                    <a:pt x="170841" y="59773"/>
                    <a:pt x="170296" y="63410"/>
                    <a:pt x="170296" y="64319"/>
                  </a:cubicBezTo>
                  <a:cubicBezTo>
                    <a:pt x="170296" y="66138"/>
                    <a:pt x="171114" y="68259"/>
                    <a:pt x="173569" y="68259"/>
                  </a:cubicBezTo>
                  <a:cubicBezTo>
                    <a:pt x="176570" y="68259"/>
                    <a:pt x="177116" y="65835"/>
                    <a:pt x="177661" y="61288"/>
                  </a:cubicBezTo>
                  <a:lnTo>
                    <a:pt x="185026" y="8549"/>
                  </a:lnTo>
                  <a:cubicBezTo>
                    <a:pt x="185299" y="7337"/>
                    <a:pt x="185572" y="4306"/>
                    <a:pt x="185572" y="3397"/>
                  </a:cubicBezTo>
                  <a:cubicBezTo>
                    <a:pt x="185572" y="63"/>
                    <a:pt x="182844" y="63"/>
                    <a:pt x="178207" y="63"/>
                  </a:cubicBezTo>
                  <a:lnTo>
                    <a:pt x="26810" y="63"/>
                  </a:lnTo>
                  <a:cubicBezTo>
                    <a:pt x="20263" y="63"/>
                    <a:pt x="19990" y="366"/>
                    <a:pt x="18081" y="6125"/>
                  </a:cubicBezTo>
                  <a:lnTo>
                    <a:pt x="1713" y="59470"/>
                  </a:lnTo>
                  <a:cubicBezTo>
                    <a:pt x="1441" y="60076"/>
                    <a:pt x="77" y="64319"/>
                    <a:pt x="77" y="64925"/>
                  </a:cubicBezTo>
                  <a:cubicBezTo>
                    <a:pt x="77" y="66744"/>
                    <a:pt x="1441" y="68259"/>
                    <a:pt x="3350" y="68259"/>
                  </a:cubicBezTo>
                  <a:cubicBezTo>
                    <a:pt x="6078" y="68259"/>
                    <a:pt x="6351" y="66744"/>
                    <a:pt x="7988" y="61894"/>
                  </a:cubicBezTo>
                  <a:cubicBezTo>
                    <a:pt x="22718" y="14914"/>
                    <a:pt x="29811" y="9459"/>
                    <a:pt x="70183" y="9459"/>
                  </a:cubicBezTo>
                  <a:lnTo>
                    <a:pt x="80822" y="9459"/>
                  </a:lnTo>
                  <a:cubicBezTo>
                    <a:pt x="88460" y="9459"/>
                    <a:pt x="88460" y="10671"/>
                    <a:pt x="88460" y="13096"/>
                  </a:cubicBezTo>
                  <a:cubicBezTo>
                    <a:pt x="88460" y="14914"/>
                    <a:pt x="87641" y="18552"/>
                    <a:pt x="87369" y="19461"/>
                  </a:cubicBezTo>
                  <a:lnTo>
                    <a:pt x="50815" y="181314"/>
                  </a:lnTo>
                  <a:cubicBezTo>
                    <a:pt x="48360" y="192529"/>
                    <a:pt x="47542" y="195863"/>
                    <a:pt x="18353" y="195863"/>
                  </a:cubicBezTo>
                  <a:cubicBezTo>
                    <a:pt x="8533" y="195863"/>
                    <a:pt x="6896" y="195863"/>
                    <a:pt x="6896" y="201622"/>
                  </a:cubicBezTo>
                  <a:cubicBezTo>
                    <a:pt x="6896" y="205259"/>
                    <a:pt x="9897" y="205259"/>
                    <a:pt x="11534" y="205259"/>
                  </a:cubicBezTo>
                  <a:cubicBezTo>
                    <a:pt x="18899" y="205259"/>
                    <a:pt x="26537" y="204652"/>
                    <a:pt x="33902" y="204652"/>
                  </a:cubicBezTo>
                  <a:cubicBezTo>
                    <a:pt x="41540" y="204652"/>
                    <a:pt x="49451" y="204349"/>
                    <a:pt x="57089" y="204349"/>
                  </a:cubicBezTo>
                  <a:cubicBezTo>
                    <a:pt x="64727" y="204349"/>
                    <a:pt x="72365" y="204652"/>
                    <a:pt x="79731" y="204652"/>
                  </a:cubicBezTo>
                  <a:cubicBezTo>
                    <a:pt x="87641" y="204652"/>
                    <a:pt x="95825" y="205259"/>
                    <a:pt x="103463" y="205259"/>
                  </a:cubicBezTo>
                  <a:cubicBezTo>
                    <a:pt x="106191" y="205259"/>
                    <a:pt x="109464" y="205259"/>
                    <a:pt x="109464" y="199197"/>
                  </a:cubicBezTo>
                  <a:cubicBezTo>
                    <a:pt x="109464" y="195863"/>
                    <a:pt x="107282" y="195863"/>
                    <a:pt x="100190" y="195863"/>
                  </a:cubicBezTo>
                  <a:cubicBezTo>
                    <a:pt x="93370" y="195863"/>
                    <a:pt x="89824" y="195863"/>
                    <a:pt x="82731" y="195257"/>
                  </a:cubicBezTo>
                  <a:cubicBezTo>
                    <a:pt x="74820" y="194347"/>
                    <a:pt x="72638" y="193438"/>
                    <a:pt x="72638" y="188588"/>
                  </a:cubicBezTo>
                  <a:cubicBezTo>
                    <a:pt x="72638" y="188285"/>
                    <a:pt x="72638" y="186770"/>
                    <a:pt x="73729" y="182223"/>
                  </a:cubicBezTo>
                  <a:lnTo>
                    <a:pt x="110010" y="21279"/>
                  </a:lnTo>
                  <a:close/>
                </a:path>
              </a:pathLst>
            </a:custGeom>
            <a:solidFill>
              <a:srgbClr val="FF0000"/>
            </a:solidFill>
            <a:ln w="26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E668C637-2EBB-0F51-5F34-CCE9A505FA5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444229" y="8899177"/>
              <a:ext cx="88601" cy="145122"/>
            </a:xfrm>
            <a:custGeom>
              <a:avLst/>
              <a:gdLst>
                <a:gd name="connsiteX0" fmla="*/ 88684 w 88601"/>
                <a:gd name="connsiteY0" fmla="*/ 73262 h 145122"/>
                <a:gd name="connsiteX1" fmla="*/ 77418 w 88601"/>
                <a:gd name="connsiteY1" fmla="*/ 18311 h 145122"/>
                <a:gd name="connsiteX2" fmla="*/ 44383 w 88601"/>
                <a:gd name="connsiteY2" fmla="*/ 64 h 145122"/>
                <a:gd name="connsiteX3" fmla="*/ 83 w 88601"/>
                <a:gd name="connsiteY3" fmla="*/ 73262 h 145122"/>
                <a:gd name="connsiteX4" fmla="*/ 44383 w 88601"/>
                <a:gd name="connsiteY4" fmla="*/ 145187 h 145122"/>
                <a:gd name="connsiteX5" fmla="*/ 88684 w 88601"/>
                <a:gd name="connsiteY5" fmla="*/ 73262 h 145122"/>
                <a:gd name="connsiteX6" fmla="*/ 44383 w 88601"/>
                <a:gd name="connsiteY6" fmla="*/ 139246 h 145122"/>
                <a:gd name="connsiteX7" fmla="*/ 20132 w 88601"/>
                <a:gd name="connsiteY7" fmla="*/ 116120 h 145122"/>
                <a:gd name="connsiteX8" fmla="*/ 17459 w 88601"/>
                <a:gd name="connsiteY8" fmla="*/ 70504 h 145122"/>
                <a:gd name="connsiteX9" fmla="*/ 20323 w 88601"/>
                <a:gd name="connsiteY9" fmla="*/ 27222 h 145122"/>
                <a:gd name="connsiteX10" fmla="*/ 44383 w 88601"/>
                <a:gd name="connsiteY10" fmla="*/ 6005 h 145122"/>
                <a:gd name="connsiteX11" fmla="*/ 68061 w 88601"/>
                <a:gd name="connsiteY11" fmla="*/ 25312 h 145122"/>
                <a:gd name="connsiteX12" fmla="*/ 71307 w 88601"/>
                <a:gd name="connsiteY12" fmla="*/ 70504 h 145122"/>
                <a:gd name="connsiteX13" fmla="*/ 68825 w 88601"/>
                <a:gd name="connsiteY13" fmla="*/ 115271 h 145122"/>
                <a:gd name="connsiteX14" fmla="*/ 44383 w 88601"/>
                <a:gd name="connsiteY14" fmla="*/ 139246 h 14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01" h="145122">
                  <a:moveTo>
                    <a:pt x="88684" y="73262"/>
                  </a:moveTo>
                  <a:cubicBezTo>
                    <a:pt x="88684" y="49924"/>
                    <a:pt x="86201" y="33162"/>
                    <a:pt x="77418" y="18311"/>
                  </a:cubicBezTo>
                  <a:cubicBezTo>
                    <a:pt x="71498" y="8551"/>
                    <a:pt x="59659" y="64"/>
                    <a:pt x="44383" y="64"/>
                  </a:cubicBezTo>
                  <a:cubicBezTo>
                    <a:pt x="83" y="64"/>
                    <a:pt x="83" y="57986"/>
                    <a:pt x="83" y="73262"/>
                  </a:cubicBezTo>
                  <a:cubicBezTo>
                    <a:pt x="83" y="88538"/>
                    <a:pt x="83" y="145187"/>
                    <a:pt x="44383" y="145187"/>
                  </a:cubicBezTo>
                  <a:cubicBezTo>
                    <a:pt x="88684" y="145187"/>
                    <a:pt x="88684" y="88538"/>
                    <a:pt x="88684" y="73262"/>
                  </a:cubicBezTo>
                  <a:close/>
                  <a:moveTo>
                    <a:pt x="44383" y="139246"/>
                  </a:moveTo>
                  <a:cubicBezTo>
                    <a:pt x="35599" y="139246"/>
                    <a:pt x="23951" y="133517"/>
                    <a:pt x="20132" y="116120"/>
                  </a:cubicBezTo>
                  <a:cubicBezTo>
                    <a:pt x="17459" y="103602"/>
                    <a:pt x="17459" y="86204"/>
                    <a:pt x="17459" y="70504"/>
                  </a:cubicBezTo>
                  <a:cubicBezTo>
                    <a:pt x="17459" y="55016"/>
                    <a:pt x="17459" y="38891"/>
                    <a:pt x="20323" y="27222"/>
                  </a:cubicBezTo>
                  <a:cubicBezTo>
                    <a:pt x="24333" y="10460"/>
                    <a:pt x="36554" y="6005"/>
                    <a:pt x="44383" y="6005"/>
                  </a:cubicBezTo>
                  <a:cubicBezTo>
                    <a:pt x="54695" y="6005"/>
                    <a:pt x="64624" y="13006"/>
                    <a:pt x="68061" y="25312"/>
                  </a:cubicBezTo>
                  <a:cubicBezTo>
                    <a:pt x="71116" y="36769"/>
                    <a:pt x="71307" y="52045"/>
                    <a:pt x="71307" y="70504"/>
                  </a:cubicBezTo>
                  <a:cubicBezTo>
                    <a:pt x="71307" y="86204"/>
                    <a:pt x="71307" y="101904"/>
                    <a:pt x="68825" y="115271"/>
                  </a:cubicBezTo>
                  <a:cubicBezTo>
                    <a:pt x="65006" y="134578"/>
                    <a:pt x="52021" y="139246"/>
                    <a:pt x="44383" y="139246"/>
                  </a:cubicBezTo>
                  <a:close/>
                </a:path>
              </a:pathLst>
            </a:custGeom>
            <a:solidFill>
              <a:srgbClr val="FF0000"/>
            </a:solidFill>
            <a:ln w="26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5" name="Groupe 154" descr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definecolor{darkred}{RGB}{150,0,0}&#10;\newcommand{\darkred}[1]{\textcolor{darkred}{#1}}&#10;&#10;&#10;\newcommand{\rey}{\text{Re}}&#10;&#10;$$&#10;\violet{\dot{Q}_L} = h_L \darkred{S} \left(\violet{T_L - \blue{T_\infty}} \right)&#10;$$&#10;&#10;&#10;\end{document}&#10;" title="IguanaTex Vector Display">
            <a:extLst>
              <a:ext uri="{FF2B5EF4-FFF2-40B4-BE49-F238E27FC236}">
                <a16:creationId xmlns:a16="http://schemas.microsoft.com/office/drawing/2014/main" id="{169CE197-4D29-978D-2615-2D4A5D58B056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239000" y="2387599"/>
            <a:ext cx="2864923" cy="393722"/>
            <a:chOff x="13079085" y="4537862"/>
            <a:chExt cx="2854361" cy="383025"/>
          </a:xfrm>
        </p:grpSpPr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939F81E5-42BF-F2AD-4C5F-BD9AA92F6A9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3195651" y="4537862"/>
              <a:ext cx="33195" cy="34648"/>
            </a:xfrm>
            <a:custGeom>
              <a:avLst/>
              <a:gdLst>
                <a:gd name="connsiteX0" fmla="*/ 33386 w 33195"/>
                <a:gd name="connsiteY0" fmla="*/ 17397 h 34648"/>
                <a:gd name="connsiteX1" fmla="*/ 16943 w 33195"/>
                <a:gd name="connsiteY1" fmla="*/ 72 h 34648"/>
                <a:gd name="connsiteX2" fmla="*/ 190 w 33195"/>
                <a:gd name="connsiteY2" fmla="*/ 17397 h 34648"/>
                <a:gd name="connsiteX3" fmla="*/ 16633 w 33195"/>
                <a:gd name="connsiteY3" fmla="*/ 34721 h 34648"/>
                <a:gd name="connsiteX4" fmla="*/ 33386 w 33195"/>
                <a:gd name="connsiteY4" fmla="*/ 17397 h 3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95" h="34648">
                  <a:moveTo>
                    <a:pt x="33386" y="17397"/>
                  </a:moveTo>
                  <a:cubicBezTo>
                    <a:pt x="33386" y="8571"/>
                    <a:pt x="26251" y="72"/>
                    <a:pt x="16943" y="72"/>
                  </a:cubicBezTo>
                  <a:cubicBezTo>
                    <a:pt x="6395" y="72"/>
                    <a:pt x="190" y="9225"/>
                    <a:pt x="190" y="17397"/>
                  </a:cubicBezTo>
                  <a:cubicBezTo>
                    <a:pt x="190" y="26222"/>
                    <a:pt x="7326" y="34721"/>
                    <a:pt x="16633" y="34721"/>
                  </a:cubicBezTo>
                  <a:cubicBezTo>
                    <a:pt x="27181" y="34721"/>
                    <a:pt x="33386" y="25569"/>
                    <a:pt x="33386" y="17397"/>
                  </a:cubicBezTo>
                  <a:close/>
                </a:path>
              </a:pathLst>
            </a:custGeom>
            <a:solidFill>
              <a:srgbClr val="B300B3"/>
            </a:solidFill>
            <a:ln w="31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42194F14-A637-E1BA-3616-8234A80BB00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3079085" y="4608721"/>
              <a:ext cx="214376" cy="293861"/>
            </a:xfrm>
            <a:custGeom>
              <a:avLst/>
              <a:gdLst>
                <a:gd name="connsiteX0" fmla="*/ 120871 w 214376"/>
                <a:gd name="connsiteY0" fmla="*/ 228561 h 293861"/>
                <a:gd name="connsiteX1" fmla="*/ 214564 w 214376"/>
                <a:gd name="connsiteY1" fmla="*/ 88004 h 293861"/>
                <a:gd name="connsiteX2" fmla="*/ 135452 w 214376"/>
                <a:gd name="connsiteY2" fmla="*/ 75 h 293861"/>
                <a:gd name="connsiteX3" fmla="*/ 187 w 214376"/>
                <a:gd name="connsiteY3" fmla="*/ 150438 h 293861"/>
                <a:gd name="connsiteX4" fmla="*/ 79609 w 214376"/>
                <a:gd name="connsiteY4" fmla="*/ 237713 h 293861"/>
                <a:gd name="connsiteX5" fmla="*/ 110012 w 214376"/>
                <a:gd name="connsiteY5" fmla="*/ 232810 h 293861"/>
                <a:gd name="connsiteX6" fmla="*/ 108772 w 214376"/>
                <a:gd name="connsiteY6" fmla="*/ 257980 h 293861"/>
                <a:gd name="connsiteX7" fmla="*/ 134522 w 214376"/>
                <a:gd name="connsiteY7" fmla="*/ 293936 h 293861"/>
                <a:gd name="connsiteX8" fmla="*/ 186332 w 214376"/>
                <a:gd name="connsiteY8" fmla="*/ 230522 h 293861"/>
                <a:gd name="connsiteX9" fmla="*/ 182919 w 214376"/>
                <a:gd name="connsiteY9" fmla="*/ 227253 h 293861"/>
                <a:gd name="connsiteX10" fmla="*/ 179196 w 214376"/>
                <a:gd name="connsiteY10" fmla="*/ 230849 h 293861"/>
                <a:gd name="connsiteX11" fmla="*/ 142898 w 214376"/>
                <a:gd name="connsiteY11" fmla="*/ 262229 h 293861"/>
                <a:gd name="connsiteX12" fmla="*/ 120871 w 214376"/>
                <a:gd name="connsiteY12" fmla="*/ 228561 h 293861"/>
                <a:gd name="connsiteX13" fmla="*/ 62235 w 214376"/>
                <a:gd name="connsiteY13" fmla="*/ 225946 h 293861"/>
                <a:gd name="connsiteX14" fmla="*/ 27488 w 214376"/>
                <a:gd name="connsiteY14" fmla="*/ 160898 h 293861"/>
                <a:gd name="connsiteX15" fmla="*/ 59133 w 214376"/>
                <a:gd name="connsiteY15" fmla="*/ 56624 h 293861"/>
                <a:gd name="connsiteX16" fmla="*/ 133591 w 214376"/>
                <a:gd name="connsiteY16" fmla="*/ 8247 h 293861"/>
                <a:gd name="connsiteX17" fmla="*/ 187263 w 214376"/>
                <a:gd name="connsiteY17" fmla="*/ 77544 h 293861"/>
                <a:gd name="connsiteX18" fmla="*/ 119320 w 214376"/>
                <a:gd name="connsiteY18" fmla="*/ 217447 h 293861"/>
                <a:gd name="connsiteX19" fmla="*/ 92019 w 214376"/>
                <a:gd name="connsiteY19" fmla="*/ 182145 h 293861"/>
                <a:gd name="connsiteX20" fmla="*/ 60374 w 214376"/>
                <a:gd name="connsiteY20" fmla="*/ 215486 h 293861"/>
                <a:gd name="connsiteX21" fmla="*/ 62235 w 214376"/>
                <a:gd name="connsiteY21" fmla="*/ 225946 h 293861"/>
                <a:gd name="connsiteX22" fmla="*/ 81470 w 214376"/>
                <a:gd name="connsiteY22" fmla="*/ 229542 h 293861"/>
                <a:gd name="connsiteX23" fmla="*/ 67199 w 214376"/>
                <a:gd name="connsiteY23" fmla="*/ 215486 h 293861"/>
                <a:gd name="connsiteX24" fmla="*/ 92019 w 214376"/>
                <a:gd name="connsiteY24" fmla="*/ 189336 h 293861"/>
                <a:gd name="connsiteX25" fmla="*/ 110943 w 214376"/>
                <a:gd name="connsiteY25" fmla="*/ 217120 h 293861"/>
                <a:gd name="connsiteX26" fmla="*/ 107531 w 214376"/>
                <a:gd name="connsiteY26" fmla="*/ 223658 h 293861"/>
                <a:gd name="connsiteX27" fmla="*/ 81470 w 214376"/>
                <a:gd name="connsiteY27" fmla="*/ 229542 h 2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4376" h="293861">
                  <a:moveTo>
                    <a:pt x="120871" y="228561"/>
                  </a:moveTo>
                  <a:cubicBezTo>
                    <a:pt x="168958" y="209275"/>
                    <a:pt x="214564" y="151091"/>
                    <a:pt x="214564" y="88004"/>
                  </a:cubicBezTo>
                  <a:cubicBezTo>
                    <a:pt x="214564" y="35377"/>
                    <a:pt x="181678" y="75"/>
                    <a:pt x="135452" y="75"/>
                  </a:cubicBezTo>
                  <a:cubicBezTo>
                    <a:pt x="68440" y="75"/>
                    <a:pt x="187" y="74276"/>
                    <a:pt x="187" y="150438"/>
                  </a:cubicBezTo>
                  <a:cubicBezTo>
                    <a:pt x="187" y="204699"/>
                    <a:pt x="34934" y="237713"/>
                    <a:pt x="79609" y="237713"/>
                  </a:cubicBezTo>
                  <a:cubicBezTo>
                    <a:pt x="87365" y="237713"/>
                    <a:pt x="97913" y="236406"/>
                    <a:pt x="110012" y="232810"/>
                  </a:cubicBezTo>
                  <a:cubicBezTo>
                    <a:pt x="108772" y="253077"/>
                    <a:pt x="108772" y="253730"/>
                    <a:pt x="108772" y="257980"/>
                  </a:cubicBezTo>
                  <a:cubicBezTo>
                    <a:pt x="108772" y="268440"/>
                    <a:pt x="108772" y="293936"/>
                    <a:pt x="134522" y="293936"/>
                  </a:cubicBezTo>
                  <a:cubicBezTo>
                    <a:pt x="171440" y="293936"/>
                    <a:pt x="186332" y="234118"/>
                    <a:pt x="186332" y="230522"/>
                  </a:cubicBezTo>
                  <a:cubicBezTo>
                    <a:pt x="186332" y="228234"/>
                    <a:pt x="184160" y="227253"/>
                    <a:pt x="182919" y="227253"/>
                  </a:cubicBezTo>
                  <a:cubicBezTo>
                    <a:pt x="180437" y="227253"/>
                    <a:pt x="179817" y="228888"/>
                    <a:pt x="179196" y="230849"/>
                  </a:cubicBezTo>
                  <a:cubicBezTo>
                    <a:pt x="171751" y="254057"/>
                    <a:pt x="153757" y="262229"/>
                    <a:pt x="142898" y="262229"/>
                  </a:cubicBezTo>
                  <a:cubicBezTo>
                    <a:pt x="128627" y="262229"/>
                    <a:pt x="123973" y="253404"/>
                    <a:pt x="120871" y="228561"/>
                  </a:cubicBezTo>
                  <a:close/>
                  <a:moveTo>
                    <a:pt x="62235" y="225946"/>
                  </a:moveTo>
                  <a:cubicBezTo>
                    <a:pt x="38036" y="215813"/>
                    <a:pt x="27488" y="190316"/>
                    <a:pt x="27488" y="160898"/>
                  </a:cubicBezTo>
                  <a:cubicBezTo>
                    <a:pt x="27488" y="138343"/>
                    <a:pt x="35555" y="91927"/>
                    <a:pt x="59133" y="56624"/>
                  </a:cubicBezTo>
                  <a:cubicBezTo>
                    <a:pt x="81781" y="23283"/>
                    <a:pt x="110943" y="8247"/>
                    <a:pt x="133591" y="8247"/>
                  </a:cubicBezTo>
                  <a:cubicBezTo>
                    <a:pt x="164615" y="8247"/>
                    <a:pt x="187263" y="33743"/>
                    <a:pt x="187263" y="77544"/>
                  </a:cubicBezTo>
                  <a:cubicBezTo>
                    <a:pt x="187263" y="110232"/>
                    <a:pt x="171440" y="186721"/>
                    <a:pt x="119320" y="217447"/>
                  </a:cubicBezTo>
                  <a:cubicBezTo>
                    <a:pt x="117769" y="206007"/>
                    <a:pt x="114666" y="182145"/>
                    <a:pt x="92019" y="182145"/>
                  </a:cubicBezTo>
                  <a:cubicBezTo>
                    <a:pt x="75576" y="182145"/>
                    <a:pt x="60374" y="198488"/>
                    <a:pt x="60374" y="215486"/>
                  </a:cubicBezTo>
                  <a:cubicBezTo>
                    <a:pt x="60374" y="222023"/>
                    <a:pt x="62235" y="225619"/>
                    <a:pt x="62235" y="225946"/>
                  </a:cubicBezTo>
                  <a:close/>
                  <a:moveTo>
                    <a:pt x="81470" y="229542"/>
                  </a:moveTo>
                  <a:cubicBezTo>
                    <a:pt x="77127" y="229542"/>
                    <a:pt x="67199" y="229542"/>
                    <a:pt x="67199" y="215486"/>
                  </a:cubicBezTo>
                  <a:cubicBezTo>
                    <a:pt x="67199" y="202411"/>
                    <a:pt x="78988" y="189336"/>
                    <a:pt x="92019" y="189336"/>
                  </a:cubicBezTo>
                  <a:cubicBezTo>
                    <a:pt x="105049" y="189336"/>
                    <a:pt x="110943" y="197181"/>
                    <a:pt x="110943" y="217120"/>
                  </a:cubicBezTo>
                  <a:cubicBezTo>
                    <a:pt x="110943" y="222023"/>
                    <a:pt x="110633" y="222350"/>
                    <a:pt x="107531" y="223658"/>
                  </a:cubicBezTo>
                  <a:cubicBezTo>
                    <a:pt x="99464" y="227253"/>
                    <a:pt x="90157" y="229542"/>
                    <a:pt x="81470" y="229542"/>
                  </a:cubicBezTo>
                  <a:close/>
                </a:path>
              </a:pathLst>
            </a:custGeom>
            <a:solidFill>
              <a:srgbClr val="B300B3"/>
            </a:solidFill>
            <a:ln w="31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5F16EEB6-367F-9557-F837-C6F51B45048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3324131" y="4731920"/>
              <a:ext cx="141594" cy="156279"/>
            </a:xfrm>
            <a:custGeom>
              <a:avLst/>
              <a:gdLst>
                <a:gd name="connsiteX0" fmla="*/ 74684 w 141594"/>
                <a:gd name="connsiteY0" fmla="*/ 18839 h 156279"/>
                <a:gd name="connsiteX1" fmla="*/ 97269 w 141594"/>
                <a:gd name="connsiteY1" fmla="*/ 8313 h 156279"/>
                <a:gd name="connsiteX2" fmla="*/ 106173 w 141594"/>
                <a:gd name="connsiteY2" fmla="*/ 3280 h 156279"/>
                <a:gd name="connsiteX3" fmla="*/ 102481 w 141594"/>
                <a:gd name="connsiteY3" fmla="*/ 76 h 156279"/>
                <a:gd name="connsiteX4" fmla="*/ 86411 w 141594"/>
                <a:gd name="connsiteY4" fmla="*/ 763 h 156279"/>
                <a:gd name="connsiteX5" fmla="*/ 69037 w 141594"/>
                <a:gd name="connsiteY5" fmla="*/ 991 h 156279"/>
                <a:gd name="connsiteX6" fmla="*/ 54053 w 141594"/>
                <a:gd name="connsiteY6" fmla="*/ 763 h 156279"/>
                <a:gd name="connsiteX7" fmla="*/ 39937 w 141594"/>
                <a:gd name="connsiteY7" fmla="*/ 76 h 156279"/>
                <a:gd name="connsiteX8" fmla="*/ 35376 w 141594"/>
                <a:gd name="connsiteY8" fmla="*/ 5110 h 156279"/>
                <a:gd name="connsiteX9" fmla="*/ 42326 w 141594"/>
                <a:gd name="connsiteY9" fmla="*/ 8313 h 156279"/>
                <a:gd name="connsiteX10" fmla="*/ 50578 w 141594"/>
                <a:gd name="connsiteY10" fmla="*/ 8771 h 156279"/>
                <a:gd name="connsiteX11" fmla="*/ 55573 w 141594"/>
                <a:gd name="connsiteY11" fmla="*/ 11974 h 156279"/>
                <a:gd name="connsiteX12" fmla="*/ 54704 w 141594"/>
                <a:gd name="connsiteY12" fmla="*/ 17008 h 156279"/>
                <a:gd name="connsiteX13" fmla="*/ 25821 w 141594"/>
                <a:gd name="connsiteY13" fmla="*/ 138508 h 156279"/>
                <a:gd name="connsiteX14" fmla="*/ 6710 w 141594"/>
                <a:gd name="connsiteY14" fmla="*/ 148118 h 156279"/>
                <a:gd name="connsiteX15" fmla="*/ 195 w 141594"/>
                <a:gd name="connsiteY15" fmla="*/ 152923 h 156279"/>
                <a:gd name="connsiteX16" fmla="*/ 6710 w 141594"/>
                <a:gd name="connsiteY16" fmla="*/ 156356 h 156279"/>
                <a:gd name="connsiteX17" fmla="*/ 115946 w 141594"/>
                <a:gd name="connsiteY17" fmla="*/ 156356 h 156279"/>
                <a:gd name="connsiteX18" fmla="*/ 123330 w 141594"/>
                <a:gd name="connsiteY18" fmla="*/ 151779 h 156279"/>
                <a:gd name="connsiteX19" fmla="*/ 141789 w 141594"/>
                <a:gd name="connsiteY19" fmla="*/ 99381 h 156279"/>
                <a:gd name="connsiteX20" fmla="*/ 138097 w 141594"/>
                <a:gd name="connsiteY20" fmla="*/ 96178 h 156279"/>
                <a:gd name="connsiteX21" fmla="*/ 133754 w 141594"/>
                <a:gd name="connsiteY21" fmla="*/ 100983 h 156279"/>
                <a:gd name="connsiteX22" fmla="*/ 76204 w 141594"/>
                <a:gd name="connsiteY22" fmla="*/ 148118 h 156279"/>
                <a:gd name="connsiteX23" fmla="*/ 51664 w 141594"/>
                <a:gd name="connsiteY23" fmla="*/ 148118 h 156279"/>
                <a:gd name="connsiteX24" fmla="*/ 44715 w 141594"/>
                <a:gd name="connsiteY24" fmla="*/ 145830 h 156279"/>
                <a:gd name="connsiteX25" fmla="*/ 45583 w 141594"/>
                <a:gd name="connsiteY25" fmla="*/ 141025 h 156279"/>
                <a:gd name="connsiteX26" fmla="*/ 74684 w 141594"/>
                <a:gd name="connsiteY26" fmla="*/ 18839 h 15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594" h="156279">
                  <a:moveTo>
                    <a:pt x="74684" y="18839"/>
                  </a:moveTo>
                  <a:cubicBezTo>
                    <a:pt x="76638" y="10602"/>
                    <a:pt x="77290" y="8313"/>
                    <a:pt x="97269" y="8313"/>
                  </a:cubicBezTo>
                  <a:cubicBezTo>
                    <a:pt x="104002" y="8313"/>
                    <a:pt x="106173" y="8313"/>
                    <a:pt x="106173" y="3280"/>
                  </a:cubicBezTo>
                  <a:cubicBezTo>
                    <a:pt x="106173" y="3051"/>
                    <a:pt x="105956" y="76"/>
                    <a:pt x="102481" y="76"/>
                  </a:cubicBezTo>
                  <a:cubicBezTo>
                    <a:pt x="97487" y="76"/>
                    <a:pt x="91623" y="534"/>
                    <a:pt x="86411" y="763"/>
                  </a:cubicBezTo>
                  <a:cubicBezTo>
                    <a:pt x="80982" y="991"/>
                    <a:pt x="74467" y="991"/>
                    <a:pt x="69037" y="991"/>
                  </a:cubicBezTo>
                  <a:cubicBezTo>
                    <a:pt x="64477" y="991"/>
                    <a:pt x="58613" y="763"/>
                    <a:pt x="54053" y="763"/>
                  </a:cubicBezTo>
                  <a:cubicBezTo>
                    <a:pt x="49492" y="763"/>
                    <a:pt x="44280" y="76"/>
                    <a:pt x="39937" y="76"/>
                  </a:cubicBezTo>
                  <a:cubicBezTo>
                    <a:pt x="38634" y="76"/>
                    <a:pt x="35376" y="76"/>
                    <a:pt x="35376" y="5110"/>
                  </a:cubicBezTo>
                  <a:cubicBezTo>
                    <a:pt x="35376" y="8313"/>
                    <a:pt x="37982" y="8313"/>
                    <a:pt x="42326" y="8313"/>
                  </a:cubicBezTo>
                  <a:cubicBezTo>
                    <a:pt x="42543" y="8313"/>
                    <a:pt x="46669" y="8313"/>
                    <a:pt x="50578" y="8771"/>
                  </a:cubicBezTo>
                  <a:cubicBezTo>
                    <a:pt x="55139" y="9229"/>
                    <a:pt x="55573" y="9686"/>
                    <a:pt x="55573" y="11974"/>
                  </a:cubicBezTo>
                  <a:cubicBezTo>
                    <a:pt x="55573" y="12432"/>
                    <a:pt x="55573" y="13576"/>
                    <a:pt x="54704" y="17008"/>
                  </a:cubicBezTo>
                  <a:lnTo>
                    <a:pt x="25821" y="138508"/>
                  </a:lnTo>
                  <a:cubicBezTo>
                    <a:pt x="23866" y="146288"/>
                    <a:pt x="23432" y="148118"/>
                    <a:pt x="6710" y="148118"/>
                  </a:cubicBezTo>
                  <a:cubicBezTo>
                    <a:pt x="3018" y="148118"/>
                    <a:pt x="195" y="148118"/>
                    <a:pt x="195" y="152923"/>
                  </a:cubicBezTo>
                  <a:cubicBezTo>
                    <a:pt x="195" y="156356"/>
                    <a:pt x="2801" y="156356"/>
                    <a:pt x="6710" y="156356"/>
                  </a:cubicBezTo>
                  <a:lnTo>
                    <a:pt x="115946" y="156356"/>
                  </a:lnTo>
                  <a:cubicBezTo>
                    <a:pt x="121375" y="156356"/>
                    <a:pt x="121592" y="156127"/>
                    <a:pt x="123330" y="151779"/>
                  </a:cubicBezTo>
                  <a:cubicBezTo>
                    <a:pt x="125501" y="145601"/>
                    <a:pt x="141789" y="101212"/>
                    <a:pt x="141789" y="99381"/>
                  </a:cubicBezTo>
                  <a:cubicBezTo>
                    <a:pt x="141789" y="98695"/>
                    <a:pt x="141355" y="96178"/>
                    <a:pt x="138097" y="96178"/>
                  </a:cubicBezTo>
                  <a:cubicBezTo>
                    <a:pt x="135491" y="96178"/>
                    <a:pt x="135057" y="97322"/>
                    <a:pt x="133754" y="100983"/>
                  </a:cubicBezTo>
                  <a:cubicBezTo>
                    <a:pt x="125501" y="122720"/>
                    <a:pt x="115946" y="148118"/>
                    <a:pt x="76204" y="148118"/>
                  </a:cubicBezTo>
                  <a:lnTo>
                    <a:pt x="51664" y="148118"/>
                  </a:lnTo>
                  <a:cubicBezTo>
                    <a:pt x="44932" y="148118"/>
                    <a:pt x="44715" y="147889"/>
                    <a:pt x="44715" y="145830"/>
                  </a:cubicBezTo>
                  <a:cubicBezTo>
                    <a:pt x="44715" y="145601"/>
                    <a:pt x="44715" y="144457"/>
                    <a:pt x="45583" y="141025"/>
                  </a:cubicBezTo>
                  <a:lnTo>
                    <a:pt x="74684" y="18839"/>
                  </a:lnTo>
                  <a:close/>
                </a:path>
              </a:pathLst>
            </a:custGeom>
            <a:solidFill>
              <a:srgbClr val="B300B3"/>
            </a:solidFill>
            <a:ln w="31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564CFFDF-A818-7C78-2CF0-150B16F930E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3598411" y="4719205"/>
              <a:ext cx="206310" cy="76488"/>
            </a:xfrm>
            <a:custGeom>
              <a:avLst/>
              <a:gdLst>
                <a:gd name="connsiteX0" fmla="*/ 195966 w 206310"/>
                <a:gd name="connsiteY0" fmla="*/ 13150 h 76488"/>
                <a:gd name="connsiteX1" fmla="*/ 206514 w 206310"/>
                <a:gd name="connsiteY1" fmla="*/ 6612 h 76488"/>
                <a:gd name="connsiteX2" fmla="*/ 196276 w 206310"/>
                <a:gd name="connsiteY2" fmla="*/ 75 h 76488"/>
                <a:gd name="connsiteX3" fmla="*/ 10442 w 206310"/>
                <a:gd name="connsiteY3" fmla="*/ 75 h 76488"/>
                <a:gd name="connsiteX4" fmla="*/ 204 w 206310"/>
                <a:gd name="connsiteY4" fmla="*/ 6612 h 76488"/>
                <a:gd name="connsiteX5" fmla="*/ 10752 w 206310"/>
                <a:gd name="connsiteY5" fmla="*/ 13150 h 76488"/>
                <a:gd name="connsiteX6" fmla="*/ 195966 w 206310"/>
                <a:gd name="connsiteY6" fmla="*/ 13150 h 76488"/>
                <a:gd name="connsiteX7" fmla="*/ 196276 w 206310"/>
                <a:gd name="connsiteY7" fmla="*/ 76564 h 76488"/>
                <a:gd name="connsiteX8" fmla="*/ 206514 w 206310"/>
                <a:gd name="connsiteY8" fmla="*/ 70026 h 76488"/>
                <a:gd name="connsiteX9" fmla="*/ 195966 w 206310"/>
                <a:gd name="connsiteY9" fmla="*/ 63489 h 76488"/>
                <a:gd name="connsiteX10" fmla="*/ 10752 w 206310"/>
                <a:gd name="connsiteY10" fmla="*/ 63489 h 76488"/>
                <a:gd name="connsiteX11" fmla="*/ 204 w 206310"/>
                <a:gd name="connsiteY11" fmla="*/ 70026 h 76488"/>
                <a:gd name="connsiteX12" fmla="*/ 10442 w 206310"/>
                <a:gd name="connsiteY12" fmla="*/ 76564 h 76488"/>
                <a:gd name="connsiteX13" fmla="*/ 196276 w 206310"/>
                <a:gd name="connsiteY13" fmla="*/ 76564 h 7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310" h="76488">
                  <a:moveTo>
                    <a:pt x="195966" y="13150"/>
                  </a:moveTo>
                  <a:cubicBezTo>
                    <a:pt x="200620" y="13150"/>
                    <a:pt x="206514" y="13150"/>
                    <a:pt x="206514" y="6612"/>
                  </a:cubicBezTo>
                  <a:cubicBezTo>
                    <a:pt x="206514" y="75"/>
                    <a:pt x="200620" y="75"/>
                    <a:pt x="196276" y="75"/>
                  </a:cubicBezTo>
                  <a:lnTo>
                    <a:pt x="10442" y="75"/>
                  </a:lnTo>
                  <a:cubicBezTo>
                    <a:pt x="6098" y="75"/>
                    <a:pt x="204" y="75"/>
                    <a:pt x="204" y="6612"/>
                  </a:cubicBezTo>
                  <a:cubicBezTo>
                    <a:pt x="204" y="13150"/>
                    <a:pt x="6098" y="13150"/>
                    <a:pt x="10752" y="13150"/>
                  </a:cubicBezTo>
                  <a:lnTo>
                    <a:pt x="195966" y="13150"/>
                  </a:lnTo>
                  <a:close/>
                  <a:moveTo>
                    <a:pt x="196276" y="76564"/>
                  </a:moveTo>
                  <a:cubicBezTo>
                    <a:pt x="200620" y="76564"/>
                    <a:pt x="206514" y="76564"/>
                    <a:pt x="206514" y="70026"/>
                  </a:cubicBezTo>
                  <a:cubicBezTo>
                    <a:pt x="206514" y="63489"/>
                    <a:pt x="200620" y="63489"/>
                    <a:pt x="195966" y="63489"/>
                  </a:cubicBezTo>
                  <a:lnTo>
                    <a:pt x="10752" y="63489"/>
                  </a:lnTo>
                  <a:cubicBezTo>
                    <a:pt x="6098" y="63489"/>
                    <a:pt x="204" y="63489"/>
                    <a:pt x="204" y="70026"/>
                  </a:cubicBezTo>
                  <a:cubicBezTo>
                    <a:pt x="204" y="76564"/>
                    <a:pt x="6098" y="76564"/>
                    <a:pt x="10442" y="76564"/>
                  </a:cubicBezTo>
                  <a:lnTo>
                    <a:pt x="196276" y="76564"/>
                  </a:lnTo>
                  <a:close/>
                </a:path>
              </a:pathLst>
            </a:custGeom>
            <a:solidFill>
              <a:srgbClr val="000000"/>
            </a:solidFill>
            <a:ln w="31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2F370109-F587-2CD9-F964-938C692D90D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3925576" y="4612317"/>
              <a:ext cx="152328" cy="230447"/>
            </a:xfrm>
            <a:custGeom>
              <a:avLst/>
              <a:gdLst>
                <a:gd name="connsiteX0" fmla="*/ 72190 w 152328"/>
                <a:gd name="connsiteY0" fmla="*/ 3670 h 230447"/>
                <a:gd name="connsiteX1" fmla="*/ 68157 w 152328"/>
                <a:gd name="connsiteY1" fmla="*/ 75 h 230447"/>
                <a:gd name="connsiteX2" fmla="*/ 30308 w 152328"/>
                <a:gd name="connsiteY2" fmla="*/ 3343 h 230447"/>
                <a:gd name="connsiteX3" fmla="*/ 24413 w 152328"/>
                <a:gd name="connsiteY3" fmla="*/ 9881 h 230447"/>
                <a:gd name="connsiteX4" fmla="*/ 31859 w 152328"/>
                <a:gd name="connsiteY4" fmla="*/ 13804 h 230447"/>
                <a:gd name="connsiteX5" fmla="*/ 47371 w 152328"/>
                <a:gd name="connsiteY5" fmla="*/ 19360 h 230447"/>
                <a:gd name="connsiteX6" fmla="*/ 46440 w 152328"/>
                <a:gd name="connsiteY6" fmla="*/ 25898 h 230447"/>
                <a:gd name="connsiteX7" fmla="*/ 1455 w 152328"/>
                <a:gd name="connsiteY7" fmla="*/ 214178 h 230447"/>
                <a:gd name="connsiteX8" fmla="*/ 214 w 152328"/>
                <a:gd name="connsiteY8" fmla="*/ 221370 h 230447"/>
                <a:gd name="connsiteX9" fmla="*/ 9211 w 152328"/>
                <a:gd name="connsiteY9" fmla="*/ 230522 h 230447"/>
                <a:gd name="connsiteX10" fmla="*/ 20690 w 152328"/>
                <a:gd name="connsiteY10" fmla="*/ 222023 h 230447"/>
                <a:gd name="connsiteX11" fmla="*/ 26585 w 152328"/>
                <a:gd name="connsiteY11" fmla="*/ 197181 h 230447"/>
                <a:gd name="connsiteX12" fmla="*/ 33410 w 152328"/>
                <a:gd name="connsiteY12" fmla="*/ 167762 h 230447"/>
                <a:gd name="connsiteX13" fmla="*/ 38684 w 152328"/>
                <a:gd name="connsiteY13" fmla="*/ 145861 h 230447"/>
                <a:gd name="connsiteX14" fmla="*/ 42097 w 152328"/>
                <a:gd name="connsiteY14" fmla="*/ 131152 h 230447"/>
                <a:gd name="connsiteX15" fmla="*/ 63193 w 152328"/>
                <a:gd name="connsiteY15" fmla="*/ 101079 h 230447"/>
                <a:gd name="connsiteX16" fmla="*/ 92976 w 152328"/>
                <a:gd name="connsiteY16" fmla="*/ 89639 h 230447"/>
                <a:gd name="connsiteX17" fmla="*/ 109729 w 152328"/>
                <a:gd name="connsiteY17" fmla="*/ 112520 h 230447"/>
                <a:gd name="connsiteX18" fmla="*/ 90494 w 152328"/>
                <a:gd name="connsiteY18" fmla="*/ 185740 h 230447"/>
                <a:gd name="connsiteX19" fmla="*/ 86461 w 152328"/>
                <a:gd name="connsiteY19" fmla="*/ 203718 h 230447"/>
                <a:gd name="connsiteX20" fmla="*/ 111901 w 152328"/>
                <a:gd name="connsiteY20" fmla="*/ 230522 h 230447"/>
                <a:gd name="connsiteX21" fmla="*/ 152543 w 152328"/>
                <a:gd name="connsiteY21" fmla="*/ 180183 h 230447"/>
                <a:gd name="connsiteX22" fmla="*/ 148820 w 152328"/>
                <a:gd name="connsiteY22" fmla="*/ 176915 h 230447"/>
                <a:gd name="connsiteX23" fmla="*/ 144166 w 152328"/>
                <a:gd name="connsiteY23" fmla="*/ 182798 h 230447"/>
                <a:gd name="connsiteX24" fmla="*/ 112522 w 152328"/>
                <a:gd name="connsiteY24" fmla="*/ 223331 h 230447"/>
                <a:gd name="connsiteX25" fmla="*/ 105076 w 152328"/>
                <a:gd name="connsiteY25" fmla="*/ 212544 h 230447"/>
                <a:gd name="connsiteX26" fmla="*/ 110660 w 152328"/>
                <a:gd name="connsiteY26" fmla="*/ 189336 h 230447"/>
                <a:gd name="connsiteX27" fmla="*/ 129585 w 152328"/>
                <a:gd name="connsiteY27" fmla="*/ 117423 h 230447"/>
                <a:gd name="connsiteX28" fmla="*/ 93907 w 152328"/>
                <a:gd name="connsiteY28" fmla="*/ 82447 h 230447"/>
                <a:gd name="connsiteX29" fmla="*/ 47991 w 152328"/>
                <a:gd name="connsiteY29" fmla="*/ 107617 h 230447"/>
                <a:gd name="connsiteX30" fmla="*/ 72190 w 152328"/>
                <a:gd name="connsiteY30" fmla="*/ 3670 h 23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328" h="230447">
                  <a:moveTo>
                    <a:pt x="72190" y="3670"/>
                  </a:moveTo>
                  <a:cubicBezTo>
                    <a:pt x="72190" y="3343"/>
                    <a:pt x="72190" y="75"/>
                    <a:pt x="68157" y="75"/>
                  </a:cubicBezTo>
                  <a:cubicBezTo>
                    <a:pt x="61021" y="75"/>
                    <a:pt x="38374" y="2690"/>
                    <a:pt x="30308" y="3343"/>
                  </a:cubicBezTo>
                  <a:cubicBezTo>
                    <a:pt x="27826" y="3670"/>
                    <a:pt x="24413" y="3997"/>
                    <a:pt x="24413" y="9881"/>
                  </a:cubicBezTo>
                  <a:cubicBezTo>
                    <a:pt x="24413" y="13804"/>
                    <a:pt x="27205" y="13804"/>
                    <a:pt x="31859" y="13804"/>
                  </a:cubicBezTo>
                  <a:cubicBezTo>
                    <a:pt x="46750" y="13804"/>
                    <a:pt x="47371" y="16092"/>
                    <a:pt x="47371" y="19360"/>
                  </a:cubicBezTo>
                  <a:lnTo>
                    <a:pt x="46440" y="25898"/>
                  </a:lnTo>
                  <a:lnTo>
                    <a:pt x="1455" y="214178"/>
                  </a:lnTo>
                  <a:cubicBezTo>
                    <a:pt x="214" y="218755"/>
                    <a:pt x="214" y="219408"/>
                    <a:pt x="214" y="221370"/>
                  </a:cubicBezTo>
                  <a:cubicBezTo>
                    <a:pt x="214" y="228888"/>
                    <a:pt x="6419" y="230522"/>
                    <a:pt x="9211" y="230522"/>
                  </a:cubicBezTo>
                  <a:cubicBezTo>
                    <a:pt x="14175" y="230522"/>
                    <a:pt x="19139" y="226600"/>
                    <a:pt x="20690" y="222023"/>
                  </a:cubicBezTo>
                  <a:lnTo>
                    <a:pt x="26585" y="197181"/>
                  </a:lnTo>
                  <a:lnTo>
                    <a:pt x="33410" y="167762"/>
                  </a:lnTo>
                  <a:cubicBezTo>
                    <a:pt x="35271" y="160571"/>
                    <a:pt x="37133" y="153380"/>
                    <a:pt x="38684" y="145861"/>
                  </a:cubicBezTo>
                  <a:cubicBezTo>
                    <a:pt x="39305" y="143900"/>
                    <a:pt x="41787" y="133113"/>
                    <a:pt x="42097" y="131152"/>
                  </a:cubicBezTo>
                  <a:cubicBezTo>
                    <a:pt x="43028" y="128210"/>
                    <a:pt x="52645" y="109905"/>
                    <a:pt x="63193" y="101079"/>
                  </a:cubicBezTo>
                  <a:cubicBezTo>
                    <a:pt x="70018" y="95849"/>
                    <a:pt x="79636" y="89639"/>
                    <a:pt x="92976" y="89639"/>
                  </a:cubicBezTo>
                  <a:cubicBezTo>
                    <a:pt x="106317" y="89639"/>
                    <a:pt x="109729" y="100752"/>
                    <a:pt x="109729" y="112520"/>
                  </a:cubicBezTo>
                  <a:cubicBezTo>
                    <a:pt x="109729" y="130171"/>
                    <a:pt x="97940" y="165801"/>
                    <a:pt x="90494" y="185740"/>
                  </a:cubicBezTo>
                  <a:cubicBezTo>
                    <a:pt x="88012" y="193258"/>
                    <a:pt x="86461" y="197181"/>
                    <a:pt x="86461" y="203718"/>
                  </a:cubicBezTo>
                  <a:cubicBezTo>
                    <a:pt x="86461" y="219082"/>
                    <a:pt x="97320" y="230522"/>
                    <a:pt x="111901" y="230522"/>
                  </a:cubicBezTo>
                  <a:cubicBezTo>
                    <a:pt x="141064" y="230522"/>
                    <a:pt x="152543" y="182798"/>
                    <a:pt x="152543" y="180183"/>
                  </a:cubicBezTo>
                  <a:cubicBezTo>
                    <a:pt x="152543" y="176915"/>
                    <a:pt x="149751" y="176915"/>
                    <a:pt x="148820" y="176915"/>
                  </a:cubicBezTo>
                  <a:cubicBezTo>
                    <a:pt x="145717" y="176915"/>
                    <a:pt x="145717" y="177895"/>
                    <a:pt x="144166" y="182798"/>
                  </a:cubicBezTo>
                  <a:cubicBezTo>
                    <a:pt x="139513" y="200123"/>
                    <a:pt x="129585" y="223331"/>
                    <a:pt x="112522" y="223331"/>
                  </a:cubicBezTo>
                  <a:cubicBezTo>
                    <a:pt x="107247" y="223331"/>
                    <a:pt x="105076" y="220062"/>
                    <a:pt x="105076" y="212544"/>
                  </a:cubicBezTo>
                  <a:cubicBezTo>
                    <a:pt x="105076" y="204372"/>
                    <a:pt x="107868" y="196527"/>
                    <a:pt x="110660" y="189336"/>
                  </a:cubicBezTo>
                  <a:cubicBezTo>
                    <a:pt x="115624" y="175280"/>
                    <a:pt x="129585" y="136382"/>
                    <a:pt x="129585" y="117423"/>
                  </a:cubicBezTo>
                  <a:cubicBezTo>
                    <a:pt x="129585" y="96176"/>
                    <a:pt x="117175" y="82447"/>
                    <a:pt x="93907" y="82447"/>
                  </a:cubicBezTo>
                  <a:cubicBezTo>
                    <a:pt x="74362" y="82447"/>
                    <a:pt x="59470" y="92581"/>
                    <a:pt x="47991" y="107617"/>
                  </a:cubicBezTo>
                  <a:lnTo>
                    <a:pt x="72190" y="3670"/>
                  </a:lnTo>
                  <a:close/>
                </a:path>
              </a:pathLst>
            </a:custGeom>
            <a:solidFill>
              <a:srgbClr val="000000"/>
            </a:solidFill>
            <a:ln w="31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C948E2F1-9FFD-6A65-31A9-F7340FA7CC0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4102246" y="4731920"/>
              <a:ext cx="141594" cy="156279"/>
            </a:xfrm>
            <a:custGeom>
              <a:avLst/>
              <a:gdLst>
                <a:gd name="connsiteX0" fmla="*/ 74709 w 141594"/>
                <a:gd name="connsiteY0" fmla="*/ 18839 h 156279"/>
                <a:gd name="connsiteX1" fmla="*/ 97294 w 141594"/>
                <a:gd name="connsiteY1" fmla="*/ 8313 h 156279"/>
                <a:gd name="connsiteX2" fmla="*/ 106198 w 141594"/>
                <a:gd name="connsiteY2" fmla="*/ 3280 h 156279"/>
                <a:gd name="connsiteX3" fmla="*/ 102506 w 141594"/>
                <a:gd name="connsiteY3" fmla="*/ 76 h 156279"/>
                <a:gd name="connsiteX4" fmla="*/ 86436 w 141594"/>
                <a:gd name="connsiteY4" fmla="*/ 763 h 156279"/>
                <a:gd name="connsiteX5" fmla="*/ 69062 w 141594"/>
                <a:gd name="connsiteY5" fmla="*/ 991 h 156279"/>
                <a:gd name="connsiteX6" fmla="*/ 54078 w 141594"/>
                <a:gd name="connsiteY6" fmla="*/ 763 h 156279"/>
                <a:gd name="connsiteX7" fmla="*/ 39962 w 141594"/>
                <a:gd name="connsiteY7" fmla="*/ 76 h 156279"/>
                <a:gd name="connsiteX8" fmla="*/ 35401 w 141594"/>
                <a:gd name="connsiteY8" fmla="*/ 5110 h 156279"/>
                <a:gd name="connsiteX9" fmla="*/ 42351 w 141594"/>
                <a:gd name="connsiteY9" fmla="*/ 8313 h 156279"/>
                <a:gd name="connsiteX10" fmla="*/ 50603 w 141594"/>
                <a:gd name="connsiteY10" fmla="*/ 8771 h 156279"/>
                <a:gd name="connsiteX11" fmla="*/ 55598 w 141594"/>
                <a:gd name="connsiteY11" fmla="*/ 11974 h 156279"/>
                <a:gd name="connsiteX12" fmla="*/ 54729 w 141594"/>
                <a:gd name="connsiteY12" fmla="*/ 17008 h 156279"/>
                <a:gd name="connsiteX13" fmla="*/ 25846 w 141594"/>
                <a:gd name="connsiteY13" fmla="*/ 138508 h 156279"/>
                <a:gd name="connsiteX14" fmla="*/ 6735 w 141594"/>
                <a:gd name="connsiteY14" fmla="*/ 148118 h 156279"/>
                <a:gd name="connsiteX15" fmla="*/ 220 w 141594"/>
                <a:gd name="connsiteY15" fmla="*/ 152923 h 156279"/>
                <a:gd name="connsiteX16" fmla="*/ 6735 w 141594"/>
                <a:gd name="connsiteY16" fmla="*/ 156356 h 156279"/>
                <a:gd name="connsiteX17" fmla="*/ 115971 w 141594"/>
                <a:gd name="connsiteY17" fmla="*/ 156356 h 156279"/>
                <a:gd name="connsiteX18" fmla="*/ 123355 w 141594"/>
                <a:gd name="connsiteY18" fmla="*/ 151779 h 156279"/>
                <a:gd name="connsiteX19" fmla="*/ 141814 w 141594"/>
                <a:gd name="connsiteY19" fmla="*/ 99381 h 156279"/>
                <a:gd name="connsiteX20" fmla="*/ 138122 w 141594"/>
                <a:gd name="connsiteY20" fmla="*/ 96178 h 156279"/>
                <a:gd name="connsiteX21" fmla="*/ 133779 w 141594"/>
                <a:gd name="connsiteY21" fmla="*/ 100983 h 156279"/>
                <a:gd name="connsiteX22" fmla="*/ 76229 w 141594"/>
                <a:gd name="connsiteY22" fmla="*/ 148118 h 156279"/>
                <a:gd name="connsiteX23" fmla="*/ 51689 w 141594"/>
                <a:gd name="connsiteY23" fmla="*/ 148118 h 156279"/>
                <a:gd name="connsiteX24" fmla="*/ 44740 w 141594"/>
                <a:gd name="connsiteY24" fmla="*/ 145830 h 156279"/>
                <a:gd name="connsiteX25" fmla="*/ 45608 w 141594"/>
                <a:gd name="connsiteY25" fmla="*/ 141025 h 156279"/>
                <a:gd name="connsiteX26" fmla="*/ 74709 w 141594"/>
                <a:gd name="connsiteY26" fmla="*/ 18839 h 15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594" h="156279">
                  <a:moveTo>
                    <a:pt x="74709" y="18839"/>
                  </a:moveTo>
                  <a:cubicBezTo>
                    <a:pt x="76663" y="10602"/>
                    <a:pt x="77315" y="8313"/>
                    <a:pt x="97294" y="8313"/>
                  </a:cubicBezTo>
                  <a:cubicBezTo>
                    <a:pt x="104027" y="8313"/>
                    <a:pt x="106198" y="8313"/>
                    <a:pt x="106198" y="3280"/>
                  </a:cubicBezTo>
                  <a:cubicBezTo>
                    <a:pt x="106198" y="3051"/>
                    <a:pt x="105981" y="76"/>
                    <a:pt x="102506" y="76"/>
                  </a:cubicBezTo>
                  <a:cubicBezTo>
                    <a:pt x="97512" y="76"/>
                    <a:pt x="91648" y="534"/>
                    <a:pt x="86436" y="763"/>
                  </a:cubicBezTo>
                  <a:cubicBezTo>
                    <a:pt x="81007" y="991"/>
                    <a:pt x="74492" y="991"/>
                    <a:pt x="69062" y="991"/>
                  </a:cubicBezTo>
                  <a:cubicBezTo>
                    <a:pt x="64502" y="991"/>
                    <a:pt x="58638" y="763"/>
                    <a:pt x="54078" y="763"/>
                  </a:cubicBezTo>
                  <a:cubicBezTo>
                    <a:pt x="49517" y="763"/>
                    <a:pt x="44305" y="76"/>
                    <a:pt x="39962" y="76"/>
                  </a:cubicBezTo>
                  <a:cubicBezTo>
                    <a:pt x="38659" y="76"/>
                    <a:pt x="35401" y="76"/>
                    <a:pt x="35401" y="5110"/>
                  </a:cubicBezTo>
                  <a:cubicBezTo>
                    <a:pt x="35401" y="8313"/>
                    <a:pt x="38007" y="8313"/>
                    <a:pt x="42351" y="8313"/>
                  </a:cubicBezTo>
                  <a:cubicBezTo>
                    <a:pt x="42568" y="8313"/>
                    <a:pt x="46694" y="8313"/>
                    <a:pt x="50603" y="8771"/>
                  </a:cubicBezTo>
                  <a:cubicBezTo>
                    <a:pt x="55164" y="9229"/>
                    <a:pt x="55598" y="9686"/>
                    <a:pt x="55598" y="11974"/>
                  </a:cubicBezTo>
                  <a:cubicBezTo>
                    <a:pt x="55598" y="12432"/>
                    <a:pt x="55598" y="13576"/>
                    <a:pt x="54729" y="17008"/>
                  </a:cubicBezTo>
                  <a:lnTo>
                    <a:pt x="25846" y="138508"/>
                  </a:lnTo>
                  <a:cubicBezTo>
                    <a:pt x="23891" y="146288"/>
                    <a:pt x="23457" y="148118"/>
                    <a:pt x="6735" y="148118"/>
                  </a:cubicBezTo>
                  <a:cubicBezTo>
                    <a:pt x="3043" y="148118"/>
                    <a:pt x="220" y="148118"/>
                    <a:pt x="220" y="152923"/>
                  </a:cubicBezTo>
                  <a:cubicBezTo>
                    <a:pt x="220" y="156356"/>
                    <a:pt x="2826" y="156356"/>
                    <a:pt x="6735" y="156356"/>
                  </a:cubicBezTo>
                  <a:lnTo>
                    <a:pt x="115971" y="156356"/>
                  </a:lnTo>
                  <a:cubicBezTo>
                    <a:pt x="121400" y="156356"/>
                    <a:pt x="121617" y="156127"/>
                    <a:pt x="123355" y="151779"/>
                  </a:cubicBezTo>
                  <a:cubicBezTo>
                    <a:pt x="125526" y="145601"/>
                    <a:pt x="141814" y="101212"/>
                    <a:pt x="141814" y="99381"/>
                  </a:cubicBezTo>
                  <a:cubicBezTo>
                    <a:pt x="141814" y="98695"/>
                    <a:pt x="141380" y="96178"/>
                    <a:pt x="138122" y="96178"/>
                  </a:cubicBezTo>
                  <a:cubicBezTo>
                    <a:pt x="135516" y="96178"/>
                    <a:pt x="135082" y="97322"/>
                    <a:pt x="133779" y="100983"/>
                  </a:cubicBezTo>
                  <a:cubicBezTo>
                    <a:pt x="125526" y="122720"/>
                    <a:pt x="115971" y="148118"/>
                    <a:pt x="76229" y="148118"/>
                  </a:cubicBezTo>
                  <a:lnTo>
                    <a:pt x="51689" y="148118"/>
                  </a:lnTo>
                  <a:cubicBezTo>
                    <a:pt x="44957" y="148118"/>
                    <a:pt x="44740" y="147889"/>
                    <a:pt x="44740" y="145830"/>
                  </a:cubicBezTo>
                  <a:cubicBezTo>
                    <a:pt x="44740" y="145601"/>
                    <a:pt x="44740" y="144457"/>
                    <a:pt x="45608" y="141025"/>
                  </a:cubicBezTo>
                  <a:lnTo>
                    <a:pt x="74709" y="18839"/>
                  </a:lnTo>
                  <a:close/>
                </a:path>
              </a:pathLst>
            </a:custGeom>
            <a:solidFill>
              <a:srgbClr val="000000"/>
            </a:solidFill>
            <a:ln w="31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BF8A66F7-D7E7-45C4-2D67-ED4EC726157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4289109" y="4608721"/>
              <a:ext cx="183973" cy="237638"/>
            </a:xfrm>
            <a:custGeom>
              <a:avLst/>
              <a:gdLst>
                <a:gd name="connsiteX0" fmla="*/ 184199 w 183973"/>
                <a:gd name="connsiteY0" fmla="*/ 3343 h 237638"/>
                <a:gd name="connsiteX1" fmla="*/ 180786 w 183973"/>
                <a:gd name="connsiteY1" fmla="*/ 75 h 237638"/>
                <a:gd name="connsiteX2" fmla="*/ 175202 w 183973"/>
                <a:gd name="connsiteY2" fmla="*/ 4978 h 237638"/>
                <a:gd name="connsiteX3" fmla="*/ 160310 w 183973"/>
                <a:gd name="connsiteY3" fmla="*/ 23610 h 237638"/>
                <a:gd name="connsiteX4" fmla="*/ 115946 w 183973"/>
                <a:gd name="connsiteY4" fmla="*/ 75 h 237638"/>
                <a:gd name="connsiteX5" fmla="*/ 39316 w 183973"/>
                <a:gd name="connsiteY5" fmla="*/ 77217 h 237638"/>
                <a:gd name="connsiteX6" fmla="*/ 71581 w 183973"/>
                <a:gd name="connsiteY6" fmla="*/ 123634 h 237638"/>
                <a:gd name="connsiteX7" fmla="*/ 104777 w 183973"/>
                <a:gd name="connsiteY7" fmla="*/ 132786 h 237638"/>
                <a:gd name="connsiteX8" fmla="*/ 133319 w 183973"/>
                <a:gd name="connsiteY8" fmla="*/ 167435 h 237638"/>
                <a:gd name="connsiteX9" fmla="*/ 77476 w 183973"/>
                <a:gd name="connsiteY9" fmla="*/ 227580 h 237638"/>
                <a:gd name="connsiteX10" fmla="*/ 23184 w 183973"/>
                <a:gd name="connsiteY10" fmla="*/ 179856 h 237638"/>
                <a:gd name="connsiteX11" fmla="*/ 25045 w 183973"/>
                <a:gd name="connsiteY11" fmla="*/ 162205 h 237638"/>
                <a:gd name="connsiteX12" fmla="*/ 25666 w 183973"/>
                <a:gd name="connsiteY12" fmla="*/ 159917 h 237638"/>
                <a:gd name="connsiteX13" fmla="*/ 21943 w 183973"/>
                <a:gd name="connsiteY13" fmla="*/ 156321 h 237638"/>
                <a:gd name="connsiteX14" fmla="*/ 18840 w 183973"/>
                <a:gd name="connsiteY14" fmla="*/ 157629 h 237638"/>
                <a:gd name="connsiteX15" fmla="*/ 226 w 183973"/>
                <a:gd name="connsiteY15" fmla="*/ 234445 h 237638"/>
                <a:gd name="connsiteX16" fmla="*/ 3639 w 183973"/>
                <a:gd name="connsiteY16" fmla="*/ 237713 h 237638"/>
                <a:gd name="connsiteX17" fmla="*/ 9223 w 183973"/>
                <a:gd name="connsiteY17" fmla="*/ 232810 h 237638"/>
                <a:gd name="connsiteX18" fmla="*/ 24425 w 183973"/>
                <a:gd name="connsiteY18" fmla="*/ 214178 h 237638"/>
                <a:gd name="connsiteX19" fmla="*/ 76855 w 183973"/>
                <a:gd name="connsiteY19" fmla="*/ 237713 h 237638"/>
                <a:gd name="connsiteX20" fmla="*/ 155657 w 183973"/>
                <a:gd name="connsiteY20" fmla="*/ 153706 h 237638"/>
                <a:gd name="connsiteX21" fmla="*/ 140455 w 183973"/>
                <a:gd name="connsiteY21" fmla="*/ 115462 h 237638"/>
                <a:gd name="connsiteX22" fmla="*/ 101054 w 183973"/>
                <a:gd name="connsiteY22" fmla="*/ 99118 h 237638"/>
                <a:gd name="connsiteX23" fmla="*/ 80268 w 183973"/>
                <a:gd name="connsiteY23" fmla="*/ 93234 h 237638"/>
                <a:gd name="connsiteX24" fmla="*/ 61343 w 183973"/>
                <a:gd name="connsiteY24" fmla="*/ 63489 h 237638"/>
                <a:gd name="connsiteX25" fmla="*/ 115636 w 183973"/>
                <a:gd name="connsiteY25" fmla="*/ 9227 h 237638"/>
                <a:gd name="connsiteX26" fmla="*/ 160310 w 183973"/>
                <a:gd name="connsiteY26" fmla="*/ 59893 h 237638"/>
                <a:gd name="connsiteX27" fmla="*/ 159069 w 183973"/>
                <a:gd name="connsiteY27" fmla="*/ 78198 h 237638"/>
                <a:gd name="connsiteX28" fmla="*/ 162792 w 183973"/>
                <a:gd name="connsiteY28" fmla="*/ 81467 h 237638"/>
                <a:gd name="connsiteX29" fmla="*/ 167446 w 183973"/>
                <a:gd name="connsiteY29" fmla="*/ 74929 h 237638"/>
                <a:gd name="connsiteX30" fmla="*/ 184199 w 183973"/>
                <a:gd name="connsiteY30" fmla="*/ 3343 h 23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973" h="237638">
                  <a:moveTo>
                    <a:pt x="184199" y="3343"/>
                  </a:moveTo>
                  <a:cubicBezTo>
                    <a:pt x="184199" y="2363"/>
                    <a:pt x="183579" y="75"/>
                    <a:pt x="180786" y="75"/>
                  </a:cubicBezTo>
                  <a:cubicBezTo>
                    <a:pt x="179235" y="75"/>
                    <a:pt x="178925" y="402"/>
                    <a:pt x="175202" y="4978"/>
                  </a:cubicBezTo>
                  <a:lnTo>
                    <a:pt x="160310" y="23610"/>
                  </a:lnTo>
                  <a:cubicBezTo>
                    <a:pt x="152244" y="8247"/>
                    <a:pt x="136112" y="75"/>
                    <a:pt x="115946" y="75"/>
                  </a:cubicBezTo>
                  <a:cubicBezTo>
                    <a:pt x="76545" y="75"/>
                    <a:pt x="39316" y="37665"/>
                    <a:pt x="39316" y="77217"/>
                  </a:cubicBezTo>
                  <a:cubicBezTo>
                    <a:pt x="39316" y="103694"/>
                    <a:pt x="55759" y="118731"/>
                    <a:pt x="71581" y="123634"/>
                  </a:cubicBezTo>
                  <a:lnTo>
                    <a:pt x="104777" y="132786"/>
                  </a:lnTo>
                  <a:cubicBezTo>
                    <a:pt x="116256" y="135728"/>
                    <a:pt x="133319" y="140631"/>
                    <a:pt x="133319" y="167435"/>
                  </a:cubicBezTo>
                  <a:cubicBezTo>
                    <a:pt x="133319" y="196854"/>
                    <a:pt x="107880" y="227580"/>
                    <a:pt x="77476" y="227580"/>
                  </a:cubicBezTo>
                  <a:cubicBezTo>
                    <a:pt x="57621" y="227580"/>
                    <a:pt x="23184" y="220389"/>
                    <a:pt x="23184" y="179856"/>
                  </a:cubicBezTo>
                  <a:cubicBezTo>
                    <a:pt x="23184" y="172011"/>
                    <a:pt x="24735" y="164166"/>
                    <a:pt x="25045" y="162205"/>
                  </a:cubicBezTo>
                  <a:cubicBezTo>
                    <a:pt x="25355" y="160898"/>
                    <a:pt x="25666" y="160571"/>
                    <a:pt x="25666" y="159917"/>
                  </a:cubicBezTo>
                  <a:cubicBezTo>
                    <a:pt x="25666" y="156648"/>
                    <a:pt x="23494" y="156321"/>
                    <a:pt x="21943" y="156321"/>
                  </a:cubicBezTo>
                  <a:cubicBezTo>
                    <a:pt x="20392" y="156321"/>
                    <a:pt x="19771" y="156648"/>
                    <a:pt x="18840" y="157629"/>
                  </a:cubicBezTo>
                  <a:cubicBezTo>
                    <a:pt x="17599" y="158936"/>
                    <a:pt x="226" y="233464"/>
                    <a:pt x="226" y="234445"/>
                  </a:cubicBezTo>
                  <a:cubicBezTo>
                    <a:pt x="226" y="236406"/>
                    <a:pt x="1777" y="237713"/>
                    <a:pt x="3639" y="237713"/>
                  </a:cubicBezTo>
                  <a:cubicBezTo>
                    <a:pt x="5190" y="237713"/>
                    <a:pt x="5500" y="237387"/>
                    <a:pt x="9223" y="232810"/>
                  </a:cubicBezTo>
                  <a:lnTo>
                    <a:pt x="24425" y="214178"/>
                  </a:lnTo>
                  <a:cubicBezTo>
                    <a:pt x="37765" y="233137"/>
                    <a:pt x="58861" y="237713"/>
                    <a:pt x="76855" y="237713"/>
                  </a:cubicBezTo>
                  <a:cubicBezTo>
                    <a:pt x="119048" y="237713"/>
                    <a:pt x="155657" y="194239"/>
                    <a:pt x="155657" y="153706"/>
                  </a:cubicBezTo>
                  <a:cubicBezTo>
                    <a:pt x="155657" y="131152"/>
                    <a:pt x="145109" y="120038"/>
                    <a:pt x="140455" y="115462"/>
                  </a:cubicBezTo>
                  <a:cubicBezTo>
                    <a:pt x="133319" y="107944"/>
                    <a:pt x="128666" y="106636"/>
                    <a:pt x="101054" y="99118"/>
                  </a:cubicBezTo>
                  <a:cubicBezTo>
                    <a:pt x="94229" y="97157"/>
                    <a:pt x="83060" y="93888"/>
                    <a:pt x="80268" y="93234"/>
                  </a:cubicBezTo>
                  <a:cubicBezTo>
                    <a:pt x="71892" y="90292"/>
                    <a:pt x="61343" y="80813"/>
                    <a:pt x="61343" y="63489"/>
                  </a:cubicBezTo>
                  <a:cubicBezTo>
                    <a:pt x="61343" y="37012"/>
                    <a:pt x="86163" y="9227"/>
                    <a:pt x="115636" y="9227"/>
                  </a:cubicBezTo>
                  <a:cubicBezTo>
                    <a:pt x="141386" y="9227"/>
                    <a:pt x="160310" y="23283"/>
                    <a:pt x="160310" y="59893"/>
                  </a:cubicBezTo>
                  <a:cubicBezTo>
                    <a:pt x="160310" y="70353"/>
                    <a:pt x="159069" y="76237"/>
                    <a:pt x="159069" y="78198"/>
                  </a:cubicBezTo>
                  <a:cubicBezTo>
                    <a:pt x="159069" y="78525"/>
                    <a:pt x="159069" y="81467"/>
                    <a:pt x="162792" y="81467"/>
                  </a:cubicBezTo>
                  <a:cubicBezTo>
                    <a:pt x="165895" y="81467"/>
                    <a:pt x="166205" y="80486"/>
                    <a:pt x="167446" y="74929"/>
                  </a:cubicBezTo>
                  <a:lnTo>
                    <a:pt x="184199" y="3343"/>
                  </a:lnTo>
                  <a:close/>
                </a:path>
              </a:pathLst>
            </a:custGeom>
            <a:solidFill>
              <a:srgbClr val="960000"/>
            </a:solidFill>
            <a:ln w="31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F96F280A-56AD-84AC-770D-66A909CD8CC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4563516" y="4594012"/>
              <a:ext cx="71975" cy="326875"/>
            </a:xfrm>
            <a:custGeom>
              <a:avLst/>
              <a:gdLst>
                <a:gd name="connsiteX0" fmla="*/ 72210 w 71975"/>
                <a:gd name="connsiteY0" fmla="*/ 323682 h 326875"/>
                <a:gd name="connsiteX1" fmla="*/ 66936 w 71975"/>
                <a:gd name="connsiteY1" fmla="*/ 316491 h 326875"/>
                <a:gd name="connsiteX2" fmla="*/ 18228 w 71975"/>
                <a:gd name="connsiteY2" fmla="*/ 163513 h 326875"/>
                <a:gd name="connsiteX3" fmla="*/ 68177 w 71975"/>
                <a:gd name="connsiteY3" fmla="*/ 8900 h 326875"/>
                <a:gd name="connsiteX4" fmla="*/ 72210 w 71975"/>
                <a:gd name="connsiteY4" fmla="*/ 3343 h 326875"/>
                <a:gd name="connsiteX5" fmla="*/ 69108 w 71975"/>
                <a:gd name="connsiteY5" fmla="*/ 75 h 326875"/>
                <a:gd name="connsiteX6" fmla="*/ 19779 w 71975"/>
                <a:gd name="connsiteY6" fmla="*/ 63816 h 326875"/>
                <a:gd name="connsiteX7" fmla="*/ 234 w 71975"/>
                <a:gd name="connsiteY7" fmla="*/ 163513 h 326875"/>
                <a:gd name="connsiteX8" fmla="*/ 20710 w 71975"/>
                <a:gd name="connsiteY8" fmla="*/ 265498 h 326875"/>
                <a:gd name="connsiteX9" fmla="*/ 69108 w 71975"/>
                <a:gd name="connsiteY9" fmla="*/ 326951 h 326875"/>
                <a:gd name="connsiteX10" fmla="*/ 72210 w 71975"/>
                <a:gd name="connsiteY10" fmla="*/ 323682 h 32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975" h="326875">
                  <a:moveTo>
                    <a:pt x="72210" y="323682"/>
                  </a:moveTo>
                  <a:cubicBezTo>
                    <a:pt x="72210" y="322701"/>
                    <a:pt x="72210" y="322047"/>
                    <a:pt x="66936" y="316491"/>
                  </a:cubicBezTo>
                  <a:cubicBezTo>
                    <a:pt x="28156" y="275304"/>
                    <a:pt x="18228" y="213525"/>
                    <a:pt x="18228" y="163513"/>
                  </a:cubicBezTo>
                  <a:cubicBezTo>
                    <a:pt x="18228" y="106636"/>
                    <a:pt x="30017" y="49760"/>
                    <a:pt x="68177" y="8900"/>
                  </a:cubicBezTo>
                  <a:cubicBezTo>
                    <a:pt x="72210" y="4978"/>
                    <a:pt x="72210" y="4324"/>
                    <a:pt x="72210" y="3343"/>
                  </a:cubicBezTo>
                  <a:cubicBezTo>
                    <a:pt x="72210" y="1055"/>
                    <a:pt x="70969" y="75"/>
                    <a:pt x="69108" y="75"/>
                  </a:cubicBezTo>
                  <a:cubicBezTo>
                    <a:pt x="66005" y="75"/>
                    <a:pt x="38084" y="22302"/>
                    <a:pt x="19779" y="63816"/>
                  </a:cubicBezTo>
                  <a:cubicBezTo>
                    <a:pt x="3957" y="99772"/>
                    <a:pt x="234" y="136055"/>
                    <a:pt x="234" y="163513"/>
                  </a:cubicBezTo>
                  <a:cubicBezTo>
                    <a:pt x="234" y="189009"/>
                    <a:pt x="3647" y="228561"/>
                    <a:pt x="20710" y="265498"/>
                  </a:cubicBezTo>
                  <a:cubicBezTo>
                    <a:pt x="39325" y="305704"/>
                    <a:pt x="66005" y="326951"/>
                    <a:pt x="69108" y="326951"/>
                  </a:cubicBezTo>
                  <a:cubicBezTo>
                    <a:pt x="70969" y="326951"/>
                    <a:pt x="72210" y="325970"/>
                    <a:pt x="72210" y="323682"/>
                  </a:cubicBezTo>
                  <a:close/>
                </a:path>
              </a:pathLst>
            </a:custGeom>
            <a:solidFill>
              <a:srgbClr val="000000"/>
            </a:solidFill>
            <a:ln w="31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CE8F169C-607A-8EFD-CD42-89272E0F10A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4660897" y="4617874"/>
              <a:ext cx="210964" cy="221294"/>
            </a:xfrm>
            <a:custGeom>
              <a:avLst/>
              <a:gdLst>
                <a:gd name="connsiteX0" fmla="*/ 125265 w 210964"/>
                <a:gd name="connsiteY0" fmla="*/ 22956 h 221294"/>
                <a:gd name="connsiteX1" fmla="*/ 132401 w 210964"/>
                <a:gd name="connsiteY1" fmla="*/ 10862 h 221294"/>
                <a:gd name="connsiteX2" fmla="*/ 151946 w 210964"/>
                <a:gd name="connsiteY2" fmla="*/ 10208 h 221294"/>
                <a:gd name="connsiteX3" fmla="*/ 197241 w 210964"/>
                <a:gd name="connsiteY3" fmla="*/ 37012 h 221294"/>
                <a:gd name="connsiteX4" fmla="*/ 194759 w 210964"/>
                <a:gd name="connsiteY4" fmla="*/ 63162 h 221294"/>
                <a:gd name="connsiteX5" fmla="*/ 193829 w 210964"/>
                <a:gd name="connsiteY5" fmla="*/ 69372 h 221294"/>
                <a:gd name="connsiteX6" fmla="*/ 197552 w 210964"/>
                <a:gd name="connsiteY6" fmla="*/ 73622 h 221294"/>
                <a:gd name="connsiteX7" fmla="*/ 202205 w 210964"/>
                <a:gd name="connsiteY7" fmla="*/ 66104 h 221294"/>
                <a:gd name="connsiteX8" fmla="*/ 210582 w 210964"/>
                <a:gd name="connsiteY8" fmla="*/ 9227 h 221294"/>
                <a:gd name="connsiteX9" fmla="*/ 211202 w 210964"/>
                <a:gd name="connsiteY9" fmla="*/ 3670 h 221294"/>
                <a:gd name="connsiteX10" fmla="*/ 202826 w 210964"/>
                <a:gd name="connsiteY10" fmla="*/ 75 h 221294"/>
                <a:gd name="connsiteX11" fmla="*/ 30642 w 210964"/>
                <a:gd name="connsiteY11" fmla="*/ 75 h 221294"/>
                <a:gd name="connsiteX12" fmla="*/ 20714 w 210964"/>
                <a:gd name="connsiteY12" fmla="*/ 6612 h 221294"/>
                <a:gd name="connsiteX13" fmla="*/ 2100 w 210964"/>
                <a:gd name="connsiteY13" fmla="*/ 64142 h 221294"/>
                <a:gd name="connsiteX14" fmla="*/ 238 w 210964"/>
                <a:gd name="connsiteY14" fmla="*/ 70026 h 221294"/>
                <a:gd name="connsiteX15" fmla="*/ 3961 w 210964"/>
                <a:gd name="connsiteY15" fmla="*/ 73622 h 221294"/>
                <a:gd name="connsiteX16" fmla="*/ 9235 w 210964"/>
                <a:gd name="connsiteY16" fmla="*/ 66757 h 221294"/>
                <a:gd name="connsiteX17" fmla="*/ 79970 w 210964"/>
                <a:gd name="connsiteY17" fmla="*/ 10208 h 221294"/>
                <a:gd name="connsiteX18" fmla="*/ 92070 w 210964"/>
                <a:gd name="connsiteY18" fmla="*/ 10208 h 221294"/>
                <a:gd name="connsiteX19" fmla="*/ 100756 w 210964"/>
                <a:gd name="connsiteY19" fmla="*/ 14130 h 221294"/>
                <a:gd name="connsiteX20" fmla="*/ 99515 w 210964"/>
                <a:gd name="connsiteY20" fmla="*/ 20995 h 221294"/>
                <a:gd name="connsiteX21" fmla="*/ 57943 w 210964"/>
                <a:gd name="connsiteY21" fmla="*/ 195546 h 221294"/>
                <a:gd name="connsiteX22" fmla="*/ 21024 w 210964"/>
                <a:gd name="connsiteY22" fmla="*/ 211237 h 221294"/>
                <a:gd name="connsiteX23" fmla="*/ 7994 w 210964"/>
                <a:gd name="connsiteY23" fmla="*/ 217447 h 221294"/>
                <a:gd name="connsiteX24" fmla="*/ 13268 w 210964"/>
                <a:gd name="connsiteY24" fmla="*/ 221370 h 221294"/>
                <a:gd name="connsiteX25" fmla="*/ 38708 w 210964"/>
                <a:gd name="connsiteY25" fmla="*/ 220716 h 221294"/>
                <a:gd name="connsiteX26" fmla="*/ 65079 w 210964"/>
                <a:gd name="connsiteY26" fmla="*/ 220389 h 221294"/>
                <a:gd name="connsiteX27" fmla="*/ 90829 w 210964"/>
                <a:gd name="connsiteY27" fmla="*/ 220716 h 221294"/>
                <a:gd name="connsiteX28" fmla="*/ 117820 w 210964"/>
                <a:gd name="connsiteY28" fmla="*/ 221370 h 221294"/>
                <a:gd name="connsiteX29" fmla="*/ 124645 w 210964"/>
                <a:gd name="connsiteY29" fmla="*/ 214832 h 221294"/>
                <a:gd name="connsiteX30" fmla="*/ 114097 w 210964"/>
                <a:gd name="connsiteY30" fmla="*/ 211237 h 221294"/>
                <a:gd name="connsiteX31" fmla="*/ 94241 w 210964"/>
                <a:gd name="connsiteY31" fmla="*/ 210583 h 221294"/>
                <a:gd name="connsiteX32" fmla="*/ 82762 w 210964"/>
                <a:gd name="connsiteY32" fmla="*/ 203392 h 221294"/>
                <a:gd name="connsiteX33" fmla="*/ 84003 w 210964"/>
                <a:gd name="connsiteY33" fmla="*/ 196527 h 221294"/>
                <a:gd name="connsiteX34" fmla="*/ 125265 w 210964"/>
                <a:gd name="connsiteY34" fmla="*/ 22956 h 22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0964" h="221294">
                  <a:moveTo>
                    <a:pt x="125265" y="22956"/>
                  </a:moveTo>
                  <a:cubicBezTo>
                    <a:pt x="127437" y="13804"/>
                    <a:pt x="128678" y="11842"/>
                    <a:pt x="132401" y="10862"/>
                  </a:cubicBezTo>
                  <a:cubicBezTo>
                    <a:pt x="135193" y="10208"/>
                    <a:pt x="145431" y="10208"/>
                    <a:pt x="151946" y="10208"/>
                  </a:cubicBezTo>
                  <a:cubicBezTo>
                    <a:pt x="183281" y="10208"/>
                    <a:pt x="197241" y="11515"/>
                    <a:pt x="197241" y="37012"/>
                  </a:cubicBezTo>
                  <a:cubicBezTo>
                    <a:pt x="197241" y="41915"/>
                    <a:pt x="196000" y="54663"/>
                    <a:pt x="194759" y="63162"/>
                  </a:cubicBezTo>
                  <a:cubicBezTo>
                    <a:pt x="194449" y="64469"/>
                    <a:pt x="193829" y="68392"/>
                    <a:pt x="193829" y="69372"/>
                  </a:cubicBezTo>
                  <a:cubicBezTo>
                    <a:pt x="193829" y="71334"/>
                    <a:pt x="194759" y="73622"/>
                    <a:pt x="197552" y="73622"/>
                  </a:cubicBezTo>
                  <a:cubicBezTo>
                    <a:pt x="200964" y="73622"/>
                    <a:pt x="201585" y="71007"/>
                    <a:pt x="202205" y="66104"/>
                  </a:cubicBezTo>
                  <a:lnTo>
                    <a:pt x="210582" y="9227"/>
                  </a:lnTo>
                  <a:cubicBezTo>
                    <a:pt x="210892" y="7920"/>
                    <a:pt x="211202" y="4651"/>
                    <a:pt x="211202" y="3670"/>
                  </a:cubicBezTo>
                  <a:cubicBezTo>
                    <a:pt x="211202" y="75"/>
                    <a:pt x="208100" y="75"/>
                    <a:pt x="202826" y="75"/>
                  </a:cubicBezTo>
                  <a:lnTo>
                    <a:pt x="30642" y="75"/>
                  </a:lnTo>
                  <a:cubicBezTo>
                    <a:pt x="23196" y="75"/>
                    <a:pt x="22886" y="402"/>
                    <a:pt x="20714" y="6612"/>
                  </a:cubicBezTo>
                  <a:lnTo>
                    <a:pt x="2100" y="64142"/>
                  </a:lnTo>
                  <a:cubicBezTo>
                    <a:pt x="1789" y="64796"/>
                    <a:pt x="238" y="69372"/>
                    <a:pt x="238" y="70026"/>
                  </a:cubicBezTo>
                  <a:cubicBezTo>
                    <a:pt x="238" y="71987"/>
                    <a:pt x="1789" y="73622"/>
                    <a:pt x="3961" y="73622"/>
                  </a:cubicBezTo>
                  <a:cubicBezTo>
                    <a:pt x="7063" y="73622"/>
                    <a:pt x="7374" y="71987"/>
                    <a:pt x="9235" y="66757"/>
                  </a:cubicBezTo>
                  <a:cubicBezTo>
                    <a:pt x="25988" y="16092"/>
                    <a:pt x="34054" y="10208"/>
                    <a:pt x="79970" y="10208"/>
                  </a:cubicBezTo>
                  <a:lnTo>
                    <a:pt x="92070" y="10208"/>
                  </a:lnTo>
                  <a:cubicBezTo>
                    <a:pt x="100756" y="10208"/>
                    <a:pt x="100756" y="11515"/>
                    <a:pt x="100756" y="14130"/>
                  </a:cubicBezTo>
                  <a:cubicBezTo>
                    <a:pt x="100756" y="16092"/>
                    <a:pt x="99826" y="20014"/>
                    <a:pt x="99515" y="20995"/>
                  </a:cubicBezTo>
                  <a:lnTo>
                    <a:pt x="57943" y="195546"/>
                  </a:lnTo>
                  <a:cubicBezTo>
                    <a:pt x="55151" y="207641"/>
                    <a:pt x="54220" y="211237"/>
                    <a:pt x="21024" y="211237"/>
                  </a:cubicBezTo>
                  <a:cubicBezTo>
                    <a:pt x="9856" y="211237"/>
                    <a:pt x="7994" y="211237"/>
                    <a:pt x="7994" y="217447"/>
                  </a:cubicBezTo>
                  <a:cubicBezTo>
                    <a:pt x="7994" y="221370"/>
                    <a:pt x="11407" y="221370"/>
                    <a:pt x="13268" y="221370"/>
                  </a:cubicBezTo>
                  <a:cubicBezTo>
                    <a:pt x="21645" y="221370"/>
                    <a:pt x="30332" y="220716"/>
                    <a:pt x="38708" y="220716"/>
                  </a:cubicBezTo>
                  <a:cubicBezTo>
                    <a:pt x="47395" y="220716"/>
                    <a:pt x="56392" y="220389"/>
                    <a:pt x="65079" y="220389"/>
                  </a:cubicBezTo>
                  <a:cubicBezTo>
                    <a:pt x="73765" y="220389"/>
                    <a:pt x="82452" y="220716"/>
                    <a:pt x="90829" y="220716"/>
                  </a:cubicBezTo>
                  <a:cubicBezTo>
                    <a:pt x="99826" y="220716"/>
                    <a:pt x="109133" y="221370"/>
                    <a:pt x="117820" y="221370"/>
                  </a:cubicBezTo>
                  <a:cubicBezTo>
                    <a:pt x="120922" y="221370"/>
                    <a:pt x="124645" y="221370"/>
                    <a:pt x="124645" y="214832"/>
                  </a:cubicBezTo>
                  <a:cubicBezTo>
                    <a:pt x="124645" y="211237"/>
                    <a:pt x="122163" y="211237"/>
                    <a:pt x="114097" y="211237"/>
                  </a:cubicBezTo>
                  <a:cubicBezTo>
                    <a:pt x="106341" y="211237"/>
                    <a:pt x="102308" y="211237"/>
                    <a:pt x="94241" y="210583"/>
                  </a:cubicBezTo>
                  <a:cubicBezTo>
                    <a:pt x="85244" y="209602"/>
                    <a:pt x="82762" y="208622"/>
                    <a:pt x="82762" y="203392"/>
                  </a:cubicBezTo>
                  <a:cubicBezTo>
                    <a:pt x="82762" y="203065"/>
                    <a:pt x="82762" y="201430"/>
                    <a:pt x="84003" y="196527"/>
                  </a:cubicBezTo>
                  <a:lnTo>
                    <a:pt x="125265" y="22956"/>
                  </a:lnTo>
                  <a:close/>
                </a:path>
              </a:pathLst>
            </a:custGeom>
            <a:solidFill>
              <a:srgbClr val="B300B3"/>
            </a:solidFill>
            <a:ln w="31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8C08A5D5-719B-4BD8-068B-1F803D21B88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4849734" y="4731920"/>
              <a:ext cx="141594" cy="156279"/>
            </a:xfrm>
            <a:custGeom>
              <a:avLst/>
              <a:gdLst>
                <a:gd name="connsiteX0" fmla="*/ 74733 w 141594"/>
                <a:gd name="connsiteY0" fmla="*/ 18839 h 156279"/>
                <a:gd name="connsiteX1" fmla="*/ 97318 w 141594"/>
                <a:gd name="connsiteY1" fmla="*/ 8313 h 156279"/>
                <a:gd name="connsiteX2" fmla="*/ 106222 w 141594"/>
                <a:gd name="connsiteY2" fmla="*/ 3280 h 156279"/>
                <a:gd name="connsiteX3" fmla="*/ 102530 w 141594"/>
                <a:gd name="connsiteY3" fmla="*/ 76 h 156279"/>
                <a:gd name="connsiteX4" fmla="*/ 86460 w 141594"/>
                <a:gd name="connsiteY4" fmla="*/ 763 h 156279"/>
                <a:gd name="connsiteX5" fmla="*/ 69086 w 141594"/>
                <a:gd name="connsiteY5" fmla="*/ 991 h 156279"/>
                <a:gd name="connsiteX6" fmla="*/ 54102 w 141594"/>
                <a:gd name="connsiteY6" fmla="*/ 763 h 156279"/>
                <a:gd name="connsiteX7" fmla="*/ 39986 w 141594"/>
                <a:gd name="connsiteY7" fmla="*/ 76 h 156279"/>
                <a:gd name="connsiteX8" fmla="*/ 35425 w 141594"/>
                <a:gd name="connsiteY8" fmla="*/ 5110 h 156279"/>
                <a:gd name="connsiteX9" fmla="*/ 42375 w 141594"/>
                <a:gd name="connsiteY9" fmla="*/ 8313 h 156279"/>
                <a:gd name="connsiteX10" fmla="*/ 50627 w 141594"/>
                <a:gd name="connsiteY10" fmla="*/ 8771 h 156279"/>
                <a:gd name="connsiteX11" fmla="*/ 55622 w 141594"/>
                <a:gd name="connsiteY11" fmla="*/ 11974 h 156279"/>
                <a:gd name="connsiteX12" fmla="*/ 54753 w 141594"/>
                <a:gd name="connsiteY12" fmla="*/ 17008 h 156279"/>
                <a:gd name="connsiteX13" fmla="*/ 25870 w 141594"/>
                <a:gd name="connsiteY13" fmla="*/ 138508 h 156279"/>
                <a:gd name="connsiteX14" fmla="*/ 6759 w 141594"/>
                <a:gd name="connsiteY14" fmla="*/ 148118 h 156279"/>
                <a:gd name="connsiteX15" fmla="*/ 244 w 141594"/>
                <a:gd name="connsiteY15" fmla="*/ 152923 h 156279"/>
                <a:gd name="connsiteX16" fmla="*/ 6759 w 141594"/>
                <a:gd name="connsiteY16" fmla="*/ 156356 h 156279"/>
                <a:gd name="connsiteX17" fmla="*/ 115995 w 141594"/>
                <a:gd name="connsiteY17" fmla="*/ 156356 h 156279"/>
                <a:gd name="connsiteX18" fmla="*/ 123379 w 141594"/>
                <a:gd name="connsiteY18" fmla="*/ 151779 h 156279"/>
                <a:gd name="connsiteX19" fmla="*/ 141838 w 141594"/>
                <a:gd name="connsiteY19" fmla="*/ 99381 h 156279"/>
                <a:gd name="connsiteX20" fmla="*/ 138146 w 141594"/>
                <a:gd name="connsiteY20" fmla="*/ 96178 h 156279"/>
                <a:gd name="connsiteX21" fmla="*/ 133803 w 141594"/>
                <a:gd name="connsiteY21" fmla="*/ 100983 h 156279"/>
                <a:gd name="connsiteX22" fmla="*/ 76253 w 141594"/>
                <a:gd name="connsiteY22" fmla="*/ 148118 h 156279"/>
                <a:gd name="connsiteX23" fmla="*/ 51713 w 141594"/>
                <a:gd name="connsiteY23" fmla="*/ 148118 h 156279"/>
                <a:gd name="connsiteX24" fmla="*/ 44764 w 141594"/>
                <a:gd name="connsiteY24" fmla="*/ 145830 h 156279"/>
                <a:gd name="connsiteX25" fmla="*/ 45632 w 141594"/>
                <a:gd name="connsiteY25" fmla="*/ 141025 h 156279"/>
                <a:gd name="connsiteX26" fmla="*/ 74733 w 141594"/>
                <a:gd name="connsiteY26" fmla="*/ 18839 h 15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594" h="156279">
                  <a:moveTo>
                    <a:pt x="74733" y="18839"/>
                  </a:moveTo>
                  <a:cubicBezTo>
                    <a:pt x="76687" y="10602"/>
                    <a:pt x="77339" y="8313"/>
                    <a:pt x="97318" y="8313"/>
                  </a:cubicBezTo>
                  <a:cubicBezTo>
                    <a:pt x="104051" y="8313"/>
                    <a:pt x="106222" y="8313"/>
                    <a:pt x="106222" y="3280"/>
                  </a:cubicBezTo>
                  <a:cubicBezTo>
                    <a:pt x="106222" y="3051"/>
                    <a:pt x="106005" y="76"/>
                    <a:pt x="102530" y="76"/>
                  </a:cubicBezTo>
                  <a:cubicBezTo>
                    <a:pt x="97536" y="76"/>
                    <a:pt x="91672" y="534"/>
                    <a:pt x="86460" y="763"/>
                  </a:cubicBezTo>
                  <a:cubicBezTo>
                    <a:pt x="81031" y="991"/>
                    <a:pt x="74516" y="991"/>
                    <a:pt x="69086" y="991"/>
                  </a:cubicBezTo>
                  <a:cubicBezTo>
                    <a:pt x="64526" y="991"/>
                    <a:pt x="58662" y="763"/>
                    <a:pt x="54102" y="763"/>
                  </a:cubicBezTo>
                  <a:cubicBezTo>
                    <a:pt x="49541" y="763"/>
                    <a:pt x="44329" y="76"/>
                    <a:pt x="39986" y="76"/>
                  </a:cubicBezTo>
                  <a:cubicBezTo>
                    <a:pt x="38683" y="76"/>
                    <a:pt x="35425" y="76"/>
                    <a:pt x="35425" y="5110"/>
                  </a:cubicBezTo>
                  <a:cubicBezTo>
                    <a:pt x="35425" y="8313"/>
                    <a:pt x="38031" y="8313"/>
                    <a:pt x="42375" y="8313"/>
                  </a:cubicBezTo>
                  <a:cubicBezTo>
                    <a:pt x="42592" y="8313"/>
                    <a:pt x="46718" y="8313"/>
                    <a:pt x="50627" y="8771"/>
                  </a:cubicBezTo>
                  <a:cubicBezTo>
                    <a:pt x="55188" y="9229"/>
                    <a:pt x="55622" y="9686"/>
                    <a:pt x="55622" y="11974"/>
                  </a:cubicBezTo>
                  <a:cubicBezTo>
                    <a:pt x="55622" y="12432"/>
                    <a:pt x="55622" y="13576"/>
                    <a:pt x="54753" y="17008"/>
                  </a:cubicBezTo>
                  <a:lnTo>
                    <a:pt x="25870" y="138508"/>
                  </a:lnTo>
                  <a:cubicBezTo>
                    <a:pt x="23915" y="146288"/>
                    <a:pt x="23481" y="148118"/>
                    <a:pt x="6759" y="148118"/>
                  </a:cubicBezTo>
                  <a:cubicBezTo>
                    <a:pt x="3067" y="148118"/>
                    <a:pt x="244" y="148118"/>
                    <a:pt x="244" y="152923"/>
                  </a:cubicBezTo>
                  <a:cubicBezTo>
                    <a:pt x="244" y="156356"/>
                    <a:pt x="2850" y="156356"/>
                    <a:pt x="6759" y="156356"/>
                  </a:cubicBezTo>
                  <a:lnTo>
                    <a:pt x="115995" y="156356"/>
                  </a:lnTo>
                  <a:cubicBezTo>
                    <a:pt x="121424" y="156356"/>
                    <a:pt x="121641" y="156127"/>
                    <a:pt x="123379" y="151779"/>
                  </a:cubicBezTo>
                  <a:cubicBezTo>
                    <a:pt x="125550" y="145601"/>
                    <a:pt x="141838" y="101212"/>
                    <a:pt x="141838" y="99381"/>
                  </a:cubicBezTo>
                  <a:cubicBezTo>
                    <a:pt x="141838" y="98695"/>
                    <a:pt x="141404" y="96178"/>
                    <a:pt x="138146" y="96178"/>
                  </a:cubicBezTo>
                  <a:cubicBezTo>
                    <a:pt x="135540" y="96178"/>
                    <a:pt x="135106" y="97322"/>
                    <a:pt x="133803" y="100983"/>
                  </a:cubicBezTo>
                  <a:cubicBezTo>
                    <a:pt x="125550" y="122720"/>
                    <a:pt x="115995" y="148118"/>
                    <a:pt x="76253" y="148118"/>
                  </a:cubicBezTo>
                  <a:lnTo>
                    <a:pt x="51713" y="148118"/>
                  </a:lnTo>
                  <a:cubicBezTo>
                    <a:pt x="44981" y="148118"/>
                    <a:pt x="44764" y="147889"/>
                    <a:pt x="44764" y="145830"/>
                  </a:cubicBezTo>
                  <a:cubicBezTo>
                    <a:pt x="44764" y="145601"/>
                    <a:pt x="44764" y="144457"/>
                    <a:pt x="45632" y="141025"/>
                  </a:cubicBezTo>
                  <a:lnTo>
                    <a:pt x="74733" y="18839"/>
                  </a:lnTo>
                  <a:close/>
                </a:path>
              </a:pathLst>
            </a:custGeom>
            <a:solidFill>
              <a:srgbClr val="B300B3"/>
            </a:solidFill>
            <a:ln w="31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0035CF7C-B74D-D042-3B05-1AF3EE8994C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5115155" y="4750912"/>
              <a:ext cx="189557" cy="13075"/>
            </a:xfrm>
            <a:custGeom>
              <a:avLst/>
              <a:gdLst>
                <a:gd name="connsiteX0" fmla="*/ 178951 w 189557"/>
                <a:gd name="connsiteY0" fmla="*/ 13150 h 13075"/>
                <a:gd name="connsiteX1" fmla="*/ 189810 w 189557"/>
                <a:gd name="connsiteY1" fmla="*/ 6612 h 13075"/>
                <a:gd name="connsiteX2" fmla="*/ 178951 w 189557"/>
                <a:gd name="connsiteY2" fmla="*/ 75 h 13075"/>
                <a:gd name="connsiteX3" fmla="*/ 11111 w 189557"/>
                <a:gd name="connsiteY3" fmla="*/ 75 h 13075"/>
                <a:gd name="connsiteX4" fmla="*/ 252 w 189557"/>
                <a:gd name="connsiteY4" fmla="*/ 6612 h 13075"/>
                <a:gd name="connsiteX5" fmla="*/ 11111 w 189557"/>
                <a:gd name="connsiteY5" fmla="*/ 13150 h 13075"/>
                <a:gd name="connsiteX6" fmla="*/ 178951 w 189557"/>
                <a:gd name="connsiteY6" fmla="*/ 13150 h 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557" h="13075">
                  <a:moveTo>
                    <a:pt x="178951" y="13150"/>
                  </a:moveTo>
                  <a:cubicBezTo>
                    <a:pt x="184225" y="13150"/>
                    <a:pt x="189810" y="13150"/>
                    <a:pt x="189810" y="6612"/>
                  </a:cubicBezTo>
                  <a:cubicBezTo>
                    <a:pt x="189810" y="75"/>
                    <a:pt x="184225" y="75"/>
                    <a:pt x="178951" y="75"/>
                  </a:cubicBezTo>
                  <a:lnTo>
                    <a:pt x="11111" y="75"/>
                  </a:lnTo>
                  <a:cubicBezTo>
                    <a:pt x="5836" y="75"/>
                    <a:pt x="252" y="75"/>
                    <a:pt x="252" y="6612"/>
                  </a:cubicBezTo>
                  <a:cubicBezTo>
                    <a:pt x="252" y="13150"/>
                    <a:pt x="5836" y="13150"/>
                    <a:pt x="11111" y="13150"/>
                  </a:cubicBezTo>
                  <a:lnTo>
                    <a:pt x="178951" y="13150"/>
                  </a:lnTo>
                  <a:close/>
                </a:path>
              </a:pathLst>
            </a:custGeom>
            <a:solidFill>
              <a:srgbClr val="B300B3"/>
            </a:solidFill>
            <a:ln w="31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25CE3D34-340C-3D8F-0DE2-7BE1F5B5744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5407091" y="4617874"/>
              <a:ext cx="210964" cy="221294"/>
            </a:xfrm>
            <a:custGeom>
              <a:avLst/>
              <a:gdLst>
                <a:gd name="connsiteX0" fmla="*/ 125289 w 210964"/>
                <a:gd name="connsiteY0" fmla="*/ 22956 h 221294"/>
                <a:gd name="connsiteX1" fmla="*/ 132425 w 210964"/>
                <a:gd name="connsiteY1" fmla="*/ 10862 h 221294"/>
                <a:gd name="connsiteX2" fmla="*/ 151970 w 210964"/>
                <a:gd name="connsiteY2" fmla="*/ 10208 h 221294"/>
                <a:gd name="connsiteX3" fmla="*/ 197265 w 210964"/>
                <a:gd name="connsiteY3" fmla="*/ 37012 h 221294"/>
                <a:gd name="connsiteX4" fmla="*/ 194783 w 210964"/>
                <a:gd name="connsiteY4" fmla="*/ 63162 h 221294"/>
                <a:gd name="connsiteX5" fmla="*/ 193853 w 210964"/>
                <a:gd name="connsiteY5" fmla="*/ 69372 h 221294"/>
                <a:gd name="connsiteX6" fmla="*/ 197576 w 210964"/>
                <a:gd name="connsiteY6" fmla="*/ 73622 h 221294"/>
                <a:gd name="connsiteX7" fmla="*/ 202229 w 210964"/>
                <a:gd name="connsiteY7" fmla="*/ 66104 h 221294"/>
                <a:gd name="connsiteX8" fmla="*/ 210606 w 210964"/>
                <a:gd name="connsiteY8" fmla="*/ 9227 h 221294"/>
                <a:gd name="connsiteX9" fmla="*/ 211226 w 210964"/>
                <a:gd name="connsiteY9" fmla="*/ 3670 h 221294"/>
                <a:gd name="connsiteX10" fmla="*/ 202850 w 210964"/>
                <a:gd name="connsiteY10" fmla="*/ 75 h 221294"/>
                <a:gd name="connsiteX11" fmla="*/ 30666 w 210964"/>
                <a:gd name="connsiteY11" fmla="*/ 75 h 221294"/>
                <a:gd name="connsiteX12" fmla="*/ 20738 w 210964"/>
                <a:gd name="connsiteY12" fmla="*/ 6612 h 221294"/>
                <a:gd name="connsiteX13" fmla="*/ 2124 w 210964"/>
                <a:gd name="connsiteY13" fmla="*/ 64142 h 221294"/>
                <a:gd name="connsiteX14" fmla="*/ 262 w 210964"/>
                <a:gd name="connsiteY14" fmla="*/ 70026 h 221294"/>
                <a:gd name="connsiteX15" fmla="*/ 3985 w 210964"/>
                <a:gd name="connsiteY15" fmla="*/ 73622 h 221294"/>
                <a:gd name="connsiteX16" fmla="*/ 9259 w 210964"/>
                <a:gd name="connsiteY16" fmla="*/ 66757 h 221294"/>
                <a:gd name="connsiteX17" fmla="*/ 79994 w 210964"/>
                <a:gd name="connsiteY17" fmla="*/ 10208 h 221294"/>
                <a:gd name="connsiteX18" fmla="*/ 92094 w 210964"/>
                <a:gd name="connsiteY18" fmla="*/ 10208 h 221294"/>
                <a:gd name="connsiteX19" fmla="*/ 100780 w 210964"/>
                <a:gd name="connsiteY19" fmla="*/ 14130 h 221294"/>
                <a:gd name="connsiteX20" fmla="*/ 99539 w 210964"/>
                <a:gd name="connsiteY20" fmla="*/ 20995 h 221294"/>
                <a:gd name="connsiteX21" fmla="*/ 57967 w 210964"/>
                <a:gd name="connsiteY21" fmla="*/ 195546 h 221294"/>
                <a:gd name="connsiteX22" fmla="*/ 21048 w 210964"/>
                <a:gd name="connsiteY22" fmla="*/ 211237 h 221294"/>
                <a:gd name="connsiteX23" fmla="*/ 8018 w 210964"/>
                <a:gd name="connsiteY23" fmla="*/ 217447 h 221294"/>
                <a:gd name="connsiteX24" fmla="*/ 13292 w 210964"/>
                <a:gd name="connsiteY24" fmla="*/ 221370 h 221294"/>
                <a:gd name="connsiteX25" fmla="*/ 38732 w 210964"/>
                <a:gd name="connsiteY25" fmla="*/ 220716 h 221294"/>
                <a:gd name="connsiteX26" fmla="*/ 65103 w 210964"/>
                <a:gd name="connsiteY26" fmla="*/ 220389 h 221294"/>
                <a:gd name="connsiteX27" fmla="*/ 90853 w 210964"/>
                <a:gd name="connsiteY27" fmla="*/ 220716 h 221294"/>
                <a:gd name="connsiteX28" fmla="*/ 117844 w 210964"/>
                <a:gd name="connsiteY28" fmla="*/ 221370 h 221294"/>
                <a:gd name="connsiteX29" fmla="*/ 124669 w 210964"/>
                <a:gd name="connsiteY29" fmla="*/ 214832 h 221294"/>
                <a:gd name="connsiteX30" fmla="*/ 114121 w 210964"/>
                <a:gd name="connsiteY30" fmla="*/ 211237 h 221294"/>
                <a:gd name="connsiteX31" fmla="*/ 94265 w 210964"/>
                <a:gd name="connsiteY31" fmla="*/ 210583 h 221294"/>
                <a:gd name="connsiteX32" fmla="*/ 82786 w 210964"/>
                <a:gd name="connsiteY32" fmla="*/ 203392 h 221294"/>
                <a:gd name="connsiteX33" fmla="*/ 84027 w 210964"/>
                <a:gd name="connsiteY33" fmla="*/ 196527 h 221294"/>
                <a:gd name="connsiteX34" fmla="*/ 125289 w 210964"/>
                <a:gd name="connsiteY34" fmla="*/ 22956 h 22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0964" h="221294">
                  <a:moveTo>
                    <a:pt x="125289" y="22956"/>
                  </a:moveTo>
                  <a:cubicBezTo>
                    <a:pt x="127461" y="13804"/>
                    <a:pt x="128702" y="11842"/>
                    <a:pt x="132425" y="10862"/>
                  </a:cubicBezTo>
                  <a:cubicBezTo>
                    <a:pt x="135217" y="10208"/>
                    <a:pt x="145455" y="10208"/>
                    <a:pt x="151970" y="10208"/>
                  </a:cubicBezTo>
                  <a:cubicBezTo>
                    <a:pt x="183304" y="10208"/>
                    <a:pt x="197265" y="11515"/>
                    <a:pt x="197265" y="37012"/>
                  </a:cubicBezTo>
                  <a:cubicBezTo>
                    <a:pt x="197265" y="41915"/>
                    <a:pt x="196024" y="54663"/>
                    <a:pt x="194783" y="63162"/>
                  </a:cubicBezTo>
                  <a:cubicBezTo>
                    <a:pt x="194473" y="64469"/>
                    <a:pt x="193853" y="68392"/>
                    <a:pt x="193853" y="69372"/>
                  </a:cubicBezTo>
                  <a:cubicBezTo>
                    <a:pt x="193853" y="71334"/>
                    <a:pt x="194783" y="73622"/>
                    <a:pt x="197576" y="73622"/>
                  </a:cubicBezTo>
                  <a:cubicBezTo>
                    <a:pt x="200988" y="73622"/>
                    <a:pt x="201609" y="71007"/>
                    <a:pt x="202229" y="66104"/>
                  </a:cubicBezTo>
                  <a:lnTo>
                    <a:pt x="210606" y="9227"/>
                  </a:lnTo>
                  <a:cubicBezTo>
                    <a:pt x="210916" y="7920"/>
                    <a:pt x="211226" y="4651"/>
                    <a:pt x="211226" y="3670"/>
                  </a:cubicBezTo>
                  <a:cubicBezTo>
                    <a:pt x="211226" y="75"/>
                    <a:pt x="208124" y="75"/>
                    <a:pt x="202850" y="75"/>
                  </a:cubicBezTo>
                  <a:lnTo>
                    <a:pt x="30666" y="75"/>
                  </a:lnTo>
                  <a:cubicBezTo>
                    <a:pt x="23220" y="75"/>
                    <a:pt x="22910" y="402"/>
                    <a:pt x="20738" y="6612"/>
                  </a:cubicBezTo>
                  <a:lnTo>
                    <a:pt x="2124" y="64142"/>
                  </a:lnTo>
                  <a:cubicBezTo>
                    <a:pt x="1813" y="64796"/>
                    <a:pt x="262" y="69372"/>
                    <a:pt x="262" y="70026"/>
                  </a:cubicBezTo>
                  <a:cubicBezTo>
                    <a:pt x="262" y="71987"/>
                    <a:pt x="1813" y="73622"/>
                    <a:pt x="3985" y="73622"/>
                  </a:cubicBezTo>
                  <a:cubicBezTo>
                    <a:pt x="7087" y="73622"/>
                    <a:pt x="7398" y="71987"/>
                    <a:pt x="9259" y="66757"/>
                  </a:cubicBezTo>
                  <a:cubicBezTo>
                    <a:pt x="26012" y="16092"/>
                    <a:pt x="34078" y="10208"/>
                    <a:pt x="79994" y="10208"/>
                  </a:cubicBezTo>
                  <a:lnTo>
                    <a:pt x="92094" y="10208"/>
                  </a:lnTo>
                  <a:cubicBezTo>
                    <a:pt x="100780" y="10208"/>
                    <a:pt x="100780" y="11515"/>
                    <a:pt x="100780" y="14130"/>
                  </a:cubicBezTo>
                  <a:cubicBezTo>
                    <a:pt x="100780" y="16092"/>
                    <a:pt x="99850" y="20014"/>
                    <a:pt x="99539" y="20995"/>
                  </a:cubicBezTo>
                  <a:lnTo>
                    <a:pt x="57967" y="195546"/>
                  </a:lnTo>
                  <a:cubicBezTo>
                    <a:pt x="55175" y="207641"/>
                    <a:pt x="54244" y="211237"/>
                    <a:pt x="21048" y="211237"/>
                  </a:cubicBezTo>
                  <a:cubicBezTo>
                    <a:pt x="9880" y="211237"/>
                    <a:pt x="8018" y="211237"/>
                    <a:pt x="8018" y="217447"/>
                  </a:cubicBezTo>
                  <a:cubicBezTo>
                    <a:pt x="8018" y="221370"/>
                    <a:pt x="11431" y="221370"/>
                    <a:pt x="13292" y="221370"/>
                  </a:cubicBezTo>
                  <a:cubicBezTo>
                    <a:pt x="21669" y="221370"/>
                    <a:pt x="30355" y="220716"/>
                    <a:pt x="38732" y="220716"/>
                  </a:cubicBezTo>
                  <a:cubicBezTo>
                    <a:pt x="47419" y="220716"/>
                    <a:pt x="56416" y="220389"/>
                    <a:pt x="65103" y="220389"/>
                  </a:cubicBezTo>
                  <a:cubicBezTo>
                    <a:pt x="73789" y="220389"/>
                    <a:pt x="82476" y="220716"/>
                    <a:pt x="90853" y="220716"/>
                  </a:cubicBezTo>
                  <a:cubicBezTo>
                    <a:pt x="99850" y="220716"/>
                    <a:pt x="109157" y="221370"/>
                    <a:pt x="117844" y="221370"/>
                  </a:cubicBezTo>
                  <a:cubicBezTo>
                    <a:pt x="120946" y="221370"/>
                    <a:pt x="124669" y="221370"/>
                    <a:pt x="124669" y="214832"/>
                  </a:cubicBezTo>
                  <a:cubicBezTo>
                    <a:pt x="124669" y="211237"/>
                    <a:pt x="122187" y="211237"/>
                    <a:pt x="114121" y="211237"/>
                  </a:cubicBezTo>
                  <a:cubicBezTo>
                    <a:pt x="106365" y="211237"/>
                    <a:pt x="102331" y="211237"/>
                    <a:pt x="94265" y="210583"/>
                  </a:cubicBezTo>
                  <a:cubicBezTo>
                    <a:pt x="85268" y="209602"/>
                    <a:pt x="82786" y="208622"/>
                    <a:pt x="82786" y="203392"/>
                  </a:cubicBezTo>
                  <a:cubicBezTo>
                    <a:pt x="82786" y="203065"/>
                    <a:pt x="82786" y="201430"/>
                    <a:pt x="84027" y="196527"/>
                  </a:cubicBezTo>
                  <a:lnTo>
                    <a:pt x="125289" y="22956"/>
                  </a:lnTo>
                  <a:close/>
                </a:path>
              </a:pathLst>
            </a:custGeom>
            <a:solidFill>
              <a:srgbClr val="1A1AFF"/>
            </a:solidFill>
            <a:ln w="31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6C24BC1F-696C-BEA6-638B-A7450FF9EED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5597665" y="4787293"/>
              <a:ext cx="213694" cy="103194"/>
            </a:xfrm>
            <a:custGeom>
              <a:avLst/>
              <a:gdLst>
                <a:gd name="connsiteX0" fmla="*/ 109070 w 213694"/>
                <a:gd name="connsiteY0" fmla="*/ 38288 h 103194"/>
                <a:gd name="connsiteX1" fmla="*/ 85832 w 213694"/>
                <a:gd name="connsiteY1" fmla="*/ 14034 h 103194"/>
                <a:gd name="connsiteX2" fmla="*/ 46742 w 213694"/>
                <a:gd name="connsiteY2" fmla="*/ 76 h 103194"/>
                <a:gd name="connsiteX3" fmla="*/ 268 w 213694"/>
                <a:gd name="connsiteY3" fmla="*/ 51788 h 103194"/>
                <a:gd name="connsiteX4" fmla="*/ 46091 w 213694"/>
                <a:gd name="connsiteY4" fmla="*/ 103271 h 103194"/>
                <a:gd name="connsiteX5" fmla="*/ 105160 w 213694"/>
                <a:gd name="connsiteY5" fmla="*/ 65059 h 103194"/>
                <a:gd name="connsiteX6" fmla="*/ 128398 w 213694"/>
                <a:gd name="connsiteY6" fmla="*/ 89313 h 103194"/>
                <a:gd name="connsiteX7" fmla="*/ 167488 w 213694"/>
                <a:gd name="connsiteY7" fmla="*/ 103271 h 103194"/>
                <a:gd name="connsiteX8" fmla="*/ 213962 w 213694"/>
                <a:gd name="connsiteY8" fmla="*/ 51559 h 103194"/>
                <a:gd name="connsiteX9" fmla="*/ 168139 w 213694"/>
                <a:gd name="connsiteY9" fmla="*/ 76 h 103194"/>
                <a:gd name="connsiteX10" fmla="*/ 109070 w 213694"/>
                <a:gd name="connsiteY10" fmla="*/ 38288 h 103194"/>
                <a:gd name="connsiteX11" fmla="*/ 116019 w 213694"/>
                <a:gd name="connsiteY11" fmla="*/ 46754 h 103194"/>
                <a:gd name="connsiteX12" fmla="*/ 170094 w 213694"/>
                <a:gd name="connsiteY12" fmla="*/ 8771 h 103194"/>
                <a:gd name="connsiteX13" fmla="*/ 207881 w 213694"/>
                <a:gd name="connsiteY13" fmla="*/ 51559 h 103194"/>
                <a:gd name="connsiteX14" fmla="*/ 170963 w 213694"/>
                <a:gd name="connsiteY14" fmla="*/ 90686 h 103194"/>
                <a:gd name="connsiteX15" fmla="*/ 116019 w 213694"/>
                <a:gd name="connsiteY15" fmla="*/ 46754 h 103194"/>
                <a:gd name="connsiteX16" fmla="*/ 98211 w 213694"/>
                <a:gd name="connsiteY16" fmla="*/ 56593 h 103194"/>
                <a:gd name="connsiteX17" fmla="*/ 44136 w 213694"/>
                <a:gd name="connsiteY17" fmla="*/ 94576 h 103194"/>
                <a:gd name="connsiteX18" fmla="*/ 6349 w 213694"/>
                <a:gd name="connsiteY18" fmla="*/ 51788 h 103194"/>
                <a:gd name="connsiteX19" fmla="*/ 43267 w 213694"/>
                <a:gd name="connsiteY19" fmla="*/ 12661 h 103194"/>
                <a:gd name="connsiteX20" fmla="*/ 98211 w 213694"/>
                <a:gd name="connsiteY20" fmla="*/ 56593 h 10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3694" h="103194">
                  <a:moveTo>
                    <a:pt x="109070" y="38288"/>
                  </a:moveTo>
                  <a:cubicBezTo>
                    <a:pt x="97560" y="24102"/>
                    <a:pt x="94085" y="20212"/>
                    <a:pt x="85832" y="14034"/>
                  </a:cubicBezTo>
                  <a:cubicBezTo>
                    <a:pt x="72585" y="3966"/>
                    <a:pt x="58686" y="76"/>
                    <a:pt x="46742" y="76"/>
                  </a:cubicBezTo>
                  <a:cubicBezTo>
                    <a:pt x="19813" y="76"/>
                    <a:pt x="268" y="24330"/>
                    <a:pt x="268" y="51788"/>
                  </a:cubicBezTo>
                  <a:cubicBezTo>
                    <a:pt x="268" y="78559"/>
                    <a:pt x="18944" y="103271"/>
                    <a:pt x="46091" y="103271"/>
                  </a:cubicBezTo>
                  <a:cubicBezTo>
                    <a:pt x="76277" y="103271"/>
                    <a:pt x="97342" y="77186"/>
                    <a:pt x="105160" y="65059"/>
                  </a:cubicBezTo>
                  <a:cubicBezTo>
                    <a:pt x="116670" y="79246"/>
                    <a:pt x="120145" y="83135"/>
                    <a:pt x="128398" y="89313"/>
                  </a:cubicBezTo>
                  <a:cubicBezTo>
                    <a:pt x="141645" y="99381"/>
                    <a:pt x="155544" y="103271"/>
                    <a:pt x="167488" y="103271"/>
                  </a:cubicBezTo>
                  <a:cubicBezTo>
                    <a:pt x="194417" y="103271"/>
                    <a:pt x="213962" y="79017"/>
                    <a:pt x="213962" y="51559"/>
                  </a:cubicBezTo>
                  <a:cubicBezTo>
                    <a:pt x="213962" y="24788"/>
                    <a:pt x="195286" y="76"/>
                    <a:pt x="168139" y="76"/>
                  </a:cubicBezTo>
                  <a:cubicBezTo>
                    <a:pt x="137953" y="76"/>
                    <a:pt x="116888" y="26161"/>
                    <a:pt x="109070" y="38288"/>
                  </a:cubicBezTo>
                  <a:close/>
                  <a:moveTo>
                    <a:pt x="116019" y="46754"/>
                  </a:moveTo>
                  <a:cubicBezTo>
                    <a:pt x="124706" y="31881"/>
                    <a:pt x="143599" y="8771"/>
                    <a:pt x="170094" y="8771"/>
                  </a:cubicBezTo>
                  <a:cubicBezTo>
                    <a:pt x="192462" y="8771"/>
                    <a:pt x="207881" y="29593"/>
                    <a:pt x="207881" y="51559"/>
                  </a:cubicBezTo>
                  <a:cubicBezTo>
                    <a:pt x="207881" y="73525"/>
                    <a:pt x="190942" y="90686"/>
                    <a:pt x="170963" y="90686"/>
                  </a:cubicBezTo>
                  <a:cubicBezTo>
                    <a:pt x="150766" y="90686"/>
                    <a:pt x="136867" y="73296"/>
                    <a:pt x="116019" y="46754"/>
                  </a:cubicBezTo>
                  <a:close/>
                  <a:moveTo>
                    <a:pt x="98211" y="56593"/>
                  </a:moveTo>
                  <a:cubicBezTo>
                    <a:pt x="89524" y="71466"/>
                    <a:pt x="70631" y="94576"/>
                    <a:pt x="44136" y="94576"/>
                  </a:cubicBezTo>
                  <a:cubicBezTo>
                    <a:pt x="21768" y="94576"/>
                    <a:pt x="6349" y="73754"/>
                    <a:pt x="6349" y="51788"/>
                  </a:cubicBezTo>
                  <a:cubicBezTo>
                    <a:pt x="6349" y="29822"/>
                    <a:pt x="23288" y="12661"/>
                    <a:pt x="43267" y="12661"/>
                  </a:cubicBezTo>
                  <a:cubicBezTo>
                    <a:pt x="63464" y="12661"/>
                    <a:pt x="77363" y="30051"/>
                    <a:pt x="98211" y="56593"/>
                  </a:cubicBezTo>
                  <a:close/>
                </a:path>
              </a:pathLst>
            </a:custGeom>
            <a:solidFill>
              <a:srgbClr val="1A1AFF"/>
            </a:solidFill>
            <a:ln w="31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C5071BC7-F743-47AF-BFE4-39445B60AEF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5861470" y="4594012"/>
              <a:ext cx="71976" cy="326875"/>
            </a:xfrm>
            <a:custGeom>
              <a:avLst/>
              <a:gdLst>
                <a:gd name="connsiteX0" fmla="*/ 72252 w 71976"/>
                <a:gd name="connsiteY0" fmla="*/ 163513 h 326875"/>
                <a:gd name="connsiteX1" fmla="*/ 51776 w 71976"/>
                <a:gd name="connsiteY1" fmla="*/ 61527 h 326875"/>
                <a:gd name="connsiteX2" fmla="*/ 3379 w 71976"/>
                <a:gd name="connsiteY2" fmla="*/ 75 h 326875"/>
                <a:gd name="connsiteX3" fmla="*/ 276 w 71976"/>
                <a:gd name="connsiteY3" fmla="*/ 3343 h 326875"/>
                <a:gd name="connsiteX4" fmla="*/ 6171 w 71976"/>
                <a:gd name="connsiteY4" fmla="*/ 10862 h 326875"/>
                <a:gd name="connsiteX5" fmla="*/ 54258 w 71976"/>
                <a:gd name="connsiteY5" fmla="*/ 163513 h 326875"/>
                <a:gd name="connsiteX6" fmla="*/ 4309 w 71976"/>
                <a:gd name="connsiteY6" fmla="*/ 318125 h 326875"/>
                <a:gd name="connsiteX7" fmla="*/ 276 w 71976"/>
                <a:gd name="connsiteY7" fmla="*/ 323682 h 326875"/>
                <a:gd name="connsiteX8" fmla="*/ 3379 w 71976"/>
                <a:gd name="connsiteY8" fmla="*/ 326951 h 326875"/>
                <a:gd name="connsiteX9" fmla="*/ 52707 w 71976"/>
                <a:gd name="connsiteY9" fmla="*/ 263210 h 326875"/>
                <a:gd name="connsiteX10" fmla="*/ 72252 w 71976"/>
                <a:gd name="connsiteY10" fmla="*/ 163513 h 32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976" h="326875">
                  <a:moveTo>
                    <a:pt x="72252" y="163513"/>
                  </a:moveTo>
                  <a:cubicBezTo>
                    <a:pt x="72252" y="138016"/>
                    <a:pt x="68840" y="98464"/>
                    <a:pt x="51776" y="61527"/>
                  </a:cubicBezTo>
                  <a:cubicBezTo>
                    <a:pt x="33162" y="21322"/>
                    <a:pt x="6481" y="75"/>
                    <a:pt x="3379" y="75"/>
                  </a:cubicBezTo>
                  <a:cubicBezTo>
                    <a:pt x="1517" y="75"/>
                    <a:pt x="276" y="1382"/>
                    <a:pt x="276" y="3343"/>
                  </a:cubicBezTo>
                  <a:cubicBezTo>
                    <a:pt x="276" y="4324"/>
                    <a:pt x="276" y="4978"/>
                    <a:pt x="6171" y="10862"/>
                  </a:cubicBezTo>
                  <a:cubicBezTo>
                    <a:pt x="36575" y="43222"/>
                    <a:pt x="54258" y="95196"/>
                    <a:pt x="54258" y="163513"/>
                  </a:cubicBezTo>
                  <a:cubicBezTo>
                    <a:pt x="54258" y="219408"/>
                    <a:pt x="42779" y="276939"/>
                    <a:pt x="4309" y="318125"/>
                  </a:cubicBezTo>
                  <a:cubicBezTo>
                    <a:pt x="276" y="322047"/>
                    <a:pt x="276" y="322701"/>
                    <a:pt x="276" y="323682"/>
                  </a:cubicBezTo>
                  <a:cubicBezTo>
                    <a:pt x="276" y="325643"/>
                    <a:pt x="1517" y="326951"/>
                    <a:pt x="3379" y="326951"/>
                  </a:cubicBezTo>
                  <a:cubicBezTo>
                    <a:pt x="6481" y="326951"/>
                    <a:pt x="34403" y="304723"/>
                    <a:pt x="52707" y="263210"/>
                  </a:cubicBezTo>
                  <a:cubicBezTo>
                    <a:pt x="68529" y="227253"/>
                    <a:pt x="72252" y="190970"/>
                    <a:pt x="72252" y="163513"/>
                  </a:cubicBezTo>
                  <a:close/>
                </a:path>
              </a:pathLst>
            </a:custGeom>
            <a:solidFill>
              <a:srgbClr val="000000"/>
            </a:solidFill>
            <a:ln w="31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9" name="Flèche vers la droite 88">
            <a:extLst>
              <a:ext uri="{FF2B5EF4-FFF2-40B4-BE49-F238E27FC236}">
                <a16:creationId xmlns:a16="http://schemas.microsoft.com/office/drawing/2014/main" id="{9B2B7A9F-1374-D8DB-1109-D146B3DA02A6}"/>
              </a:ext>
            </a:extLst>
          </p:cNvPr>
          <p:cNvSpPr/>
          <p:nvPr/>
        </p:nvSpPr>
        <p:spPr>
          <a:xfrm rot="16200000">
            <a:off x="8386273" y="2875109"/>
            <a:ext cx="550889" cy="321413"/>
          </a:xfrm>
          <a:prstGeom prst="rightArrow">
            <a:avLst>
              <a:gd name="adj1" fmla="val 50000"/>
              <a:gd name="adj2" fmla="val 735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20099966" rev="0"/>
            </a:camera>
            <a:lightRig rig="contrasting" dir="t"/>
          </a:scene3d>
          <a:sp3d>
            <a:extrusionClr>
              <a:schemeClr val="bg2"/>
            </a:extrusionClr>
            <a:contourClr>
              <a:schemeClr val="bg2">
                <a:lumMod val="1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9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04981B2-4533-0A96-98F1-46AA31240DDA}"/>
              </a:ext>
            </a:extLst>
          </p:cNvPr>
          <p:cNvCxnSpPr>
            <a:cxnSpLocks/>
          </p:cNvCxnSpPr>
          <p:nvPr/>
        </p:nvCxnSpPr>
        <p:spPr bwMode="auto">
          <a:xfrm flipH="1">
            <a:off x="1130771" y="2365907"/>
            <a:ext cx="488737" cy="0"/>
          </a:xfrm>
          <a:prstGeom prst="line">
            <a:avLst/>
          </a:prstGeom>
          <a:solidFill>
            <a:srgbClr val="00B8FF"/>
          </a:solidFill>
          <a:ln w="44450" cap="flat" cmpd="sng" algn="ctr">
            <a:solidFill>
              <a:srgbClr val="B300B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91D15C0-63DB-55F2-CA20-38130E0F3B0A}"/>
              </a:ext>
            </a:extLst>
          </p:cNvPr>
          <p:cNvCxnSpPr>
            <a:cxnSpLocks/>
          </p:cNvCxnSpPr>
          <p:nvPr/>
        </p:nvCxnSpPr>
        <p:spPr bwMode="auto">
          <a:xfrm flipH="1">
            <a:off x="4739927" y="3310517"/>
            <a:ext cx="488737" cy="0"/>
          </a:xfrm>
          <a:prstGeom prst="line">
            <a:avLst/>
          </a:prstGeom>
          <a:solidFill>
            <a:srgbClr val="00B8FF"/>
          </a:solidFill>
          <a:ln w="44450" cap="flat" cmpd="sng" algn="ctr">
            <a:solidFill>
              <a:srgbClr val="B300B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458F549-0937-6479-E092-81B5DF2C1ED0}"/>
              </a:ext>
            </a:extLst>
          </p:cNvPr>
          <p:cNvCxnSpPr>
            <a:cxnSpLocks/>
          </p:cNvCxnSpPr>
          <p:nvPr/>
        </p:nvCxnSpPr>
        <p:spPr bwMode="auto">
          <a:xfrm flipH="1">
            <a:off x="8415031" y="3291862"/>
            <a:ext cx="488737" cy="0"/>
          </a:xfrm>
          <a:prstGeom prst="line">
            <a:avLst/>
          </a:prstGeom>
          <a:solidFill>
            <a:srgbClr val="00B8FF"/>
          </a:solidFill>
          <a:ln w="44450" cap="flat" cmpd="sng" algn="ctr">
            <a:solidFill>
              <a:srgbClr val="B300B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92" name="Groupe 91" descr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$&#10;\violet{T_L} \rightarrow \blue{T_\infty}&#10;$&#10;&#10;&#10;\end{document}&#10;" title="IguanaTex Vector Display">
            <a:extLst>
              <a:ext uri="{FF2B5EF4-FFF2-40B4-BE49-F238E27FC236}">
                <a16:creationId xmlns:a16="http://schemas.microsoft.com/office/drawing/2014/main" id="{E71D150D-D93C-B6B0-188A-9A157B3377B5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629711" y="2031105"/>
            <a:ext cx="1244835" cy="288983"/>
            <a:chOff x="9092787" y="5659558"/>
            <a:chExt cx="1222521" cy="266790"/>
          </a:xfrm>
        </p:grpSpPr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23FAB374-FE74-9826-FCD8-663F36C4104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092787" y="5659558"/>
              <a:ext cx="205689" cy="216567"/>
            </a:xfrm>
            <a:custGeom>
              <a:avLst/>
              <a:gdLst>
                <a:gd name="connsiteX0" fmla="*/ 121978 w 205689"/>
                <a:gd name="connsiteY0" fmla="*/ 22455 h 216567"/>
                <a:gd name="connsiteX1" fmla="*/ 128935 w 205689"/>
                <a:gd name="connsiteY1" fmla="*/ 10619 h 216567"/>
                <a:gd name="connsiteX2" fmla="*/ 147991 w 205689"/>
                <a:gd name="connsiteY2" fmla="*/ 9979 h 216567"/>
                <a:gd name="connsiteX3" fmla="*/ 192154 w 205689"/>
                <a:gd name="connsiteY3" fmla="*/ 36211 h 216567"/>
                <a:gd name="connsiteX4" fmla="*/ 189734 w 205689"/>
                <a:gd name="connsiteY4" fmla="*/ 61802 h 216567"/>
                <a:gd name="connsiteX5" fmla="*/ 188827 w 205689"/>
                <a:gd name="connsiteY5" fmla="*/ 67880 h 216567"/>
                <a:gd name="connsiteX6" fmla="*/ 192457 w 205689"/>
                <a:gd name="connsiteY6" fmla="*/ 72039 h 216567"/>
                <a:gd name="connsiteX7" fmla="*/ 196994 w 205689"/>
                <a:gd name="connsiteY7" fmla="*/ 64681 h 216567"/>
                <a:gd name="connsiteX8" fmla="*/ 205161 w 205689"/>
                <a:gd name="connsiteY8" fmla="*/ 9020 h 216567"/>
                <a:gd name="connsiteX9" fmla="*/ 205766 w 205689"/>
                <a:gd name="connsiteY9" fmla="*/ 3582 h 216567"/>
                <a:gd name="connsiteX10" fmla="*/ 197599 w 205689"/>
                <a:gd name="connsiteY10" fmla="*/ 63 h 216567"/>
                <a:gd name="connsiteX11" fmla="*/ 29720 w 205689"/>
                <a:gd name="connsiteY11" fmla="*/ 63 h 216567"/>
                <a:gd name="connsiteX12" fmla="*/ 20041 w 205689"/>
                <a:gd name="connsiteY12" fmla="*/ 6461 h 216567"/>
                <a:gd name="connsiteX13" fmla="*/ 1892 w 205689"/>
                <a:gd name="connsiteY13" fmla="*/ 62762 h 216567"/>
                <a:gd name="connsiteX14" fmla="*/ 77 w 205689"/>
                <a:gd name="connsiteY14" fmla="*/ 68520 h 216567"/>
                <a:gd name="connsiteX15" fmla="*/ 3707 w 205689"/>
                <a:gd name="connsiteY15" fmla="*/ 72039 h 216567"/>
                <a:gd name="connsiteX16" fmla="*/ 8849 w 205689"/>
                <a:gd name="connsiteY16" fmla="*/ 65321 h 216567"/>
                <a:gd name="connsiteX17" fmla="*/ 77815 w 205689"/>
                <a:gd name="connsiteY17" fmla="*/ 9979 h 216567"/>
                <a:gd name="connsiteX18" fmla="*/ 89612 w 205689"/>
                <a:gd name="connsiteY18" fmla="*/ 9979 h 216567"/>
                <a:gd name="connsiteX19" fmla="*/ 98082 w 205689"/>
                <a:gd name="connsiteY19" fmla="*/ 13818 h 216567"/>
                <a:gd name="connsiteX20" fmla="*/ 96872 w 205689"/>
                <a:gd name="connsiteY20" fmla="*/ 20536 h 216567"/>
                <a:gd name="connsiteX21" fmla="*/ 56339 w 205689"/>
                <a:gd name="connsiteY21" fmla="*/ 191359 h 216567"/>
                <a:gd name="connsiteX22" fmla="*/ 20343 w 205689"/>
                <a:gd name="connsiteY22" fmla="*/ 206714 h 216567"/>
                <a:gd name="connsiteX23" fmla="*/ 7639 w 205689"/>
                <a:gd name="connsiteY23" fmla="*/ 212792 h 216567"/>
                <a:gd name="connsiteX24" fmla="*/ 12781 w 205689"/>
                <a:gd name="connsiteY24" fmla="*/ 216630 h 216567"/>
                <a:gd name="connsiteX25" fmla="*/ 37585 w 205689"/>
                <a:gd name="connsiteY25" fmla="*/ 215990 h 216567"/>
                <a:gd name="connsiteX26" fmla="*/ 63296 w 205689"/>
                <a:gd name="connsiteY26" fmla="*/ 215671 h 216567"/>
                <a:gd name="connsiteX27" fmla="*/ 88402 w 205689"/>
                <a:gd name="connsiteY27" fmla="*/ 215990 h 216567"/>
                <a:gd name="connsiteX28" fmla="*/ 114718 w 205689"/>
                <a:gd name="connsiteY28" fmla="*/ 216630 h 216567"/>
                <a:gd name="connsiteX29" fmla="*/ 121373 w 205689"/>
                <a:gd name="connsiteY29" fmla="*/ 210232 h 216567"/>
                <a:gd name="connsiteX30" fmla="*/ 111088 w 205689"/>
                <a:gd name="connsiteY30" fmla="*/ 206714 h 216567"/>
                <a:gd name="connsiteX31" fmla="*/ 91729 w 205689"/>
                <a:gd name="connsiteY31" fmla="*/ 206074 h 216567"/>
                <a:gd name="connsiteX32" fmla="*/ 80537 w 205689"/>
                <a:gd name="connsiteY32" fmla="*/ 199036 h 216567"/>
                <a:gd name="connsiteX33" fmla="*/ 81747 w 205689"/>
                <a:gd name="connsiteY33" fmla="*/ 192318 h 216567"/>
                <a:gd name="connsiteX34" fmla="*/ 121978 w 205689"/>
                <a:gd name="connsiteY34" fmla="*/ 22455 h 21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5689" h="216567">
                  <a:moveTo>
                    <a:pt x="121978" y="22455"/>
                  </a:moveTo>
                  <a:cubicBezTo>
                    <a:pt x="124095" y="13498"/>
                    <a:pt x="125305" y="11579"/>
                    <a:pt x="128935" y="10619"/>
                  </a:cubicBezTo>
                  <a:cubicBezTo>
                    <a:pt x="131657" y="9979"/>
                    <a:pt x="141639" y="9979"/>
                    <a:pt x="147991" y="9979"/>
                  </a:cubicBezTo>
                  <a:cubicBezTo>
                    <a:pt x="178542" y="9979"/>
                    <a:pt x="192154" y="11259"/>
                    <a:pt x="192154" y="36211"/>
                  </a:cubicBezTo>
                  <a:cubicBezTo>
                    <a:pt x="192154" y="41009"/>
                    <a:pt x="190944" y="53485"/>
                    <a:pt x="189734" y="61802"/>
                  </a:cubicBezTo>
                  <a:cubicBezTo>
                    <a:pt x="189432" y="63082"/>
                    <a:pt x="188827" y="66920"/>
                    <a:pt x="188827" y="67880"/>
                  </a:cubicBezTo>
                  <a:cubicBezTo>
                    <a:pt x="188827" y="69799"/>
                    <a:pt x="189734" y="72039"/>
                    <a:pt x="192457" y="72039"/>
                  </a:cubicBezTo>
                  <a:cubicBezTo>
                    <a:pt x="195784" y="72039"/>
                    <a:pt x="196389" y="69480"/>
                    <a:pt x="196994" y="64681"/>
                  </a:cubicBezTo>
                  <a:lnTo>
                    <a:pt x="205161" y="9020"/>
                  </a:lnTo>
                  <a:cubicBezTo>
                    <a:pt x="205463" y="7740"/>
                    <a:pt x="205766" y="4541"/>
                    <a:pt x="205766" y="3582"/>
                  </a:cubicBezTo>
                  <a:cubicBezTo>
                    <a:pt x="205766" y="63"/>
                    <a:pt x="202741" y="63"/>
                    <a:pt x="197599" y="63"/>
                  </a:cubicBezTo>
                  <a:lnTo>
                    <a:pt x="29720" y="63"/>
                  </a:lnTo>
                  <a:cubicBezTo>
                    <a:pt x="22461" y="63"/>
                    <a:pt x="22158" y="383"/>
                    <a:pt x="20041" y="6461"/>
                  </a:cubicBezTo>
                  <a:lnTo>
                    <a:pt x="1892" y="62762"/>
                  </a:lnTo>
                  <a:cubicBezTo>
                    <a:pt x="1589" y="63402"/>
                    <a:pt x="77" y="67880"/>
                    <a:pt x="77" y="68520"/>
                  </a:cubicBezTo>
                  <a:cubicBezTo>
                    <a:pt x="77" y="70439"/>
                    <a:pt x="1589" y="72039"/>
                    <a:pt x="3707" y="72039"/>
                  </a:cubicBezTo>
                  <a:cubicBezTo>
                    <a:pt x="6731" y="72039"/>
                    <a:pt x="7034" y="70439"/>
                    <a:pt x="8849" y="65321"/>
                  </a:cubicBezTo>
                  <a:cubicBezTo>
                    <a:pt x="25183" y="15738"/>
                    <a:pt x="33047" y="9979"/>
                    <a:pt x="77815" y="9979"/>
                  </a:cubicBezTo>
                  <a:lnTo>
                    <a:pt x="89612" y="9979"/>
                  </a:lnTo>
                  <a:cubicBezTo>
                    <a:pt x="98082" y="9979"/>
                    <a:pt x="98082" y="11259"/>
                    <a:pt x="98082" y="13818"/>
                  </a:cubicBezTo>
                  <a:cubicBezTo>
                    <a:pt x="98082" y="15738"/>
                    <a:pt x="97174" y="19576"/>
                    <a:pt x="96872" y="20536"/>
                  </a:cubicBezTo>
                  <a:lnTo>
                    <a:pt x="56339" y="191359"/>
                  </a:lnTo>
                  <a:cubicBezTo>
                    <a:pt x="53616" y="203195"/>
                    <a:pt x="52709" y="206714"/>
                    <a:pt x="20343" y="206714"/>
                  </a:cubicBezTo>
                  <a:cubicBezTo>
                    <a:pt x="9454" y="206714"/>
                    <a:pt x="7639" y="206714"/>
                    <a:pt x="7639" y="212792"/>
                  </a:cubicBezTo>
                  <a:cubicBezTo>
                    <a:pt x="7639" y="216630"/>
                    <a:pt x="10966" y="216630"/>
                    <a:pt x="12781" y="216630"/>
                  </a:cubicBezTo>
                  <a:cubicBezTo>
                    <a:pt x="20948" y="216630"/>
                    <a:pt x="29418" y="215990"/>
                    <a:pt x="37585" y="215990"/>
                  </a:cubicBezTo>
                  <a:cubicBezTo>
                    <a:pt x="46054" y="215990"/>
                    <a:pt x="54826" y="215671"/>
                    <a:pt x="63296" y="215671"/>
                  </a:cubicBezTo>
                  <a:cubicBezTo>
                    <a:pt x="71765" y="215671"/>
                    <a:pt x="80235" y="215990"/>
                    <a:pt x="88402" y="215990"/>
                  </a:cubicBezTo>
                  <a:cubicBezTo>
                    <a:pt x="97174" y="215990"/>
                    <a:pt x="106249" y="216630"/>
                    <a:pt x="114718" y="216630"/>
                  </a:cubicBezTo>
                  <a:cubicBezTo>
                    <a:pt x="117743" y="216630"/>
                    <a:pt x="121373" y="216630"/>
                    <a:pt x="121373" y="210232"/>
                  </a:cubicBezTo>
                  <a:cubicBezTo>
                    <a:pt x="121373" y="206714"/>
                    <a:pt x="118953" y="206714"/>
                    <a:pt x="111088" y="206714"/>
                  </a:cubicBezTo>
                  <a:cubicBezTo>
                    <a:pt x="103526" y="206714"/>
                    <a:pt x="99594" y="206714"/>
                    <a:pt x="91729" y="206074"/>
                  </a:cubicBezTo>
                  <a:cubicBezTo>
                    <a:pt x="82957" y="205114"/>
                    <a:pt x="80537" y="204154"/>
                    <a:pt x="80537" y="199036"/>
                  </a:cubicBezTo>
                  <a:cubicBezTo>
                    <a:pt x="80537" y="198716"/>
                    <a:pt x="80537" y="197117"/>
                    <a:pt x="81747" y="192318"/>
                  </a:cubicBezTo>
                  <a:lnTo>
                    <a:pt x="121978" y="22455"/>
                  </a:lnTo>
                  <a:close/>
                </a:path>
              </a:pathLst>
            </a:custGeom>
            <a:solidFill>
              <a:srgbClr val="B300B3"/>
            </a:solidFill>
            <a:ln w="30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36653E0-317D-CE48-EDFF-162FF064AAA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276902" y="5771168"/>
              <a:ext cx="138053" cy="152940"/>
            </a:xfrm>
            <a:custGeom>
              <a:avLst/>
              <a:gdLst>
                <a:gd name="connsiteX0" fmla="*/ 72709 w 138053"/>
                <a:gd name="connsiteY0" fmla="*/ 18426 h 152940"/>
                <a:gd name="connsiteX1" fmla="*/ 94730 w 138053"/>
                <a:gd name="connsiteY1" fmla="*/ 8126 h 152940"/>
                <a:gd name="connsiteX2" fmla="*/ 103411 w 138053"/>
                <a:gd name="connsiteY2" fmla="*/ 3199 h 152940"/>
                <a:gd name="connsiteX3" fmla="*/ 99811 w 138053"/>
                <a:gd name="connsiteY3" fmla="*/ 64 h 152940"/>
                <a:gd name="connsiteX4" fmla="*/ 84143 w 138053"/>
                <a:gd name="connsiteY4" fmla="*/ 736 h 152940"/>
                <a:gd name="connsiteX5" fmla="*/ 67204 w 138053"/>
                <a:gd name="connsiteY5" fmla="*/ 960 h 152940"/>
                <a:gd name="connsiteX6" fmla="*/ 52594 w 138053"/>
                <a:gd name="connsiteY6" fmla="*/ 736 h 152940"/>
                <a:gd name="connsiteX7" fmla="*/ 38831 w 138053"/>
                <a:gd name="connsiteY7" fmla="*/ 64 h 152940"/>
                <a:gd name="connsiteX8" fmla="*/ 34384 w 138053"/>
                <a:gd name="connsiteY8" fmla="*/ 4991 h 152940"/>
                <a:gd name="connsiteX9" fmla="*/ 41160 w 138053"/>
                <a:gd name="connsiteY9" fmla="*/ 8126 h 152940"/>
                <a:gd name="connsiteX10" fmla="*/ 49206 w 138053"/>
                <a:gd name="connsiteY10" fmla="*/ 8573 h 152940"/>
                <a:gd name="connsiteX11" fmla="*/ 54076 w 138053"/>
                <a:gd name="connsiteY11" fmla="*/ 11708 h 152940"/>
                <a:gd name="connsiteX12" fmla="*/ 53229 w 138053"/>
                <a:gd name="connsiteY12" fmla="*/ 16635 h 152940"/>
                <a:gd name="connsiteX13" fmla="*/ 25068 w 138053"/>
                <a:gd name="connsiteY13" fmla="*/ 135539 h 152940"/>
                <a:gd name="connsiteX14" fmla="*/ 6435 w 138053"/>
                <a:gd name="connsiteY14" fmla="*/ 144944 h 152940"/>
                <a:gd name="connsiteX15" fmla="*/ 83 w 138053"/>
                <a:gd name="connsiteY15" fmla="*/ 149646 h 152940"/>
                <a:gd name="connsiteX16" fmla="*/ 6435 w 138053"/>
                <a:gd name="connsiteY16" fmla="*/ 153005 h 152940"/>
                <a:gd name="connsiteX17" fmla="*/ 112939 w 138053"/>
                <a:gd name="connsiteY17" fmla="*/ 153005 h 152940"/>
                <a:gd name="connsiteX18" fmla="*/ 120138 w 138053"/>
                <a:gd name="connsiteY18" fmla="*/ 148527 h 152940"/>
                <a:gd name="connsiteX19" fmla="*/ 138136 w 138053"/>
                <a:gd name="connsiteY19" fmla="*/ 97248 h 152940"/>
                <a:gd name="connsiteX20" fmla="*/ 134537 w 138053"/>
                <a:gd name="connsiteY20" fmla="*/ 94113 h 152940"/>
                <a:gd name="connsiteX21" fmla="*/ 130302 w 138053"/>
                <a:gd name="connsiteY21" fmla="*/ 98815 h 152940"/>
                <a:gd name="connsiteX22" fmla="*/ 74191 w 138053"/>
                <a:gd name="connsiteY22" fmla="*/ 144944 h 152940"/>
                <a:gd name="connsiteX23" fmla="*/ 50265 w 138053"/>
                <a:gd name="connsiteY23" fmla="*/ 144944 h 152940"/>
                <a:gd name="connsiteX24" fmla="*/ 43489 w 138053"/>
                <a:gd name="connsiteY24" fmla="*/ 142704 h 152940"/>
                <a:gd name="connsiteX25" fmla="*/ 44336 w 138053"/>
                <a:gd name="connsiteY25" fmla="*/ 138002 h 152940"/>
                <a:gd name="connsiteX26" fmla="*/ 72709 w 138053"/>
                <a:gd name="connsiteY26" fmla="*/ 18426 h 15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8053" h="152940">
                  <a:moveTo>
                    <a:pt x="72709" y="18426"/>
                  </a:moveTo>
                  <a:cubicBezTo>
                    <a:pt x="74615" y="10365"/>
                    <a:pt x="75250" y="8126"/>
                    <a:pt x="94730" y="8126"/>
                  </a:cubicBezTo>
                  <a:cubicBezTo>
                    <a:pt x="101294" y="8126"/>
                    <a:pt x="103411" y="8126"/>
                    <a:pt x="103411" y="3199"/>
                  </a:cubicBezTo>
                  <a:cubicBezTo>
                    <a:pt x="103411" y="2975"/>
                    <a:pt x="103199" y="64"/>
                    <a:pt x="99811" y="64"/>
                  </a:cubicBezTo>
                  <a:cubicBezTo>
                    <a:pt x="94941" y="64"/>
                    <a:pt x="89225" y="512"/>
                    <a:pt x="84143" y="736"/>
                  </a:cubicBezTo>
                  <a:cubicBezTo>
                    <a:pt x="78849" y="960"/>
                    <a:pt x="72497" y="960"/>
                    <a:pt x="67204" y="960"/>
                  </a:cubicBezTo>
                  <a:cubicBezTo>
                    <a:pt x="62757" y="960"/>
                    <a:pt x="57040" y="736"/>
                    <a:pt x="52594" y="736"/>
                  </a:cubicBezTo>
                  <a:cubicBezTo>
                    <a:pt x="48147" y="736"/>
                    <a:pt x="43066" y="64"/>
                    <a:pt x="38831" y="64"/>
                  </a:cubicBezTo>
                  <a:cubicBezTo>
                    <a:pt x="37560" y="64"/>
                    <a:pt x="34384" y="64"/>
                    <a:pt x="34384" y="4991"/>
                  </a:cubicBezTo>
                  <a:cubicBezTo>
                    <a:pt x="34384" y="8126"/>
                    <a:pt x="36925" y="8126"/>
                    <a:pt x="41160" y="8126"/>
                  </a:cubicBezTo>
                  <a:cubicBezTo>
                    <a:pt x="41372" y="8126"/>
                    <a:pt x="45395" y="8126"/>
                    <a:pt x="49206" y="8573"/>
                  </a:cubicBezTo>
                  <a:cubicBezTo>
                    <a:pt x="53652" y="9021"/>
                    <a:pt x="54076" y="9469"/>
                    <a:pt x="54076" y="11708"/>
                  </a:cubicBezTo>
                  <a:cubicBezTo>
                    <a:pt x="54076" y="12156"/>
                    <a:pt x="54076" y="13276"/>
                    <a:pt x="53229" y="16635"/>
                  </a:cubicBezTo>
                  <a:lnTo>
                    <a:pt x="25068" y="135539"/>
                  </a:lnTo>
                  <a:cubicBezTo>
                    <a:pt x="23162" y="143152"/>
                    <a:pt x="22739" y="144944"/>
                    <a:pt x="6435" y="144944"/>
                  </a:cubicBezTo>
                  <a:cubicBezTo>
                    <a:pt x="2835" y="144944"/>
                    <a:pt x="83" y="144944"/>
                    <a:pt x="83" y="149646"/>
                  </a:cubicBezTo>
                  <a:cubicBezTo>
                    <a:pt x="83" y="153005"/>
                    <a:pt x="2623" y="153005"/>
                    <a:pt x="6435" y="153005"/>
                  </a:cubicBezTo>
                  <a:lnTo>
                    <a:pt x="112939" y="153005"/>
                  </a:lnTo>
                  <a:cubicBezTo>
                    <a:pt x="118233" y="153005"/>
                    <a:pt x="118445" y="152781"/>
                    <a:pt x="120138" y="148527"/>
                  </a:cubicBezTo>
                  <a:cubicBezTo>
                    <a:pt x="122256" y="142481"/>
                    <a:pt x="138136" y="99039"/>
                    <a:pt x="138136" y="97248"/>
                  </a:cubicBezTo>
                  <a:cubicBezTo>
                    <a:pt x="138136" y="96576"/>
                    <a:pt x="137713" y="94113"/>
                    <a:pt x="134537" y="94113"/>
                  </a:cubicBezTo>
                  <a:cubicBezTo>
                    <a:pt x="131996" y="94113"/>
                    <a:pt x="131572" y="95232"/>
                    <a:pt x="130302" y="98815"/>
                  </a:cubicBezTo>
                  <a:cubicBezTo>
                    <a:pt x="122256" y="120088"/>
                    <a:pt x="112939" y="144944"/>
                    <a:pt x="74191" y="144944"/>
                  </a:cubicBezTo>
                  <a:lnTo>
                    <a:pt x="50265" y="144944"/>
                  </a:lnTo>
                  <a:cubicBezTo>
                    <a:pt x="43701" y="144944"/>
                    <a:pt x="43489" y="144720"/>
                    <a:pt x="43489" y="142704"/>
                  </a:cubicBezTo>
                  <a:cubicBezTo>
                    <a:pt x="43489" y="142481"/>
                    <a:pt x="43489" y="141361"/>
                    <a:pt x="44336" y="138002"/>
                  </a:cubicBezTo>
                  <a:lnTo>
                    <a:pt x="72709" y="18426"/>
                  </a:lnTo>
                  <a:close/>
                </a:path>
              </a:pathLst>
            </a:custGeom>
            <a:solidFill>
              <a:srgbClr val="B300B3"/>
            </a:solidFill>
            <a:ln w="30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9B6E491B-1153-315F-C47B-80966504AD6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544020" y="5712661"/>
              <a:ext cx="268605" cy="166984"/>
            </a:xfrm>
            <a:custGeom>
              <a:avLst/>
              <a:gdLst>
                <a:gd name="connsiteX0" fmla="*/ 235726 w 268605"/>
                <a:gd name="connsiteY0" fmla="*/ 89953 h 166984"/>
                <a:gd name="connsiteX1" fmla="*/ 208503 w 268605"/>
                <a:gd name="connsiteY1" fmla="*/ 120662 h 166984"/>
                <a:gd name="connsiteX2" fmla="*/ 192471 w 268605"/>
                <a:gd name="connsiteY2" fmla="*/ 163208 h 166984"/>
                <a:gd name="connsiteX3" fmla="*/ 198521 w 268605"/>
                <a:gd name="connsiteY3" fmla="*/ 167047 h 166984"/>
                <a:gd name="connsiteX4" fmla="*/ 205175 w 268605"/>
                <a:gd name="connsiteY4" fmla="*/ 160649 h 166984"/>
                <a:gd name="connsiteX5" fmla="*/ 264160 w 268605"/>
                <a:gd name="connsiteY5" fmla="*/ 87713 h 166984"/>
                <a:gd name="connsiteX6" fmla="*/ 268697 w 268605"/>
                <a:gd name="connsiteY6" fmla="*/ 83555 h 166984"/>
                <a:gd name="connsiteX7" fmla="*/ 266277 w 268605"/>
                <a:gd name="connsiteY7" fmla="*/ 80036 h 166984"/>
                <a:gd name="connsiteX8" fmla="*/ 204873 w 268605"/>
                <a:gd name="connsiteY8" fmla="*/ 4861 h 166984"/>
                <a:gd name="connsiteX9" fmla="*/ 198521 w 268605"/>
                <a:gd name="connsiteY9" fmla="*/ 63 h 166984"/>
                <a:gd name="connsiteX10" fmla="*/ 192471 w 268605"/>
                <a:gd name="connsiteY10" fmla="*/ 3901 h 166984"/>
                <a:gd name="connsiteX11" fmla="*/ 207898 w 268605"/>
                <a:gd name="connsiteY11" fmla="*/ 46127 h 166984"/>
                <a:gd name="connsiteX12" fmla="*/ 235726 w 268605"/>
                <a:gd name="connsiteY12" fmla="*/ 77157 h 166984"/>
                <a:gd name="connsiteX13" fmla="*/ 10981 w 268605"/>
                <a:gd name="connsiteY13" fmla="*/ 77157 h 166984"/>
                <a:gd name="connsiteX14" fmla="*/ 91 w 268605"/>
                <a:gd name="connsiteY14" fmla="*/ 83555 h 166984"/>
                <a:gd name="connsiteX15" fmla="*/ 10981 w 268605"/>
                <a:gd name="connsiteY15" fmla="*/ 89953 h 166984"/>
                <a:gd name="connsiteX16" fmla="*/ 235726 w 268605"/>
                <a:gd name="connsiteY16" fmla="*/ 89953 h 16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8605" h="166984">
                  <a:moveTo>
                    <a:pt x="235726" y="89953"/>
                  </a:moveTo>
                  <a:cubicBezTo>
                    <a:pt x="219090" y="103388"/>
                    <a:pt x="210923" y="116504"/>
                    <a:pt x="208503" y="120662"/>
                  </a:cubicBezTo>
                  <a:cubicBezTo>
                    <a:pt x="194891" y="142735"/>
                    <a:pt x="192471" y="162888"/>
                    <a:pt x="192471" y="163208"/>
                  </a:cubicBezTo>
                  <a:cubicBezTo>
                    <a:pt x="192471" y="167047"/>
                    <a:pt x="196101" y="167047"/>
                    <a:pt x="198521" y="167047"/>
                  </a:cubicBezTo>
                  <a:cubicBezTo>
                    <a:pt x="203663" y="167047"/>
                    <a:pt x="203965" y="166407"/>
                    <a:pt x="205175" y="160649"/>
                  </a:cubicBezTo>
                  <a:cubicBezTo>
                    <a:pt x="212133" y="129300"/>
                    <a:pt x="229979" y="102429"/>
                    <a:pt x="264160" y="87713"/>
                  </a:cubicBezTo>
                  <a:cubicBezTo>
                    <a:pt x="267790" y="86434"/>
                    <a:pt x="268697" y="85794"/>
                    <a:pt x="268697" y="83555"/>
                  </a:cubicBezTo>
                  <a:cubicBezTo>
                    <a:pt x="268697" y="81316"/>
                    <a:pt x="266882" y="80356"/>
                    <a:pt x="266277" y="80036"/>
                  </a:cubicBezTo>
                  <a:cubicBezTo>
                    <a:pt x="252968" y="74598"/>
                    <a:pt x="216367" y="58603"/>
                    <a:pt x="204873" y="4861"/>
                  </a:cubicBezTo>
                  <a:cubicBezTo>
                    <a:pt x="203965" y="1022"/>
                    <a:pt x="203663" y="63"/>
                    <a:pt x="198521" y="63"/>
                  </a:cubicBezTo>
                  <a:cubicBezTo>
                    <a:pt x="196101" y="63"/>
                    <a:pt x="192471" y="63"/>
                    <a:pt x="192471" y="3901"/>
                  </a:cubicBezTo>
                  <a:cubicBezTo>
                    <a:pt x="192471" y="4541"/>
                    <a:pt x="195193" y="24695"/>
                    <a:pt x="207898" y="46127"/>
                  </a:cubicBezTo>
                  <a:cubicBezTo>
                    <a:pt x="213947" y="55724"/>
                    <a:pt x="222719" y="66920"/>
                    <a:pt x="235726" y="77157"/>
                  </a:cubicBezTo>
                  <a:lnTo>
                    <a:pt x="10981" y="77157"/>
                  </a:lnTo>
                  <a:cubicBezTo>
                    <a:pt x="5536" y="77157"/>
                    <a:pt x="91" y="77157"/>
                    <a:pt x="91" y="83555"/>
                  </a:cubicBezTo>
                  <a:cubicBezTo>
                    <a:pt x="91" y="89953"/>
                    <a:pt x="5536" y="89953"/>
                    <a:pt x="10981" y="89953"/>
                  </a:cubicBezTo>
                  <a:lnTo>
                    <a:pt x="235726" y="89953"/>
                  </a:lnTo>
                  <a:close/>
                </a:path>
              </a:pathLst>
            </a:custGeom>
            <a:solidFill>
              <a:srgbClr val="000000"/>
            </a:solidFill>
            <a:ln w="30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C7E75215-B999-FB2C-C413-270ED53D0E3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921149" y="5659558"/>
              <a:ext cx="205689" cy="216567"/>
            </a:xfrm>
            <a:custGeom>
              <a:avLst/>
              <a:gdLst>
                <a:gd name="connsiteX0" fmla="*/ 122005 w 205689"/>
                <a:gd name="connsiteY0" fmla="*/ 22455 h 216567"/>
                <a:gd name="connsiteX1" fmla="*/ 128962 w 205689"/>
                <a:gd name="connsiteY1" fmla="*/ 10619 h 216567"/>
                <a:gd name="connsiteX2" fmla="*/ 148019 w 205689"/>
                <a:gd name="connsiteY2" fmla="*/ 9979 h 216567"/>
                <a:gd name="connsiteX3" fmla="*/ 192181 w 205689"/>
                <a:gd name="connsiteY3" fmla="*/ 36211 h 216567"/>
                <a:gd name="connsiteX4" fmla="*/ 189761 w 205689"/>
                <a:gd name="connsiteY4" fmla="*/ 61802 h 216567"/>
                <a:gd name="connsiteX5" fmla="*/ 188854 w 205689"/>
                <a:gd name="connsiteY5" fmla="*/ 67880 h 216567"/>
                <a:gd name="connsiteX6" fmla="*/ 192484 w 205689"/>
                <a:gd name="connsiteY6" fmla="*/ 72039 h 216567"/>
                <a:gd name="connsiteX7" fmla="*/ 197021 w 205689"/>
                <a:gd name="connsiteY7" fmla="*/ 64681 h 216567"/>
                <a:gd name="connsiteX8" fmla="*/ 205188 w 205689"/>
                <a:gd name="connsiteY8" fmla="*/ 9020 h 216567"/>
                <a:gd name="connsiteX9" fmla="*/ 205793 w 205689"/>
                <a:gd name="connsiteY9" fmla="*/ 3582 h 216567"/>
                <a:gd name="connsiteX10" fmla="*/ 197626 w 205689"/>
                <a:gd name="connsiteY10" fmla="*/ 63 h 216567"/>
                <a:gd name="connsiteX11" fmla="*/ 29747 w 205689"/>
                <a:gd name="connsiteY11" fmla="*/ 63 h 216567"/>
                <a:gd name="connsiteX12" fmla="*/ 20068 w 205689"/>
                <a:gd name="connsiteY12" fmla="*/ 6461 h 216567"/>
                <a:gd name="connsiteX13" fmla="*/ 1919 w 205689"/>
                <a:gd name="connsiteY13" fmla="*/ 62762 h 216567"/>
                <a:gd name="connsiteX14" fmla="*/ 104 w 205689"/>
                <a:gd name="connsiteY14" fmla="*/ 68520 h 216567"/>
                <a:gd name="connsiteX15" fmla="*/ 3734 w 205689"/>
                <a:gd name="connsiteY15" fmla="*/ 72039 h 216567"/>
                <a:gd name="connsiteX16" fmla="*/ 8876 w 205689"/>
                <a:gd name="connsiteY16" fmla="*/ 65321 h 216567"/>
                <a:gd name="connsiteX17" fmla="*/ 77842 w 205689"/>
                <a:gd name="connsiteY17" fmla="*/ 9979 h 216567"/>
                <a:gd name="connsiteX18" fmla="*/ 89639 w 205689"/>
                <a:gd name="connsiteY18" fmla="*/ 9979 h 216567"/>
                <a:gd name="connsiteX19" fmla="*/ 98109 w 205689"/>
                <a:gd name="connsiteY19" fmla="*/ 13818 h 216567"/>
                <a:gd name="connsiteX20" fmla="*/ 96899 w 205689"/>
                <a:gd name="connsiteY20" fmla="*/ 20536 h 216567"/>
                <a:gd name="connsiteX21" fmla="*/ 56366 w 205689"/>
                <a:gd name="connsiteY21" fmla="*/ 191359 h 216567"/>
                <a:gd name="connsiteX22" fmla="*/ 20370 w 205689"/>
                <a:gd name="connsiteY22" fmla="*/ 206714 h 216567"/>
                <a:gd name="connsiteX23" fmla="*/ 7666 w 205689"/>
                <a:gd name="connsiteY23" fmla="*/ 212792 h 216567"/>
                <a:gd name="connsiteX24" fmla="*/ 12808 w 205689"/>
                <a:gd name="connsiteY24" fmla="*/ 216630 h 216567"/>
                <a:gd name="connsiteX25" fmla="*/ 37612 w 205689"/>
                <a:gd name="connsiteY25" fmla="*/ 215990 h 216567"/>
                <a:gd name="connsiteX26" fmla="*/ 63323 w 205689"/>
                <a:gd name="connsiteY26" fmla="*/ 215671 h 216567"/>
                <a:gd name="connsiteX27" fmla="*/ 88429 w 205689"/>
                <a:gd name="connsiteY27" fmla="*/ 215990 h 216567"/>
                <a:gd name="connsiteX28" fmla="*/ 114745 w 205689"/>
                <a:gd name="connsiteY28" fmla="*/ 216630 h 216567"/>
                <a:gd name="connsiteX29" fmla="*/ 121400 w 205689"/>
                <a:gd name="connsiteY29" fmla="*/ 210232 h 216567"/>
                <a:gd name="connsiteX30" fmla="*/ 111116 w 205689"/>
                <a:gd name="connsiteY30" fmla="*/ 206714 h 216567"/>
                <a:gd name="connsiteX31" fmla="*/ 91757 w 205689"/>
                <a:gd name="connsiteY31" fmla="*/ 206074 h 216567"/>
                <a:gd name="connsiteX32" fmla="*/ 80565 w 205689"/>
                <a:gd name="connsiteY32" fmla="*/ 199036 h 216567"/>
                <a:gd name="connsiteX33" fmla="*/ 81775 w 205689"/>
                <a:gd name="connsiteY33" fmla="*/ 192318 h 216567"/>
                <a:gd name="connsiteX34" fmla="*/ 122005 w 205689"/>
                <a:gd name="connsiteY34" fmla="*/ 22455 h 21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5689" h="216567">
                  <a:moveTo>
                    <a:pt x="122005" y="22455"/>
                  </a:moveTo>
                  <a:cubicBezTo>
                    <a:pt x="124122" y="13498"/>
                    <a:pt x="125332" y="11579"/>
                    <a:pt x="128962" y="10619"/>
                  </a:cubicBezTo>
                  <a:cubicBezTo>
                    <a:pt x="131685" y="9979"/>
                    <a:pt x="141667" y="9979"/>
                    <a:pt x="148019" y="9979"/>
                  </a:cubicBezTo>
                  <a:cubicBezTo>
                    <a:pt x="178570" y="9979"/>
                    <a:pt x="192181" y="11259"/>
                    <a:pt x="192181" y="36211"/>
                  </a:cubicBezTo>
                  <a:cubicBezTo>
                    <a:pt x="192181" y="41009"/>
                    <a:pt x="190971" y="53485"/>
                    <a:pt x="189761" y="61802"/>
                  </a:cubicBezTo>
                  <a:cubicBezTo>
                    <a:pt x="189459" y="63082"/>
                    <a:pt x="188854" y="66920"/>
                    <a:pt x="188854" y="67880"/>
                  </a:cubicBezTo>
                  <a:cubicBezTo>
                    <a:pt x="188854" y="69799"/>
                    <a:pt x="189761" y="72039"/>
                    <a:pt x="192484" y="72039"/>
                  </a:cubicBezTo>
                  <a:cubicBezTo>
                    <a:pt x="195811" y="72039"/>
                    <a:pt x="196416" y="69480"/>
                    <a:pt x="197021" y="64681"/>
                  </a:cubicBezTo>
                  <a:lnTo>
                    <a:pt x="205188" y="9020"/>
                  </a:lnTo>
                  <a:cubicBezTo>
                    <a:pt x="205491" y="7740"/>
                    <a:pt x="205793" y="4541"/>
                    <a:pt x="205793" y="3582"/>
                  </a:cubicBezTo>
                  <a:cubicBezTo>
                    <a:pt x="205793" y="63"/>
                    <a:pt x="202768" y="63"/>
                    <a:pt x="197626" y="63"/>
                  </a:cubicBezTo>
                  <a:lnTo>
                    <a:pt x="29747" y="63"/>
                  </a:lnTo>
                  <a:cubicBezTo>
                    <a:pt x="22488" y="63"/>
                    <a:pt x="22185" y="383"/>
                    <a:pt x="20068" y="6461"/>
                  </a:cubicBezTo>
                  <a:lnTo>
                    <a:pt x="1919" y="62762"/>
                  </a:lnTo>
                  <a:cubicBezTo>
                    <a:pt x="1616" y="63402"/>
                    <a:pt x="104" y="67880"/>
                    <a:pt x="104" y="68520"/>
                  </a:cubicBezTo>
                  <a:cubicBezTo>
                    <a:pt x="104" y="70439"/>
                    <a:pt x="1616" y="72039"/>
                    <a:pt x="3734" y="72039"/>
                  </a:cubicBezTo>
                  <a:cubicBezTo>
                    <a:pt x="6759" y="72039"/>
                    <a:pt x="7061" y="70439"/>
                    <a:pt x="8876" y="65321"/>
                  </a:cubicBezTo>
                  <a:cubicBezTo>
                    <a:pt x="25210" y="15738"/>
                    <a:pt x="33075" y="9979"/>
                    <a:pt x="77842" y="9979"/>
                  </a:cubicBezTo>
                  <a:lnTo>
                    <a:pt x="89639" y="9979"/>
                  </a:lnTo>
                  <a:cubicBezTo>
                    <a:pt x="98109" y="9979"/>
                    <a:pt x="98109" y="11259"/>
                    <a:pt x="98109" y="13818"/>
                  </a:cubicBezTo>
                  <a:cubicBezTo>
                    <a:pt x="98109" y="15738"/>
                    <a:pt x="97201" y="19576"/>
                    <a:pt x="96899" y="20536"/>
                  </a:cubicBezTo>
                  <a:lnTo>
                    <a:pt x="56366" y="191359"/>
                  </a:lnTo>
                  <a:cubicBezTo>
                    <a:pt x="53644" y="203195"/>
                    <a:pt x="52736" y="206714"/>
                    <a:pt x="20370" y="206714"/>
                  </a:cubicBezTo>
                  <a:cubicBezTo>
                    <a:pt x="9481" y="206714"/>
                    <a:pt x="7666" y="206714"/>
                    <a:pt x="7666" y="212792"/>
                  </a:cubicBezTo>
                  <a:cubicBezTo>
                    <a:pt x="7666" y="216630"/>
                    <a:pt x="10993" y="216630"/>
                    <a:pt x="12808" y="216630"/>
                  </a:cubicBezTo>
                  <a:cubicBezTo>
                    <a:pt x="20975" y="216630"/>
                    <a:pt x="29445" y="215990"/>
                    <a:pt x="37612" y="215990"/>
                  </a:cubicBezTo>
                  <a:cubicBezTo>
                    <a:pt x="46082" y="215990"/>
                    <a:pt x="54854" y="215671"/>
                    <a:pt x="63323" y="215671"/>
                  </a:cubicBezTo>
                  <a:cubicBezTo>
                    <a:pt x="71793" y="215671"/>
                    <a:pt x="80262" y="215990"/>
                    <a:pt x="88429" y="215990"/>
                  </a:cubicBezTo>
                  <a:cubicBezTo>
                    <a:pt x="97201" y="215990"/>
                    <a:pt x="106276" y="216630"/>
                    <a:pt x="114745" y="216630"/>
                  </a:cubicBezTo>
                  <a:cubicBezTo>
                    <a:pt x="117770" y="216630"/>
                    <a:pt x="121400" y="216630"/>
                    <a:pt x="121400" y="210232"/>
                  </a:cubicBezTo>
                  <a:cubicBezTo>
                    <a:pt x="121400" y="206714"/>
                    <a:pt x="118980" y="206714"/>
                    <a:pt x="111116" y="206714"/>
                  </a:cubicBezTo>
                  <a:cubicBezTo>
                    <a:pt x="103554" y="206714"/>
                    <a:pt x="99621" y="206714"/>
                    <a:pt x="91757" y="206074"/>
                  </a:cubicBezTo>
                  <a:cubicBezTo>
                    <a:pt x="82985" y="205114"/>
                    <a:pt x="80565" y="204154"/>
                    <a:pt x="80565" y="199036"/>
                  </a:cubicBezTo>
                  <a:cubicBezTo>
                    <a:pt x="80565" y="198716"/>
                    <a:pt x="80565" y="197117"/>
                    <a:pt x="81775" y="192318"/>
                  </a:cubicBezTo>
                  <a:lnTo>
                    <a:pt x="122005" y="22455"/>
                  </a:lnTo>
                  <a:close/>
                </a:path>
              </a:pathLst>
            </a:custGeom>
            <a:solidFill>
              <a:srgbClr val="1A1AFF"/>
            </a:solidFill>
            <a:ln w="30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433602C8-E49F-BCEE-E319-D42CBB5CB37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106958" y="5825358"/>
              <a:ext cx="208350" cy="100990"/>
            </a:xfrm>
            <a:custGeom>
              <a:avLst/>
              <a:gdLst>
                <a:gd name="connsiteX0" fmla="*/ 106191 w 208350"/>
                <a:gd name="connsiteY0" fmla="*/ 37460 h 100990"/>
                <a:gd name="connsiteX1" fmla="*/ 83535 w 208350"/>
                <a:gd name="connsiteY1" fmla="*/ 13724 h 100990"/>
                <a:gd name="connsiteX2" fmla="*/ 45422 w 208350"/>
                <a:gd name="connsiteY2" fmla="*/ 64 h 100990"/>
                <a:gd name="connsiteX3" fmla="*/ 110 w 208350"/>
                <a:gd name="connsiteY3" fmla="*/ 50671 h 100990"/>
                <a:gd name="connsiteX4" fmla="*/ 44787 w 208350"/>
                <a:gd name="connsiteY4" fmla="*/ 101054 h 100990"/>
                <a:gd name="connsiteX5" fmla="*/ 102380 w 208350"/>
                <a:gd name="connsiteY5" fmla="*/ 63659 h 100990"/>
                <a:gd name="connsiteX6" fmla="*/ 125036 w 208350"/>
                <a:gd name="connsiteY6" fmla="*/ 87395 h 100990"/>
                <a:gd name="connsiteX7" fmla="*/ 163149 w 208350"/>
                <a:gd name="connsiteY7" fmla="*/ 101054 h 100990"/>
                <a:gd name="connsiteX8" fmla="*/ 208461 w 208350"/>
                <a:gd name="connsiteY8" fmla="*/ 50447 h 100990"/>
                <a:gd name="connsiteX9" fmla="*/ 163784 w 208350"/>
                <a:gd name="connsiteY9" fmla="*/ 64 h 100990"/>
                <a:gd name="connsiteX10" fmla="*/ 106191 w 208350"/>
                <a:gd name="connsiteY10" fmla="*/ 37460 h 100990"/>
                <a:gd name="connsiteX11" fmla="*/ 112967 w 208350"/>
                <a:gd name="connsiteY11" fmla="*/ 45745 h 100990"/>
                <a:gd name="connsiteX12" fmla="*/ 165690 w 208350"/>
                <a:gd name="connsiteY12" fmla="*/ 8573 h 100990"/>
                <a:gd name="connsiteX13" fmla="*/ 202532 w 208350"/>
                <a:gd name="connsiteY13" fmla="*/ 50447 h 100990"/>
                <a:gd name="connsiteX14" fmla="*/ 166537 w 208350"/>
                <a:gd name="connsiteY14" fmla="*/ 88739 h 100990"/>
                <a:gd name="connsiteX15" fmla="*/ 112967 w 208350"/>
                <a:gd name="connsiteY15" fmla="*/ 45745 h 100990"/>
                <a:gd name="connsiteX16" fmla="*/ 95604 w 208350"/>
                <a:gd name="connsiteY16" fmla="*/ 55374 h 100990"/>
                <a:gd name="connsiteX17" fmla="*/ 42881 w 208350"/>
                <a:gd name="connsiteY17" fmla="*/ 92545 h 100990"/>
                <a:gd name="connsiteX18" fmla="*/ 6039 w 208350"/>
                <a:gd name="connsiteY18" fmla="*/ 50671 h 100990"/>
                <a:gd name="connsiteX19" fmla="*/ 42034 w 208350"/>
                <a:gd name="connsiteY19" fmla="*/ 12380 h 100990"/>
                <a:gd name="connsiteX20" fmla="*/ 95604 w 208350"/>
                <a:gd name="connsiteY20" fmla="*/ 55374 h 1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8350" h="100990">
                  <a:moveTo>
                    <a:pt x="106191" y="37460"/>
                  </a:moveTo>
                  <a:cubicBezTo>
                    <a:pt x="94969" y="23576"/>
                    <a:pt x="91581" y="19770"/>
                    <a:pt x="83535" y="13724"/>
                  </a:cubicBezTo>
                  <a:cubicBezTo>
                    <a:pt x="70619" y="3871"/>
                    <a:pt x="57068" y="64"/>
                    <a:pt x="45422" y="64"/>
                  </a:cubicBezTo>
                  <a:cubicBezTo>
                    <a:pt x="19166" y="64"/>
                    <a:pt x="110" y="23800"/>
                    <a:pt x="110" y="50671"/>
                  </a:cubicBezTo>
                  <a:cubicBezTo>
                    <a:pt x="110" y="76871"/>
                    <a:pt x="18319" y="101054"/>
                    <a:pt x="44787" y="101054"/>
                  </a:cubicBezTo>
                  <a:cubicBezTo>
                    <a:pt x="74218" y="101054"/>
                    <a:pt x="94757" y="75527"/>
                    <a:pt x="102380" y="63659"/>
                  </a:cubicBezTo>
                  <a:cubicBezTo>
                    <a:pt x="113602" y="77542"/>
                    <a:pt x="116990" y="81349"/>
                    <a:pt x="125036" y="87395"/>
                  </a:cubicBezTo>
                  <a:cubicBezTo>
                    <a:pt x="137952" y="97248"/>
                    <a:pt x="151503" y="101054"/>
                    <a:pt x="163149" y="101054"/>
                  </a:cubicBezTo>
                  <a:cubicBezTo>
                    <a:pt x="189404" y="101054"/>
                    <a:pt x="208461" y="77318"/>
                    <a:pt x="208461" y="50447"/>
                  </a:cubicBezTo>
                  <a:cubicBezTo>
                    <a:pt x="208461" y="24248"/>
                    <a:pt x="190251" y="64"/>
                    <a:pt x="163784" y="64"/>
                  </a:cubicBezTo>
                  <a:cubicBezTo>
                    <a:pt x="134352" y="64"/>
                    <a:pt x="113814" y="25592"/>
                    <a:pt x="106191" y="37460"/>
                  </a:cubicBezTo>
                  <a:close/>
                  <a:moveTo>
                    <a:pt x="112967" y="45745"/>
                  </a:moveTo>
                  <a:cubicBezTo>
                    <a:pt x="121436" y="31190"/>
                    <a:pt x="139857" y="8573"/>
                    <a:pt x="165690" y="8573"/>
                  </a:cubicBezTo>
                  <a:cubicBezTo>
                    <a:pt x="187499" y="8573"/>
                    <a:pt x="202532" y="28951"/>
                    <a:pt x="202532" y="50447"/>
                  </a:cubicBezTo>
                  <a:cubicBezTo>
                    <a:pt x="202532" y="71944"/>
                    <a:pt x="186016" y="88739"/>
                    <a:pt x="166537" y="88739"/>
                  </a:cubicBezTo>
                  <a:cubicBezTo>
                    <a:pt x="146845" y="88739"/>
                    <a:pt x="133294" y="71720"/>
                    <a:pt x="112967" y="45745"/>
                  </a:cubicBezTo>
                  <a:close/>
                  <a:moveTo>
                    <a:pt x="95604" y="55374"/>
                  </a:moveTo>
                  <a:cubicBezTo>
                    <a:pt x="87134" y="69929"/>
                    <a:pt x="68713" y="92545"/>
                    <a:pt x="42881" y="92545"/>
                  </a:cubicBezTo>
                  <a:cubicBezTo>
                    <a:pt x="21072" y="92545"/>
                    <a:pt x="6039" y="72168"/>
                    <a:pt x="6039" y="50671"/>
                  </a:cubicBezTo>
                  <a:cubicBezTo>
                    <a:pt x="6039" y="29175"/>
                    <a:pt x="22554" y="12380"/>
                    <a:pt x="42034" y="12380"/>
                  </a:cubicBezTo>
                  <a:cubicBezTo>
                    <a:pt x="61726" y="12380"/>
                    <a:pt x="75277" y="29398"/>
                    <a:pt x="95604" y="55374"/>
                  </a:cubicBezTo>
                  <a:close/>
                </a:path>
              </a:pathLst>
            </a:custGeom>
            <a:solidFill>
              <a:srgbClr val="1A1AFF"/>
            </a:solidFill>
            <a:ln w="30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5" name="Groupe 104" descr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L \rightarrow \infty&#10;$$&#10;\end{document}&#10;" title="IguanaTex Vector Display">
            <a:extLst>
              <a:ext uri="{FF2B5EF4-FFF2-40B4-BE49-F238E27FC236}">
                <a16:creationId xmlns:a16="http://schemas.microsoft.com/office/drawing/2014/main" id="{ADB60B4B-0A98-1847-21BF-C5851B241535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350279" y="2042266"/>
            <a:ext cx="1009721" cy="219466"/>
            <a:chOff x="15217961" y="6105611"/>
            <a:chExt cx="1250057" cy="271704"/>
          </a:xfrm>
        </p:grpSpPr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82EF74E7-A698-F2E3-9897-95BA6943F66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5217961" y="6105611"/>
              <a:ext cx="240372" cy="267396"/>
            </a:xfrm>
            <a:custGeom>
              <a:avLst/>
              <a:gdLst>
                <a:gd name="connsiteX0" fmla="*/ 133537 w 240372"/>
                <a:gd name="connsiteY0" fmla="*/ 30612 h 267396"/>
                <a:gd name="connsiteX1" fmla="*/ 175721 w 240372"/>
                <a:gd name="connsiteY1" fmla="*/ 12211 h 267396"/>
                <a:gd name="connsiteX2" fmla="*/ 190844 w 240372"/>
                <a:gd name="connsiteY2" fmla="*/ 4773 h 267396"/>
                <a:gd name="connsiteX3" fmla="*/ 184477 w 240372"/>
                <a:gd name="connsiteY3" fmla="*/ 75 h 267396"/>
                <a:gd name="connsiteX4" fmla="*/ 125577 w 240372"/>
                <a:gd name="connsiteY4" fmla="*/ 1249 h 267396"/>
                <a:gd name="connsiteX5" fmla="*/ 72648 w 240372"/>
                <a:gd name="connsiteY5" fmla="*/ 75 h 267396"/>
                <a:gd name="connsiteX6" fmla="*/ 65086 w 240372"/>
                <a:gd name="connsiteY6" fmla="*/ 7905 h 267396"/>
                <a:gd name="connsiteX7" fmla="*/ 76229 w 240372"/>
                <a:gd name="connsiteY7" fmla="*/ 12211 h 267396"/>
                <a:gd name="connsiteX8" fmla="*/ 91352 w 240372"/>
                <a:gd name="connsiteY8" fmla="*/ 12994 h 267396"/>
                <a:gd name="connsiteX9" fmla="*/ 102097 w 240372"/>
                <a:gd name="connsiteY9" fmla="*/ 19258 h 267396"/>
                <a:gd name="connsiteX10" fmla="*/ 100505 w 240372"/>
                <a:gd name="connsiteY10" fmla="*/ 26697 h 267396"/>
                <a:gd name="connsiteX11" fmla="*/ 47178 w 240372"/>
                <a:gd name="connsiteY11" fmla="*/ 236934 h 267396"/>
                <a:gd name="connsiteX12" fmla="*/ 10963 w 240372"/>
                <a:gd name="connsiteY12" fmla="*/ 255335 h 267396"/>
                <a:gd name="connsiteX13" fmla="*/ 218 w 240372"/>
                <a:gd name="connsiteY13" fmla="*/ 263165 h 267396"/>
                <a:gd name="connsiteX14" fmla="*/ 10963 w 240372"/>
                <a:gd name="connsiteY14" fmla="*/ 267471 h 267396"/>
                <a:gd name="connsiteX15" fmla="*/ 195222 w 240372"/>
                <a:gd name="connsiteY15" fmla="*/ 267471 h 267396"/>
                <a:gd name="connsiteX16" fmla="*/ 207559 w 240372"/>
                <a:gd name="connsiteY16" fmla="*/ 260816 h 267396"/>
                <a:gd name="connsiteX17" fmla="*/ 238998 w 240372"/>
                <a:gd name="connsiteY17" fmla="*/ 176251 h 267396"/>
                <a:gd name="connsiteX18" fmla="*/ 240590 w 240372"/>
                <a:gd name="connsiteY18" fmla="*/ 170770 h 267396"/>
                <a:gd name="connsiteX19" fmla="*/ 235814 w 240372"/>
                <a:gd name="connsiteY19" fmla="*/ 166464 h 267396"/>
                <a:gd name="connsiteX20" fmla="*/ 229049 w 240372"/>
                <a:gd name="connsiteY20" fmla="*/ 174685 h 267396"/>
                <a:gd name="connsiteX21" fmla="*/ 129159 w 240372"/>
                <a:gd name="connsiteY21" fmla="*/ 255335 h 267396"/>
                <a:gd name="connsiteX22" fmla="*/ 91750 w 240372"/>
                <a:gd name="connsiteY22" fmla="*/ 255335 h 267396"/>
                <a:gd name="connsiteX23" fmla="*/ 82995 w 240372"/>
                <a:gd name="connsiteY23" fmla="*/ 254943 h 267396"/>
                <a:gd name="connsiteX24" fmla="*/ 77821 w 240372"/>
                <a:gd name="connsiteY24" fmla="*/ 251028 h 267396"/>
                <a:gd name="connsiteX25" fmla="*/ 79811 w 240372"/>
                <a:gd name="connsiteY25" fmla="*/ 242024 h 267396"/>
                <a:gd name="connsiteX26" fmla="*/ 133537 w 240372"/>
                <a:gd name="connsiteY26" fmla="*/ 30612 h 26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0372" h="267396">
                  <a:moveTo>
                    <a:pt x="133537" y="30612"/>
                  </a:moveTo>
                  <a:cubicBezTo>
                    <a:pt x="137118" y="16518"/>
                    <a:pt x="138312" y="12211"/>
                    <a:pt x="175721" y="12211"/>
                  </a:cubicBezTo>
                  <a:cubicBezTo>
                    <a:pt x="187660" y="12211"/>
                    <a:pt x="190844" y="12211"/>
                    <a:pt x="190844" y="4773"/>
                  </a:cubicBezTo>
                  <a:cubicBezTo>
                    <a:pt x="190844" y="75"/>
                    <a:pt x="186466" y="75"/>
                    <a:pt x="184477" y="75"/>
                  </a:cubicBezTo>
                  <a:cubicBezTo>
                    <a:pt x="171344" y="75"/>
                    <a:pt x="138710" y="1249"/>
                    <a:pt x="125577" y="1249"/>
                  </a:cubicBezTo>
                  <a:cubicBezTo>
                    <a:pt x="113638" y="1249"/>
                    <a:pt x="84587" y="75"/>
                    <a:pt x="72648" y="75"/>
                  </a:cubicBezTo>
                  <a:cubicBezTo>
                    <a:pt x="69862" y="75"/>
                    <a:pt x="65086" y="75"/>
                    <a:pt x="65086" y="7905"/>
                  </a:cubicBezTo>
                  <a:cubicBezTo>
                    <a:pt x="65086" y="12211"/>
                    <a:pt x="68668" y="12211"/>
                    <a:pt x="76229" y="12211"/>
                  </a:cubicBezTo>
                  <a:cubicBezTo>
                    <a:pt x="77025" y="12211"/>
                    <a:pt x="84587" y="12211"/>
                    <a:pt x="91352" y="12994"/>
                  </a:cubicBezTo>
                  <a:cubicBezTo>
                    <a:pt x="98516" y="13777"/>
                    <a:pt x="102097" y="14169"/>
                    <a:pt x="102097" y="19258"/>
                  </a:cubicBezTo>
                  <a:cubicBezTo>
                    <a:pt x="102097" y="20824"/>
                    <a:pt x="101699" y="21999"/>
                    <a:pt x="100505" y="26697"/>
                  </a:cubicBezTo>
                  <a:lnTo>
                    <a:pt x="47178" y="236934"/>
                  </a:lnTo>
                  <a:cubicBezTo>
                    <a:pt x="43198" y="252203"/>
                    <a:pt x="42402" y="255335"/>
                    <a:pt x="10963" y="255335"/>
                  </a:cubicBezTo>
                  <a:cubicBezTo>
                    <a:pt x="4197" y="255335"/>
                    <a:pt x="218" y="255335"/>
                    <a:pt x="218" y="263165"/>
                  </a:cubicBezTo>
                  <a:cubicBezTo>
                    <a:pt x="218" y="267471"/>
                    <a:pt x="3799" y="267471"/>
                    <a:pt x="10963" y="267471"/>
                  </a:cubicBezTo>
                  <a:lnTo>
                    <a:pt x="195222" y="267471"/>
                  </a:lnTo>
                  <a:cubicBezTo>
                    <a:pt x="204773" y="267471"/>
                    <a:pt x="205171" y="267471"/>
                    <a:pt x="207559" y="260816"/>
                  </a:cubicBezTo>
                  <a:lnTo>
                    <a:pt x="238998" y="176251"/>
                  </a:lnTo>
                  <a:cubicBezTo>
                    <a:pt x="240590" y="171945"/>
                    <a:pt x="240590" y="171162"/>
                    <a:pt x="240590" y="170770"/>
                  </a:cubicBezTo>
                  <a:cubicBezTo>
                    <a:pt x="240590" y="169204"/>
                    <a:pt x="239396" y="166464"/>
                    <a:pt x="235814" y="166464"/>
                  </a:cubicBezTo>
                  <a:cubicBezTo>
                    <a:pt x="232233" y="166464"/>
                    <a:pt x="231835" y="168421"/>
                    <a:pt x="229049" y="174685"/>
                  </a:cubicBezTo>
                  <a:cubicBezTo>
                    <a:pt x="215518" y="210703"/>
                    <a:pt x="198007" y="255335"/>
                    <a:pt x="129159" y="255335"/>
                  </a:cubicBezTo>
                  <a:lnTo>
                    <a:pt x="91750" y="255335"/>
                  </a:lnTo>
                  <a:cubicBezTo>
                    <a:pt x="86179" y="255335"/>
                    <a:pt x="85383" y="255335"/>
                    <a:pt x="82995" y="254943"/>
                  </a:cubicBezTo>
                  <a:cubicBezTo>
                    <a:pt x="79015" y="254552"/>
                    <a:pt x="77821" y="254160"/>
                    <a:pt x="77821" y="251028"/>
                  </a:cubicBezTo>
                  <a:cubicBezTo>
                    <a:pt x="77821" y="249854"/>
                    <a:pt x="77821" y="249071"/>
                    <a:pt x="79811" y="242024"/>
                  </a:cubicBezTo>
                  <a:lnTo>
                    <a:pt x="133537" y="30612"/>
                  </a:lnTo>
                  <a:close/>
                </a:path>
              </a:pathLst>
            </a:custGeom>
            <a:solidFill>
              <a:srgbClr val="000000"/>
            </a:solidFill>
            <a:ln w="27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7793FC5F-958F-58A0-D5FA-336979542AD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5605712" y="6172950"/>
              <a:ext cx="353395" cy="204364"/>
            </a:xfrm>
            <a:custGeom>
              <a:avLst/>
              <a:gdLst>
                <a:gd name="connsiteX0" fmla="*/ 310244 w 353395"/>
                <a:gd name="connsiteY0" fmla="*/ 110087 h 204364"/>
                <a:gd name="connsiteX1" fmla="*/ 274427 w 353395"/>
                <a:gd name="connsiteY1" fmla="*/ 147671 h 204364"/>
                <a:gd name="connsiteX2" fmla="*/ 253334 w 353395"/>
                <a:gd name="connsiteY2" fmla="*/ 199741 h 204364"/>
                <a:gd name="connsiteX3" fmla="*/ 261294 w 353395"/>
                <a:gd name="connsiteY3" fmla="*/ 204439 h 204364"/>
                <a:gd name="connsiteX4" fmla="*/ 270049 w 353395"/>
                <a:gd name="connsiteY4" fmla="*/ 196609 h 204364"/>
                <a:gd name="connsiteX5" fmla="*/ 347653 w 353395"/>
                <a:gd name="connsiteY5" fmla="*/ 107347 h 204364"/>
                <a:gd name="connsiteX6" fmla="*/ 353622 w 353395"/>
                <a:gd name="connsiteY6" fmla="*/ 102257 h 204364"/>
                <a:gd name="connsiteX7" fmla="*/ 350439 w 353395"/>
                <a:gd name="connsiteY7" fmla="*/ 97951 h 204364"/>
                <a:gd name="connsiteX8" fmla="*/ 269651 w 353395"/>
                <a:gd name="connsiteY8" fmla="*/ 5947 h 204364"/>
                <a:gd name="connsiteX9" fmla="*/ 261294 w 353395"/>
                <a:gd name="connsiteY9" fmla="*/ 75 h 204364"/>
                <a:gd name="connsiteX10" fmla="*/ 253334 w 353395"/>
                <a:gd name="connsiteY10" fmla="*/ 4773 h 204364"/>
                <a:gd name="connsiteX11" fmla="*/ 273631 w 353395"/>
                <a:gd name="connsiteY11" fmla="*/ 56451 h 204364"/>
                <a:gd name="connsiteX12" fmla="*/ 310244 w 353395"/>
                <a:gd name="connsiteY12" fmla="*/ 94427 h 204364"/>
                <a:gd name="connsiteX13" fmla="*/ 14554 w 353395"/>
                <a:gd name="connsiteY13" fmla="*/ 94427 h 204364"/>
                <a:gd name="connsiteX14" fmla="*/ 227 w 353395"/>
                <a:gd name="connsiteY14" fmla="*/ 102257 h 204364"/>
                <a:gd name="connsiteX15" fmla="*/ 14554 w 353395"/>
                <a:gd name="connsiteY15" fmla="*/ 110087 h 204364"/>
                <a:gd name="connsiteX16" fmla="*/ 310244 w 353395"/>
                <a:gd name="connsiteY16" fmla="*/ 110087 h 20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3395" h="204364">
                  <a:moveTo>
                    <a:pt x="310244" y="110087"/>
                  </a:moveTo>
                  <a:cubicBezTo>
                    <a:pt x="288356" y="126530"/>
                    <a:pt x="277611" y="142582"/>
                    <a:pt x="274427" y="147671"/>
                  </a:cubicBezTo>
                  <a:cubicBezTo>
                    <a:pt x="256518" y="174685"/>
                    <a:pt x="253334" y="199350"/>
                    <a:pt x="253334" y="199741"/>
                  </a:cubicBezTo>
                  <a:cubicBezTo>
                    <a:pt x="253334" y="204439"/>
                    <a:pt x="258110" y="204439"/>
                    <a:pt x="261294" y="204439"/>
                  </a:cubicBezTo>
                  <a:cubicBezTo>
                    <a:pt x="268059" y="204439"/>
                    <a:pt x="268457" y="203656"/>
                    <a:pt x="270049" y="196609"/>
                  </a:cubicBezTo>
                  <a:cubicBezTo>
                    <a:pt x="279202" y="158242"/>
                    <a:pt x="302682" y="125356"/>
                    <a:pt x="347653" y="107347"/>
                  </a:cubicBezTo>
                  <a:cubicBezTo>
                    <a:pt x="352428" y="105781"/>
                    <a:pt x="353622" y="104998"/>
                    <a:pt x="353622" y="102257"/>
                  </a:cubicBezTo>
                  <a:cubicBezTo>
                    <a:pt x="353622" y="99517"/>
                    <a:pt x="351235" y="98342"/>
                    <a:pt x="350439" y="97951"/>
                  </a:cubicBezTo>
                  <a:cubicBezTo>
                    <a:pt x="332928" y="91295"/>
                    <a:pt x="284774" y="71720"/>
                    <a:pt x="269651" y="5947"/>
                  </a:cubicBezTo>
                  <a:cubicBezTo>
                    <a:pt x="268457" y="1249"/>
                    <a:pt x="268059" y="75"/>
                    <a:pt x="261294" y="75"/>
                  </a:cubicBezTo>
                  <a:cubicBezTo>
                    <a:pt x="258110" y="75"/>
                    <a:pt x="253334" y="75"/>
                    <a:pt x="253334" y="4773"/>
                  </a:cubicBezTo>
                  <a:cubicBezTo>
                    <a:pt x="253334" y="5556"/>
                    <a:pt x="256916" y="30220"/>
                    <a:pt x="273631" y="56451"/>
                  </a:cubicBezTo>
                  <a:cubicBezTo>
                    <a:pt x="281590" y="68196"/>
                    <a:pt x="293131" y="81899"/>
                    <a:pt x="310244" y="94427"/>
                  </a:cubicBezTo>
                  <a:lnTo>
                    <a:pt x="14554" y="94427"/>
                  </a:lnTo>
                  <a:cubicBezTo>
                    <a:pt x="7390" y="94427"/>
                    <a:pt x="227" y="94427"/>
                    <a:pt x="227" y="102257"/>
                  </a:cubicBezTo>
                  <a:cubicBezTo>
                    <a:pt x="227" y="110087"/>
                    <a:pt x="7390" y="110087"/>
                    <a:pt x="14554" y="110087"/>
                  </a:cubicBezTo>
                  <a:lnTo>
                    <a:pt x="310244" y="110087"/>
                  </a:lnTo>
                  <a:close/>
                </a:path>
              </a:pathLst>
            </a:custGeom>
            <a:solidFill>
              <a:srgbClr val="000000"/>
            </a:solidFill>
            <a:ln w="27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2A577304-9E87-A03D-2A1F-91B08428420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6114225" y="6199964"/>
              <a:ext cx="353793" cy="177351"/>
            </a:xfrm>
            <a:custGeom>
              <a:avLst/>
              <a:gdLst>
                <a:gd name="connsiteX0" fmla="*/ 180519 w 353793"/>
                <a:gd name="connsiteY0" fmla="*/ 67022 h 177351"/>
                <a:gd name="connsiteX1" fmla="*/ 141916 w 353793"/>
                <a:gd name="connsiteY1" fmla="*/ 24739 h 177351"/>
                <a:gd name="connsiteX2" fmla="*/ 77048 w 353793"/>
                <a:gd name="connsiteY2" fmla="*/ 75 h 177351"/>
                <a:gd name="connsiteX3" fmla="*/ 240 w 353793"/>
                <a:gd name="connsiteY3" fmla="*/ 88946 h 177351"/>
                <a:gd name="connsiteX4" fmla="*/ 75456 w 353793"/>
                <a:gd name="connsiteY4" fmla="*/ 177426 h 177351"/>
                <a:gd name="connsiteX5" fmla="*/ 173754 w 353793"/>
                <a:gd name="connsiteY5" fmla="*/ 110479 h 177351"/>
                <a:gd name="connsiteX6" fmla="*/ 212357 w 353793"/>
                <a:gd name="connsiteY6" fmla="*/ 152761 h 177351"/>
                <a:gd name="connsiteX7" fmla="*/ 277225 w 353793"/>
                <a:gd name="connsiteY7" fmla="*/ 177426 h 177351"/>
                <a:gd name="connsiteX8" fmla="*/ 354033 w 353793"/>
                <a:gd name="connsiteY8" fmla="*/ 88554 h 177351"/>
                <a:gd name="connsiteX9" fmla="*/ 278817 w 353793"/>
                <a:gd name="connsiteY9" fmla="*/ 75 h 177351"/>
                <a:gd name="connsiteX10" fmla="*/ 180519 w 353793"/>
                <a:gd name="connsiteY10" fmla="*/ 67022 h 177351"/>
                <a:gd name="connsiteX11" fmla="*/ 190866 w 353793"/>
                <a:gd name="connsiteY11" fmla="*/ 80333 h 177351"/>
                <a:gd name="connsiteX12" fmla="*/ 281603 w 353793"/>
                <a:gd name="connsiteY12" fmla="*/ 12603 h 177351"/>
                <a:gd name="connsiteX13" fmla="*/ 345278 w 353793"/>
                <a:gd name="connsiteY13" fmla="*/ 88554 h 177351"/>
                <a:gd name="connsiteX14" fmla="*/ 283593 w 353793"/>
                <a:gd name="connsiteY14" fmla="*/ 158634 h 177351"/>
                <a:gd name="connsiteX15" fmla="*/ 234245 w 353793"/>
                <a:gd name="connsiteY15" fmla="*/ 133969 h 177351"/>
                <a:gd name="connsiteX16" fmla="*/ 190866 w 353793"/>
                <a:gd name="connsiteY16" fmla="*/ 80333 h 177351"/>
                <a:gd name="connsiteX17" fmla="*/ 163407 w 353793"/>
                <a:gd name="connsiteY17" fmla="*/ 97168 h 177351"/>
                <a:gd name="connsiteX18" fmla="*/ 72670 w 353793"/>
                <a:gd name="connsiteY18" fmla="*/ 164898 h 177351"/>
                <a:gd name="connsiteX19" fmla="*/ 8995 w 353793"/>
                <a:gd name="connsiteY19" fmla="*/ 88946 h 177351"/>
                <a:gd name="connsiteX20" fmla="*/ 70680 w 353793"/>
                <a:gd name="connsiteY20" fmla="*/ 18867 h 177351"/>
                <a:gd name="connsiteX21" fmla="*/ 120028 w 353793"/>
                <a:gd name="connsiteY21" fmla="*/ 43532 h 177351"/>
                <a:gd name="connsiteX22" fmla="*/ 163407 w 353793"/>
                <a:gd name="connsiteY22" fmla="*/ 97168 h 17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3793" h="177351">
                  <a:moveTo>
                    <a:pt x="180519" y="67022"/>
                  </a:moveTo>
                  <a:cubicBezTo>
                    <a:pt x="159029" y="40400"/>
                    <a:pt x="154253" y="34527"/>
                    <a:pt x="141916" y="24739"/>
                  </a:cubicBezTo>
                  <a:cubicBezTo>
                    <a:pt x="119630" y="7122"/>
                    <a:pt x="97344" y="75"/>
                    <a:pt x="77048" y="75"/>
                  </a:cubicBezTo>
                  <a:cubicBezTo>
                    <a:pt x="30485" y="75"/>
                    <a:pt x="240" y="43140"/>
                    <a:pt x="240" y="88946"/>
                  </a:cubicBezTo>
                  <a:cubicBezTo>
                    <a:pt x="240" y="133969"/>
                    <a:pt x="29689" y="177426"/>
                    <a:pt x="75456" y="177426"/>
                  </a:cubicBezTo>
                  <a:cubicBezTo>
                    <a:pt x="121222" y="177426"/>
                    <a:pt x="154253" y="141799"/>
                    <a:pt x="173754" y="110479"/>
                  </a:cubicBezTo>
                  <a:cubicBezTo>
                    <a:pt x="195244" y="137101"/>
                    <a:pt x="200020" y="142973"/>
                    <a:pt x="212357" y="152761"/>
                  </a:cubicBezTo>
                  <a:cubicBezTo>
                    <a:pt x="234643" y="170379"/>
                    <a:pt x="256929" y="177426"/>
                    <a:pt x="277225" y="177426"/>
                  </a:cubicBezTo>
                  <a:cubicBezTo>
                    <a:pt x="323787" y="177426"/>
                    <a:pt x="354033" y="134360"/>
                    <a:pt x="354033" y="88554"/>
                  </a:cubicBezTo>
                  <a:cubicBezTo>
                    <a:pt x="354033" y="43532"/>
                    <a:pt x="324583" y="75"/>
                    <a:pt x="278817" y="75"/>
                  </a:cubicBezTo>
                  <a:cubicBezTo>
                    <a:pt x="233051" y="75"/>
                    <a:pt x="200020" y="35702"/>
                    <a:pt x="180519" y="67022"/>
                  </a:cubicBezTo>
                  <a:close/>
                  <a:moveTo>
                    <a:pt x="190866" y="80333"/>
                  </a:moveTo>
                  <a:cubicBezTo>
                    <a:pt x="207183" y="52145"/>
                    <a:pt x="236633" y="12603"/>
                    <a:pt x="281603" y="12603"/>
                  </a:cubicBezTo>
                  <a:cubicBezTo>
                    <a:pt x="323787" y="12603"/>
                    <a:pt x="345278" y="53319"/>
                    <a:pt x="345278" y="88554"/>
                  </a:cubicBezTo>
                  <a:cubicBezTo>
                    <a:pt x="345278" y="126922"/>
                    <a:pt x="318614" y="158634"/>
                    <a:pt x="283593" y="158634"/>
                  </a:cubicBezTo>
                  <a:cubicBezTo>
                    <a:pt x="260511" y="158634"/>
                    <a:pt x="242602" y="142190"/>
                    <a:pt x="234245" y="133969"/>
                  </a:cubicBezTo>
                  <a:cubicBezTo>
                    <a:pt x="224296" y="123398"/>
                    <a:pt x="215142" y="111262"/>
                    <a:pt x="190866" y="80333"/>
                  </a:cubicBezTo>
                  <a:close/>
                  <a:moveTo>
                    <a:pt x="163407" y="97168"/>
                  </a:moveTo>
                  <a:cubicBezTo>
                    <a:pt x="147090" y="125356"/>
                    <a:pt x="117640" y="164898"/>
                    <a:pt x="72670" y="164898"/>
                  </a:cubicBezTo>
                  <a:cubicBezTo>
                    <a:pt x="30485" y="164898"/>
                    <a:pt x="8995" y="124181"/>
                    <a:pt x="8995" y="88946"/>
                  </a:cubicBezTo>
                  <a:cubicBezTo>
                    <a:pt x="8995" y="50579"/>
                    <a:pt x="35659" y="18867"/>
                    <a:pt x="70680" y="18867"/>
                  </a:cubicBezTo>
                  <a:cubicBezTo>
                    <a:pt x="93762" y="18867"/>
                    <a:pt x="111671" y="35310"/>
                    <a:pt x="120028" y="43532"/>
                  </a:cubicBezTo>
                  <a:cubicBezTo>
                    <a:pt x="129977" y="54102"/>
                    <a:pt x="139131" y="66239"/>
                    <a:pt x="163407" y="97168"/>
                  </a:cubicBezTo>
                  <a:close/>
                </a:path>
              </a:pathLst>
            </a:custGeom>
            <a:solidFill>
              <a:srgbClr val="000000"/>
            </a:solidFill>
            <a:ln w="27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774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6" grpId="0" animBg="1"/>
      <p:bldP spid="87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Rectangle 139 1 2 2 1 2">
            <a:extLst>
              <a:ext uri="{FF2B5EF4-FFF2-40B4-BE49-F238E27FC236}">
                <a16:creationId xmlns:a16="http://schemas.microsoft.com/office/drawing/2014/main" id="{2002186B-9422-6B7B-B1CB-E0EFE076C252}"/>
              </a:ext>
            </a:extLst>
          </p:cNvPr>
          <p:cNvSpPr/>
          <p:nvPr/>
        </p:nvSpPr>
        <p:spPr bwMode="auto">
          <a:xfrm>
            <a:off x="3236117" y="1390057"/>
            <a:ext cx="3187431" cy="8102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AF214E-C5DC-DCA0-C425-33AA5643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Solutions</a:t>
            </a:r>
          </a:p>
        </p:txBody>
      </p:sp>
      <p:grpSp>
        <p:nvGrpSpPr>
          <p:cNvPr id="172" name="Groupe 171" descr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\frac{ T(x) - \blue{\Tinf} } { \red{T_0} - \blue{\Tinf} }&#10;= \exp \left( - k x  \right)&#10;$$&#10;\end{document}&#10;" title="IguanaTex Vector Display">
            <a:extLst>
              <a:ext uri="{FF2B5EF4-FFF2-40B4-BE49-F238E27FC236}">
                <a16:creationId xmlns:a16="http://schemas.microsoft.com/office/drawing/2014/main" id="{6D43DBF2-25BA-4242-1CF7-6D3798CD5B3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473172" y="1512592"/>
            <a:ext cx="2713320" cy="565192"/>
            <a:chOff x="8301052" y="5140557"/>
            <a:chExt cx="3703354" cy="771419"/>
          </a:xfrm>
        </p:grpSpPr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E85DE7F5-C2ED-4EE1-CA7F-E562C66B48E3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309554" y="5165295"/>
              <a:ext cx="240904" cy="229413"/>
            </a:xfrm>
            <a:custGeom>
              <a:avLst/>
              <a:gdLst>
                <a:gd name="connsiteX0" fmla="*/ 142953 w 240904"/>
                <a:gd name="connsiteY0" fmla="*/ 23792 h 229413"/>
                <a:gd name="connsiteX1" fmla="*/ 151101 w 240904"/>
                <a:gd name="connsiteY1" fmla="*/ 11254 h 229413"/>
                <a:gd name="connsiteX2" fmla="*/ 173420 w 240904"/>
                <a:gd name="connsiteY2" fmla="*/ 10576 h 229413"/>
                <a:gd name="connsiteX3" fmla="*/ 225144 w 240904"/>
                <a:gd name="connsiteY3" fmla="*/ 38363 h 229413"/>
                <a:gd name="connsiteX4" fmla="*/ 222310 w 240904"/>
                <a:gd name="connsiteY4" fmla="*/ 65473 h 229413"/>
                <a:gd name="connsiteX5" fmla="*/ 221247 w 240904"/>
                <a:gd name="connsiteY5" fmla="*/ 71911 h 229413"/>
                <a:gd name="connsiteX6" fmla="*/ 225498 w 240904"/>
                <a:gd name="connsiteY6" fmla="*/ 76317 h 229413"/>
                <a:gd name="connsiteX7" fmla="*/ 230812 w 240904"/>
                <a:gd name="connsiteY7" fmla="*/ 68523 h 229413"/>
                <a:gd name="connsiteX8" fmla="*/ 240378 w 240904"/>
                <a:gd name="connsiteY8" fmla="*/ 9560 h 229413"/>
                <a:gd name="connsiteX9" fmla="*/ 241086 w 240904"/>
                <a:gd name="connsiteY9" fmla="*/ 3799 h 229413"/>
                <a:gd name="connsiteX10" fmla="*/ 231521 w 240904"/>
                <a:gd name="connsiteY10" fmla="*/ 71 h 229413"/>
                <a:gd name="connsiteX11" fmla="*/ 34900 w 240904"/>
                <a:gd name="connsiteY11" fmla="*/ 71 h 229413"/>
                <a:gd name="connsiteX12" fmla="*/ 23564 w 240904"/>
                <a:gd name="connsiteY12" fmla="*/ 6849 h 229413"/>
                <a:gd name="connsiteX13" fmla="*/ 2307 w 240904"/>
                <a:gd name="connsiteY13" fmla="*/ 66489 h 229413"/>
                <a:gd name="connsiteX14" fmla="*/ 182 w 240904"/>
                <a:gd name="connsiteY14" fmla="*/ 72589 h 229413"/>
                <a:gd name="connsiteX15" fmla="*/ 4433 w 240904"/>
                <a:gd name="connsiteY15" fmla="*/ 76317 h 229413"/>
                <a:gd name="connsiteX16" fmla="*/ 10456 w 240904"/>
                <a:gd name="connsiteY16" fmla="*/ 69200 h 229413"/>
                <a:gd name="connsiteX17" fmla="*/ 91229 w 240904"/>
                <a:gd name="connsiteY17" fmla="*/ 10576 h 229413"/>
                <a:gd name="connsiteX18" fmla="*/ 105046 w 240904"/>
                <a:gd name="connsiteY18" fmla="*/ 10576 h 229413"/>
                <a:gd name="connsiteX19" fmla="*/ 114966 w 240904"/>
                <a:gd name="connsiteY19" fmla="*/ 14643 h 229413"/>
                <a:gd name="connsiteX20" fmla="*/ 113549 w 240904"/>
                <a:gd name="connsiteY20" fmla="*/ 21759 h 229413"/>
                <a:gd name="connsiteX21" fmla="*/ 66076 w 240904"/>
                <a:gd name="connsiteY21" fmla="*/ 202715 h 229413"/>
                <a:gd name="connsiteX22" fmla="*/ 23918 w 240904"/>
                <a:gd name="connsiteY22" fmla="*/ 218980 h 229413"/>
                <a:gd name="connsiteX23" fmla="*/ 9038 w 240904"/>
                <a:gd name="connsiteY23" fmla="*/ 225419 h 229413"/>
                <a:gd name="connsiteX24" fmla="*/ 15061 w 240904"/>
                <a:gd name="connsiteY24" fmla="*/ 229485 h 229413"/>
                <a:gd name="connsiteX25" fmla="*/ 44111 w 240904"/>
                <a:gd name="connsiteY25" fmla="*/ 228807 h 229413"/>
                <a:gd name="connsiteX26" fmla="*/ 74224 w 240904"/>
                <a:gd name="connsiteY26" fmla="*/ 228469 h 229413"/>
                <a:gd name="connsiteX27" fmla="*/ 103629 w 240904"/>
                <a:gd name="connsiteY27" fmla="*/ 228807 h 229413"/>
                <a:gd name="connsiteX28" fmla="*/ 134451 w 240904"/>
                <a:gd name="connsiteY28" fmla="*/ 229485 h 229413"/>
                <a:gd name="connsiteX29" fmla="*/ 142245 w 240904"/>
                <a:gd name="connsiteY29" fmla="*/ 222708 h 229413"/>
                <a:gd name="connsiteX30" fmla="*/ 130199 w 240904"/>
                <a:gd name="connsiteY30" fmla="*/ 218980 h 229413"/>
                <a:gd name="connsiteX31" fmla="*/ 107526 w 240904"/>
                <a:gd name="connsiteY31" fmla="*/ 218302 h 229413"/>
                <a:gd name="connsiteX32" fmla="*/ 94418 w 240904"/>
                <a:gd name="connsiteY32" fmla="*/ 210847 h 229413"/>
                <a:gd name="connsiteX33" fmla="*/ 95835 w 240904"/>
                <a:gd name="connsiteY33" fmla="*/ 203731 h 229413"/>
                <a:gd name="connsiteX34" fmla="*/ 142953 w 240904"/>
                <a:gd name="connsiteY34" fmla="*/ 23792 h 22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0904" h="229413">
                  <a:moveTo>
                    <a:pt x="142953" y="23792"/>
                  </a:moveTo>
                  <a:cubicBezTo>
                    <a:pt x="145433" y="14304"/>
                    <a:pt x="146850" y="12270"/>
                    <a:pt x="151101" y="11254"/>
                  </a:cubicBezTo>
                  <a:cubicBezTo>
                    <a:pt x="154290" y="10576"/>
                    <a:pt x="165981" y="10576"/>
                    <a:pt x="173420" y="10576"/>
                  </a:cubicBezTo>
                  <a:cubicBezTo>
                    <a:pt x="209202" y="10576"/>
                    <a:pt x="225144" y="11932"/>
                    <a:pt x="225144" y="38363"/>
                  </a:cubicBezTo>
                  <a:cubicBezTo>
                    <a:pt x="225144" y="43446"/>
                    <a:pt x="223727" y="56662"/>
                    <a:pt x="222310" y="65473"/>
                  </a:cubicBezTo>
                  <a:cubicBezTo>
                    <a:pt x="221956" y="66828"/>
                    <a:pt x="221247" y="70895"/>
                    <a:pt x="221247" y="71911"/>
                  </a:cubicBezTo>
                  <a:cubicBezTo>
                    <a:pt x="221247" y="73945"/>
                    <a:pt x="222310" y="76317"/>
                    <a:pt x="225498" y="76317"/>
                  </a:cubicBezTo>
                  <a:cubicBezTo>
                    <a:pt x="229395" y="76317"/>
                    <a:pt x="230104" y="73606"/>
                    <a:pt x="230812" y="68523"/>
                  </a:cubicBezTo>
                  <a:lnTo>
                    <a:pt x="240378" y="9560"/>
                  </a:lnTo>
                  <a:cubicBezTo>
                    <a:pt x="240732" y="8204"/>
                    <a:pt x="241086" y="4815"/>
                    <a:pt x="241086" y="3799"/>
                  </a:cubicBezTo>
                  <a:cubicBezTo>
                    <a:pt x="241086" y="71"/>
                    <a:pt x="237544" y="71"/>
                    <a:pt x="231521" y="71"/>
                  </a:cubicBezTo>
                  <a:lnTo>
                    <a:pt x="34900" y="71"/>
                  </a:lnTo>
                  <a:cubicBezTo>
                    <a:pt x="26398" y="71"/>
                    <a:pt x="26043" y="410"/>
                    <a:pt x="23564" y="6849"/>
                  </a:cubicBezTo>
                  <a:lnTo>
                    <a:pt x="2307" y="66489"/>
                  </a:lnTo>
                  <a:cubicBezTo>
                    <a:pt x="1953" y="67167"/>
                    <a:pt x="182" y="71911"/>
                    <a:pt x="182" y="72589"/>
                  </a:cubicBezTo>
                  <a:cubicBezTo>
                    <a:pt x="182" y="74622"/>
                    <a:pt x="1953" y="76317"/>
                    <a:pt x="4433" y="76317"/>
                  </a:cubicBezTo>
                  <a:cubicBezTo>
                    <a:pt x="7976" y="76317"/>
                    <a:pt x="8330" y="74622"/>
                    <a:pt x="10456" y="69200"/>
                  </a:cubicBezTo>
                  <a:cubicBezTo>
                    <a:pt x="29586" y="16676"/>
                    <a:pt x="38797" y="10576"/>
                    <a:pt x="91229" y="10576"/>
                  </a:cubicBezTo>
                  <a:lnTo>
                    <a:pt x="105046" y="10576"/>
                  </a:lnTo>
                  <a:cubicBezTo>
                    <a:pt x="114966" y="10576"/>
                    <a:pt x="114966" y="11932"/>
                    <a:pt x="114966" y="14643"/>
                  </a:cubicBezTo>
                  <a:cubicBezTo>
                    <a:pt x="114966" y="16676"/>
                    <a:pt x="113903" y="20742"/>
                    <a:pt x="113549" y="21759"/>
                  </a:cubicBezTo>
                  <a:lnTo>
                    <a:pt x="66076" y="202715"/>
                  </a:lnTo>
                  <a:cubicBezTo>
                    <a:pt x="62888" y="215253"/>
                    <a:pt x="61825" y="218980"/>
                    <a:pt x="23918" y="218980"/>
                  </a:cubicBezTo>
                  <a:cubicBezTo>
                    <a:pt x="11164" y="218980"/>
                    <a:pt x="9038" y="218980"/>
                    <a:pt x="9038" y="225419"/>
                  </a:cubicBezTo>
                  <a:cubicBezTo>
                    <a:pt x="9038" y="229485"/>
                    <a:pt x="12935" y="229485"/>
                    <a:pt x="15061" y="229485"/>
                  </a:cubicBezTo>
                  <a:cubicBezTo>
                    <a:pt x="24626" y="229485"/>
                    <a:pt x="34546" y="228807"/>
                    <a:pt x="44111" y="228807"/>
                  </a:cubicBezTo>
                  <a:cubicBezTo>
                    <a:pt x="54031" y="228807"/>
                    <a:pt x="64305" y="228469"/>
                    <a:pt x="74224" y="228469"/>
                  </a:cubicBezTo>
                  <a:cubicBezTo>
                    <a:pt x="84144" y="228469"/>
                    <a:pt x="94064" y="228807"/>
                    <a:pt x="103629" y="228807"/>
                  </a:cubicBezTo>
                  <a:cubicBezTo>
                    <a:pt x="113903" y="228807"/>
                    <a:pt x="124531" y="229485"/>
                    <a:pt x="134451" y="229485"/>
                  </a:cubicBezTo>
                  <a:cubicBezTo>
                    <a:pt x="137993" y="229485"/>
                    <a:pt x="142245" y="229485"/>
                    <a:pt x="142245" y="222708"/>
                  </a:cubicBezTo>
                  <a:cubicBezTo>
                    <a:pt x="142245" y="218980"/>
                    <a:pt x="139410" y="218980"/>
                    <a:pt x="130199" y="218980"/>
                  </a:cubicBezTo>
                  <a:cubicBezTo>
                    <a:pt x="121343" y="218980"/>
                    <a:pt x="116737" y="218980"/>
                    <a:pt x="107526" y="218302"/>
                  </a:cubicBezTo>
                  <a:cubicBezTo>
                    <a:pt x="97252" y="217286"/>
                    <a:pt x="94418" y="216269"/>
                    <a:pt x="94418" y="210847"/>
                  </a:cubicBezTo>
                  <a:cubicBezTo>
                    <a:pt x="94418" y="210508"/>
                    <a:pt x="94418" y="208814"/>
                    <a:pt x="95835" y="203731"/>
                  </a:cubicBezTo>
                  <a:lnTo>
                    <a:pt x="142953" y="23792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E497E05D-78A1-46D2-8DF7-063D1FD8375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592357" y="5140557"/>
              <a:ext cx="82190" cy="338868"/>
            </a:xfrm>
            <a:custGeom>
              <a:avLst/>
              <a:gdLst>
                <a:gd name="connsiteX0" fmla="*/ 82380 w 82190"/>
                <a:gd name="connsiteY0" fmla="*/ 335551 h 338868"/>
                <a:gd name="connsiteX1" fmla="*/ 76357 w 82190"/>
                <a:gd name="connsiteY1" fmla="*/ 328096 h 338868"/>
                <a:gd name="connsiteX2" fmla="*/ 20737 w 82190"/>
                <a:gd name="connsiteY2" fmla="*/ 169505 h 338868"/>
                <a:gd name="connsiteX3" fmla="*/ 77774 w 82190"/>
                <a:gd name="connsiteY3" fmla="*/ 9221 h 338868"/>
                <a:gd name="connsiteX4" fmla="*/ 82380 w 82190"/>
                <a:gd name="connsiteY4" fmla="*/ 3460 h 338868"/>
                <a:gd name="connsiteX5" fmla="*/ 78837 w 82190"/>
                <a:gd name="connsiteY5" fmla="*/ 71 h 338868"/>
                <a:gd name="connsiteX6" fmla="*/ 22508 w 82190"/>
                <a:gd name="connsiteY6" fmla="*/ 66151 h 338868"/>
                <a:gd name="connsiteX7" fmla="*/ 189 w 82190"/>
                <a:gd name="connsiteY7" fmla="*/ 169505 h 338868"/>
                <a:gd name="connsiteX8" fmla="*/ 23571 w 82190"/>
                <a:gd name="connsiteY8" fmla="*/ 275232 h 338868"/>
                <a:gd name="connsiteX9" fmla="*/ 78837 w 82190"/>
                <a:gd name="connsiteY9" fmla="*/ 338940 h 338868"/>
                <a:gd name="connsiteX10" fmla="*/ 82380 w 82190"/>
                <a:gd name="connsiteY10" fmla="*/ 335551 h 33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90" h="338868">
                  <a:moveTo>
                    <a:pt x="82380" y="335551"/>
                  </a:moveTo>
                  <a:cubicBezTo>
                    <a:pt x="82380" y="334534"/>
                    <a:pt x="82380" y="333857"/>
                    <a:pt x="76357" y="328096"/>
                  </a:cubicBezTo>
                  <a:cubicBezTo>
                    <a:pt x="32073" y="285398"/>
                    <a:pt x="20737" y="221352"/>
                    <a:pt x="20737" y="169505"/>
                  </a:cubicBezTo>
                  <a:cubicBezTo>
                    <a:pt x="20737" y="110542"/>
                    <a:pt x="34199" y="51579"/>
                    <a:pt x="77774" y="9221"/>
                  </a:cubicBezTo>
                  <a:cubicBezTo>
                    <a:pt x="82380" y="5154"/>
                    <a:pt x="82380" y="4477"/>
                    <a:pt x="82380" y="3460"/>
                  </a:cubicBezTo>
                  <a:cubicBezTo>
                    <a:pt x="82380" y="1088"/>
                    <a:pt x="80963" y="71"/>
                    <a:pt x="78837" y="71"/>
                  </a:cubicBezTo>
                  <a:cubicBezTo>
                    <a:pt x="75294" y="71"/>
                    <a:pt x="43410" y="23114"/>
                    <a:pt x="22508" y="66151"/>
                  </a:cubicBezTo>
                  <a:cubicBezTo>
                    <a:pt x="4440" y="103426"/>
                    <a:pt x="189" y="141040"/>
                    <a:pt x="189" y="169505"/>
                  </a:cubicBezTo>
                  <a:cubicBezTo>
                    <a:pt x="189" y="195937"/>
                    <a:pt x="4086" y="236940"/>
                    <a:pt x="23571" y="275232"/>
                  </a:cubicBezTo>
                  <a:cubicBezTo>
                    <a:pt x="44827" y="316913"/>
                    <a:pt x="75294" y="338940"/>
                    <a:pt x="78837" y="338940"/>
                  </a:cubicBezTo>
                  <a:cubicBezTo>
                    <a:pt x="80963" y="338940"/>
                    <a:pt x="82380" y="337923"/>
                    <a:pt x="82380" y="335551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E490CDCC-3586-C0B9-EA30-9A59374D43E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705331" y="5244929"/>
              <a:ext cx="176427" cy="153507"/>
            </a:xfrm>
            <a:custGeom>
              <a:avLst/>
              <a:gdLst>
                <a:gd name="connsiteX0" fmla="*/ 108246 w 176427"/>
                <a:gd name="connsiteY0" fmla="*/ 47513 h 153507"/>
                <a:gd name="connsiteX1" fmla="*/ 143318 w 176427"/>
                <a:gd name="connsiteY1" fmla="*/ 7526 h 153507"/>
                <a:gd name="connsiteX2" fmla="*/ 161032 w 176427"/>
                <a:gd name="connsiteY2" fmla="*/ 11932 h 153507"/>
                <a:gd name="connsiteX3" fmla="*/ 144027 w 176427"/>
                <a:gd name="connsiteY3" fmla="*/ 30231 h 153507"/>
                <a:gd name="connsiteX4" fmla="*/ 157489 w 176427"/>
                <a:gd name="connsiteY4" fmla="*/ 42091 h 153507"/>
                <a:gd name="connsiteX5" fmla="*/ 176620 w 176427"/>
                <a:gd name="connsiteY5" fmla="*/ 22437 h 153507"/>
                <a:gd name="connsiteX6" fmla="*/ 143673 w 176427"/>
                <a:gd name="connsiteY6" fmla="*/ 71 h 153507"/>
                <a:gd name="connsiteX7" fmla="*/ 106474 w 176427"/>
                <a:gd name="connsiteY7" fmla="*/ 25825 h 153507"/>
                <a:gd name="connsiteX8" fmla="*/ 68213 w 176427"/>
                <a:gd name="connsiteY8" fmla="*/ 71 h 153507"/>
                <a:gd name="connsiteX9" fmla="*/ 11175 w 176427"/>
                <a:gd name="connsiteY9" fmla="*/ 52257 h 153507"/>
                <a:gd name="connsiteX10" fmla="*/ 15426 w 176427"/>
                <a:gd name="connsiteY10" fmla="*/ 55646 h 153507"/>
                <a:gd name="connsiteX11" fmla="*/ 20032 w 176427"/>
                <a:gd name="connsiteY11" fmla="*/ 51918 h 153507"/>
                <a:gd name="connsiteX12" fmla="*/ 67504 w 176427"/>
                <a:gd name="connsiteY12" fmla="*/ 7526 h 153507"/>
                <a:gd name="connsiteX13" fmla="*/ 86635 w 176427"/>
                <a:gd name="connsiteY13" fmla="*/ 30231 h 153507"/>
                <a:gd name="connsiteX14" fmla="*/ 67504 w 176427"/>
                <a:gd name="connsiteY14" fmla="*/ 110881 h 153507"/>
                <a:gd name="connsiteX15" fmla="*/ 33848 w 176427"/>
                <a:gd name="connsiteY15" fmla="*/ 146124 h 153507"/>
                <a:gd name="connsiteX16" fmla="*/ 16135 w 176427"/>
                <a:gd name="connsiteY16" fmla="*/ 141718 h 153507"/>
                <a:gd name="connsiteX17" fmla="*/ 32786 w 176427"/>
                <a:gd name="connsiteY17" fmla="*/ 123419 h 153507"/>
                <a:gd name="connsiteX18" fmla="*/ 19678 w 176427"/>
                <a:gd name="connsiteY18" fmla="*/ 111559 h 153507"/>
                <a:gd name="connsiteX19" fmla="*/ 193 w 176427"/>
                <a:gd name="connsiteY19" fmla="*/ 131213 h 153507"/>
                <a:gd name="connsiteX20" fmla="*/ 33494 w 176427"/>
                <a:gd name="connsiteY20" fmla="*/ 153579 h 153507"/>
                <a:gd name="connsiteX21" fmla="*/ 70693 w 176427"/>
                <a:gd name="connsiteY21" fmla="*/ 127825 h 153507"/>
                <a:gd name="connsiteX22" fmla="*/ 108954 w 176427"/>
                <a:gd name="connsiteY22" fmla="*/ 153579 h 153507"/>
                <a:gd name="connsiteX23" fmla="*/ 165637 w 176427"/>
                <a:gd name="connsiteY23" fmla="*/ 101393 h 153507"/>
                <a:gd name="connsiteX24" fmla="*/ 161386 w 176427"/>
                <a:gd name="connsiteY24" fmla="*/ 98004 h 153507"/>
                <a:gd name="connsiteX25" fmla="*/ 156781 w 176427"/>
                <a:gd name="connsiteY25" fmla="*/ 101732 h 153507"/>
                <a:gd name="connsiteX26" fmla="*/ 109663 w 176427"/>
                <a:gd name="connsiteY26" fmla="*/ 146124 h 153507"/>
                <a:gd name="connsiteX27" fmla="*/ 90178 w 176427"/>
                <a:gd name="connsiteY27" fmla="*/ 123758 h 153507"/>
                <a:gd name="connsiteX28" fmla="*/ 96200 w 176427"/>
                <a:gd name="connsiteY28" fmla="*/ 93938 h 153507"/>
                <a:gd name="connsiteX29" fmla="*/ 108246 w 176427"/>
                <a:gd name="connsiteY29" fmla="*/ 47513 h 15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6427" h="153507">
                  <a:moveTo>
                    <a:pt x="108246" y="47513"/>
                  </a:moveTo>
                  <a:cubicBezTo>
                    <a:pt x="110371" y="38702"/>
                    <a:pt x="118519" y="7526"/>
                    <a:pt x="143318" y="7526"/>
                  </a:cubicBezTo>
                  <a:cubicBezTo>
                    <a:pt x="145090" y="7526"/>
                    <a:pt x="153592" y="7526"/>
                    <a:pt x="161032" y="11932"/>
                  </a:cubicBezTo>
                  <a:cubicBezTo>
                    <a:pt x="151112" y="13626"/>
                    <a:pt x="144027" y="22098"/>
                    <a:pt x="144027" y="30231"/>
                  </a:cubicBezTo>
                  <a:cubicBezTo>
                    <a:pt x="144027" y="35652"/>
                    <a:pt x="147924" y="42091"/>
                    <a:pt x="157489" y="42091"/>
                  </a:cubicBezTo>
                  <a:cubicBezTo>
                    <a:pt x="165283" y="42091"/>
                    <a:pt x="176620" y="35991"/>
                    <a:pt x="176620" y="22437"/>
                  </a:cubicBezTo>
                  <a:cubicBezTo>
                    <a:pt x="176620" y="4815"/>
                    <a:pt x="155718" y="71"/>
                    <a:pt x="143673" y="71"/>
                  </a:cubicBezTo>
                  <a:cubicBezTo>
                    <a:pt x="123125" y="71"/>
                    <a:pt x="110725" y="18031"/>
                    <a:pt x="106474" y="25825"/>
                  </a:cubicBezTo>
                  <a:cubicBezTo>
                    <a:pt x="97617" y="3460"/>
                    <a:pt x="78487" y="71"/>
                    <a:pt x="68213" y="71"/>
                  </a:cubicBezTo>
                  <a:cubicBezTo>
                    <a:pt x="31369" y="71"/>
                    <a:pt x="11175" y="43785"/>
                    <a:pt x="11175" y="52257"/>
                  </a:cubicBezTo>
                  <a:cubicBezTo>
                    <a:pt x="11175" y="55646"/>
                    <a:pt x="14718" y="55646"/>
                    <a:pt x="15426" y="55646"/>
                  </a:cubicBezTo>
                  <a:cubicBezTo>
                    <a:pt x="18261" y="55646"/>
                    <a:pt x="19323" y="54968"/>
                    <a:pt x="20032" y="51918"/>
                  </a:cubicBezTo>
                  <a:cubicBezTo>
                    <a:pt x="32077" y="15998"/>
                    <a:pt x="55459" y="7526"/>
                    <a:pt x="67504" y="7526"/>
                  </a:cubicBezTo>
                  <a:cubicBezTo>
                    <a:pt x="74235" y="7526"/>
                    <a:pt x="86635" y="10576"/>
                    <a:pt x="86635" y="30231"/>
                  </a:cubicBezTo>
                  <a:cubicBezTo>
                    <a:pt x="86635" y="40735"/>
                    <a:pt x="80612" y="63440"/>
                    <a:pt x="67504" y="110881"/>
                  </a:cubicBezTo>
                  <a:cubicBezTo>
                    <a:pt x="61836" y="131891"/>
                    <a:pt x="49436" y="146124"/>
                    <a:pt x="33848" y="146124"/>
                  </a:cubicBezTo>
                  <a:cubicBezTo>
                    <a:pt x="31723" y="146124"/>
                    <a:pt x="23575" y="146124"/>
                    <a:pt x="16135" y="141718"/>
                  </a:cubicBezTo>
                  <a:cubicBezTo>
                    <a:pt x="24992" y="140024"/>
                    <a:pt x="32786" y="132908"/>
                    <a:pt x="32786" y="123419"/>
                  </a:cubicBezTo>
                  <a:cubicBezTo>
                    <a:pt x="32786" y="114270"/>
                    <a:pt x="24992" y="111559"/>
                    <a:pt x="19678" y="111559"/>
                  </a:cubicBezTo>
                  <a:cubicBezTo>
                    <a:pt x="9050" y="111559"/>
                    <a:pt x="193" y="120370"/>
                    <a:pt x="193" y="131213"/>
                  </a:cubicBezTo>
                  <a:cubicBezTo>
                    <a:pt x="193" y="146801"/>
                    <a:pt x="17906" y="153579"/>
                    <a:pt x="33494" y="153579"/>
                  </a:cubicBezTo>
                  <a:cubicBezTo>
                    <a:pt x="56876" y="153579"/>
                    <a:pt x="69630" y="129858"/>
                    <a:pt x="70693" y="127825"/>
                  </a:cubicBezTo>
                  <a:cubicBezTo>
                    <a:pt x="74944" y="140363"/>
                    <a:pt x="87698" y="153579"/>
                    <a:pt x="108954" y="153579"/>
                  </a:cubicBezTo>
                  <a:cubicBezTo>
                    <a:pt x="145444" y="153579"/>
                    <a:pt x="165637" y="109865"/>
                    <a:pt x="165637" y="101393"/>
                  </a:cubicBezTo>
                  <a:cubicBezTo>
                    <a:pt x="165637" y="98004"/>
                    <a:pt x="162449" y="98004"/>
                    <a:pt x="161386" y="98004"/>
                  </a:cubicBezTo>
                  <a:cubicBezTo>
                    <a:pt x="158198" y="98004"/>
                    <a:pt x="157489" y="99360"/>
                    <a:pt x="156781" y="101732"/>
                  </a:cubicBezTo>
                  <a:cubicBezTo>
                    <a:pt x="145090" y="137991"/>
                    <a:pt x="120999" y="146124"/>
                    <a:pt x="109663" y="146124"/>
                  </a:cubicBezTo>
                  <a:cubicBezTo>
                    <a:pt x="95846" y="146124"/>
                    <a:pt x="90178" y="135280"/>
                    <a:pt x="90178" y="123758"/>
                  </a:cubicBezTo>
                  <a:cubicBezTo>
                    <a:pt x="90178" y="116303"/>
                    <a:pt x="92303" y="108848"/>
                    <a:pt x="96200" y="93938"/>
                  </a:cubicBezTo>
                  <a:lnTo>
                    <a:pt x="108246" y="47513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29423ABB-BA0D-39B5-C90B-D02A55A5A5B5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917727" y="5140557"/>
              <a:ext cx="82191" cy="338868"/>
            </a:xfrm>
            <a:custGeom>
              <a:avLst/>
              <a:gdLst>
                <a:gd name="connsiteX0" fmla="*/ 82389 w 82191"/>
                <a:gd name="connsiteY0" fmla="*/ 169505 h 338868"/>
                <a:gd name="connsiteX1" fmla="*/ 59008 w 82191"/>
                <a:gd name="connsiteY1" fmla="*/ 63778 h 338868"/>
                <a:gd name="connsiteX2" fmla="*/ 3741 w 82191"/>
                <a:gd name="connsiteY2" fmla="*/ 71 h 338868"/>
                <a:gd name="connsiteX3" fmla="*/ 198 w 82191"/>
                <a:gd name="connsiteY3" fmla="*/ 3460 h 338868"/>
                <a:gd name="connsiteX4" fmla="*/ 6930 w 82191"/>
                <a:gd name="connsiteY4" fmla="*/ 11254 h 338868"/>
                <a:gd name="connsiteX5" fmla="*/ 61842 w 82191"/>
                <a:gd name="connsiteY5" fmla="*/ 169505 h 338868"/>
                <a:gd name="connsiteX6" fmla="*/ 4804 w 82191"/>
                <a:gd name="connsiteY6" fmla="*/ 329790 h 338868"/>
                <a:gd name="connsiteX7" fmla="*/ 198 w 82191"/>
                <a:gd name="connsiteY7" fmla="*/ 335551 h 338868"/>
                <a:gd name="connsiteX8" fmla="*/ 3741 w 82191"/>
                <a:gd name="connsiteY8" fmla="*/ 338940 h 338868"/>
                <a:gd name="connsiteX9" fmla="*/ 60070 w 82191"/>
                <a:gd name="connsiteY9" fmla="*/ 272860 h 338868"/>
                <a:gd name="connsiteX10" fmla="*/ 82389 w 82191"/>
                <a:gd name="connsiteY10" fmla="*/ 169505 h 33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91" h="338868">
                  <a:moveTo>
                    <a:pt x="82389" y="169505"/>
                  </a:moveTo>
                  <a:cubicBezTo>
                    <a:pt x="82389" y="143074"/>
                    <a:pt x="78492" y="102071"/>
                    <a:pt x="59008" y="63778"/>
                  </a:cubicBezTo>
                  <a:cubicBezTo>
                    <a:pt x="37751" y="22098"/>
                    <a:pt x="7284" y="71"/>
                    <a:pt x="3741" y="71"/>
                  </a:cubicBezTo>
                  <a:cubicBezTo>
                    <a:pt x="1616" y="71"/>
                    <a:pt x="198" y="1427"/>
                    <a:pt x="198" y="3460"/>
                  </a:cubicBezTo>
                  <a:cubicBezTo>
                    <a:pt x="198" y="4477"/>
                    <a:pt x="198" y="5154"/>
                    <a:pt x="6930" y="11254"/>
                  </a:cubicBezTo>
                  <a:cubicBezTo>
                    <a:pt x="41648" y="44802"/>
                    <a:pt x="61842" y="98682"/>
                    <a:pt x="61842" y="169505"/>
                  </a:cubicBezTo>
                  <a:cubicBezTo>
                    <a:pt x="61842" y="227452"/>
                    <a:pt x="48734" y="287093"/>
                    <a:pt x="4804" y="329790"/>
                  </a:cubicBezTo>
                  <a:cubicBezTo>
                    <a:pt x="198" y="333857"/>
                    <a:pt x="198" y="334534"/>
                    <a:pt x="198" y="335551"/>
                  </a:cubicBezTo>
                  <a:cubicBezTo>
                    <a:pt x="198" y="337584"/>
                    <a:pt x="1616" y="338940"/>
                    <a:pt x="3741" y="338940"/>
                  </a:cubicBezTo>
                  <a:cubicBezTo>
                    <a:pt x="7284" y="338940"/>
                    <a:pt x="39168" y="315897"/>
                    <a:pt x="60070" y="272860"/>
                  </a:cubicBezTo>
                  <a:cubicBezTo>
                    <a:pt x="78138" y="235585"/>
                    <a:pt x="82389" y="197970"/>
                    <a:pt x="82389" y="169505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66A9630C-08AC-20E3-EC4C-3718EC25605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143435" y="5303214"/>
              <a:ext cx="216459" cy="13554"/>
            </a:xfrm>
            <a:custGeom>
              <a:avLst/>
              <a:gdLst>
                <a:gd name="connsiteX0" fmla="*/ 204265 w 216459"/>
                <a:gd name="connsiteY0" fmla="*/ 13626 h 13554"/>
                <a:gd name="connsiteX1" fmla="*/ 216664 w 216459"/>
                <a:gd name="connsiteY1" fmla="*/ 6849 h 13554"/>
                <a:gd name="connsiteX2" fmla="*/ 204265 w 216459"/>
                <a:gd name="connsiteY2" fmla="*/ 71 h 13554"/>
                <a:gd name="connsiteX3" fmla="*/ 12604 w 216459"/>
                <a:gd name="connsiteY3" fmla="*/ 71 h 13554"/>
                <a:gd name="connsiteX4" fmla="*/ 205 w 216459"/>
                <a:gd name="connsiteY4" fmla="*/ 6849 h 13554"/>
                <a:gd name="connsiteX5" fmla="*/ 12604 w 216459"/>
                <a:gd name="connsiteY5" fmla="*/ 13626 h 13554"/>
                <a:gd name="connsiteX6" fmla="*/ 204265 w 216459"/>
                <a:gd name="connsiteY6" fmla="*/ 13626 h 1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459" h="13554">
                  <a:moveTo>
                    <a:pt x="204265" y="13626"/>
                  </a:moveTo>
                  <a:cubicBezTo>
                    <a:pt x="210288" y="13626"/>
                    <a:pt x="216664" y="13626"/>
                    <a:pt x="216664" y="6849"/>
                  </a:cubicBezTo>
                  <a:cubicBezTo>
                    <a:pt x="216664" y="71"/>
                    <a:pt x="210288" y="71"/>
                    <a:pt x="204265" y="71"/>
                  </a:cubicBezTo>
                  <a:lnTo>
                    <a:pt x="12604" y="71"/>
                  </a:lnTo>
                  <a:cubicBezTo>
                    <a:pt x="6581" y="71"/>
                    <a:pt x="205" y="71"/>
                    <a:pt x="205" y="6849"/>
                  </a:cubicBezTo>
                  <a:cubicBezTo>
                    <a:pt x="205" y="13626"/>
                    <a:pt x="6581" y="13626"/>
                    <a:pt x="12604" y="13626"/>
                  </a:cubicBezTo>
                  <a:lnTo>
                    <a:pt x="204265" y="13626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4615CB3A-F1A1-05C7-4B77-BE2EF8918E8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476804" y="5165295"/>
              <a:ext cx="240904" cy="229413"/>
            </a:xfrm>
            <a:custGeom>
              <a:avLst/>
              <a:gdLst>
                <a:gd name="connsiteX0" fmla="*/ 142986 w 240904"/>
                <a:gd name="connsiteY0" fmla="*/ 23792 h 229413"/>
                <a:gd name="connsiteX1" fmla="*/ 151134 w 240904"/>
                <a:gd name="connsiteY1" fmla="*/ 11254 h 229413"/>
                <a:gd name="connsiteX2" fmla="*/ 173453 w 240904"/>
                <a:gd name="connsiteY2" fmla="*/ 10576 h 229413"/>
                <a:gd name="connsiteX3" fmla="*/ 225177 w 240904"/>
                <a:gd name="connsiteY3" fmla="*/ 38363 h 229413"/>
                <a:gd name="connsiteX4" fmla="*/ 222343 w 240904"/>
                <a:gd name="connsiteY4" fmla="*/ 65473 h 229413"/>
                <a:gd name="connsiteX5" fmla="*/ 221280 w 240904"/>
                <a:gd name="connsiteY5" fmla="*/ 71911 h 229413"/>
                <a:gd name="connsiteX6" fmla="*/ 225531 w 240904"/>
                <a:gd name="connsiteY6" fmla="*/ 76317 h 229413"/>
                <a:gd name="connsiteX7" fmla="*/ 230845 w 240904"/>
                <a:gd name="connsiteY7" fmla="*/ 68523 h 229413"/>
                <a:gd name="connsiteX8" fmla="*/ 240411 w 240904"/>
                <a:gd name="connsiteY8" fmla="*/ 9560 h 229413"/>
                <a:gd name="connsiteX9" fmla="*/ 241119 w 240904"/>
                <a:gd name="connsiteY9" fmla="*/ 3799 h 229413"/>
                <a:gd name="connsiteX10" fmla="*/ 231554 w 240904"/>
                <a:gd name="connsiteY10" fmla="*/ 71 h 229413"/>
                <a:gd name="connsiteX11" fmla="*/ 34933 w 240904"/>
                <a:gd name="connsiteY11" fmla="*/ 71 h 229413"/>
                <a:gd name="connsiteX12" fmla="*/ 23596 w 240904"/>
                <a:gd name="connsiteY12" fmla="*/ 6849 h 229413"/>
                <a:gd name="connsiteX13" fmla="*/ 2340 w 240904"/>
                <a:gd name="connsiteY13" fmla="*/ 66489 h 229413"/>
                <a:gd name="connsiteX14" fmla="*/ 214 w 240904"/>
                <a:gd name="connsiteY14" fmla="*/ 72589 h 229413"/>
                <a:gd name="connsiteX15" fmla="*/ 4466 w 240904"/>
                <a:gd name="connsiteY15" fmla="*/ 76317 h 229413"/>
                <a:gd name="connsiteX16" fmla="*/ 10488 w 240904"/>
                <a:gd name="connsiteY16" fmla="*/ 69200 h 229413"/>
                <a:gd name="connsiteX17" fmla="*/ 91262 w 240904"/>
                <a:gd name="connsiteY17" fmla="*/ 10576 h 229413"/>
                <a:gd name="connsiteX18" fmla="*/ 105079 w 240904"/>
                <a:gd name="connsiteY18" fmla="*/ 10576 h 229413"/>
                <a:gd name="connsiteX19" fmla="*/ 114998 w 240904"/>
                <a:gd name="connsiteY19" fmla="*/ 14643 h 229413"/>
                <a:gd name="connsiteX20" fmla="*/ 113581 w 240904"/>
                <a:gd name="connsiteY20" fmla="*/ 21759 h 229413"/>
                <a:gd name="connsiteX21" fmla="*/ 66109 w 240904"/>
                <a:gd name="connsiteY21" fmla="*/ 202715 h 229413"/>
                <a:gd name="connsiteX22" fmla="*/ 23951 w 240904"/>
                <a:gd name="connsiteY22" fmla="*/ 218980 h 229413"/>
                <a:gd name="connsiteX23" fmla="*/ 9071 w 240904"/>
                <a:gd name="connsiteY23" fmla="*/ 225419 h 229413"/>
                <a:gd name="connsiteX24" fmla="*/ 15094 w 240904"/>
                <a:gd name="connsiteY24" fmla="*/ 229485 h 229413"/>
                <a:gd name="connsiteX25" fmla="*/ 44144 w 240904"/>
                <a:gd name="connsiteY25" fmla="*/ 228807 h 229413"/>
                <a:gd name="connsiteX26" fmla="*/ 74257 w 240904"/>
                <a:gd name="connsiteY26" fmla="*/ 228469 h 229413"/>
                <a:gd name="connsiteX27" fmla="*/ 103662 w 240904"/>
                <a:gd name="connsiteY27" fmla="*/ 228807 h 229413"/>
                <a:gd name="connsiteX28" fmla="*/ 134483 w 240904"/>
                <a:gd name="connsiteY28" fmla="*/ 229485 h 229413"/>
                <a:gd name="connsiteX29" fmla="*/ 142277 w 240904"/>
                <a:gd name="connsiteY29" fmla="*/ 222708 h 229413"/>
                <a:gd name="connsiteX30" fmla="*/ 130232 w 240904"/>
                <a:gd name="connsiteY30" fmla="*/ 218980 h 229413"/>
                <a:gd name="connsiteX31" fmla="*/ 107559 w 240904"/>
                <a:gd name="connsiteY31" fmla="*/ 218302 h 229413"/>
                <a:gd name="connsiteX32" fmla="*/ 94451 w 240904"/>
                <a:gd name="connsiteY32" fmla="*/ 210847 h 229413"/>
                <a:gd name="connsiteX33" fmla="*/ 95868 w 240904"/>
                <a:gd name="connsiteY33" fmla="*/ 203731 h 229413"/>
                <a:gd name="connsiteX34" fmla="*/ 142986 w 240904"/>
                <a:gd name="connsiteY34" fmla="*/ 23792 h 22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0904" h="229413">
                  <a:moveTo>
                    <a:pt x="142986" y="23792"/>
                  </a:moveTo>
                  <a:cubicBezTo>
                    <a:pt x="145466" y="14304"/>
                    <a:pt x="146883" y="12270"/>
                    <a:pt x="151134" y="11254"/>
                  </a:cubicBezTo>
                  <a:cubicBezTo>
                    <a:pt x="154323" y="10576"/>
                    <a:pt x="166014" y="10576"/>
                    <a:pt x="173453" y="10576"/>
                  </a:cubicBezTo>
                  <a:cubicBezTo>
                    <a:pt x="209235" y="10576"/>
                    <a:pt x="225177" y="11932"/>
                    <a:pt x="225177" y="38363"/>
                  </a:cubicBezTo>
                  <a:cubicBezTo>
                    <a:pt x="225177" y="43446"/>
                    <a:pt x="223760" y="56662"/>
                    <a:pt x="222343" y="65473"/>
                  </a:cubicBezTo>
                  <a:cubicBezTo>
                    <a:pt x="221988" y="66828"/>
                    <a:pt x="221280" y="70895"/>
                    <a:pt x="221280" y="71911"/>
                  </a:cubicBezTo>
                  <a:cubicBezTo>
                    <a:pt x="221280" y="73945"/>
                    <a:pt x="222343" y="76317"/>
                    <a:pt x="225531" y="76317"/>
                  </a:cubicBezTo>
                  <a:cubicBezTo>
                    <a:pt x="229428" y="76317"/>
                    <a:pt x="230137" y="73606"/>
                    <a:pt x="230845" y="68523"/>
                  </a:cubicBezTo>
                  <a:lnTo>
                    <a:pt x="240411" y="9560"/>
                  </a:lnTo>
                  <a:cubicBezTo>
                    <a:pt x="240765" y="8204"/>
                    <a:pt x="241119" y="4815"/>
                    <a:pt x="241119" y="3799"/>
                  </a:cubicBezTo>
                  <a:cubicBezTo>
                    <a:pt x="241119" y="71"/>
                    <a:pt x="237576" y="71"/>
                    <a:pt x="231554" y="71"/>
                  </a:cubicBezTo>
                  <a:lnTo>
                    <a:pt x="34933" y="71"/>
                  </a:lnTo>
                  <a:cubicBezTo>
                    <a:pt x="26431" y="71"/>
                    <a:pt x="26076" y="410"/>
                    <a:pt x="23596" y="6849"/>
                  </a:cubicBezTo>
                  <a:lnTo>
                    <a:pt x="2340" y="66489"/>
                  </a:lnTo>
                  <a:cubicBezTo>
                    <a:pt x="1986" y="67167"/>
                    <a:pt x="214" y="71911"/>
                    <a:pt x="214" y="72589"/>
                  </a:cubicBezTo>
                  <a:cubicBezTo>
                    <a:pt x="214" y="74622"/>
                    <a:pt x="1986" y="76317"/>
                    <a:pt x="4466" y="76317"/>
                  </a:cubicBezTo>
                  <a:cubicBezTo>
                    <a:pt x="8008" y="76317"/>
                    <a:pt x="8363" y="74622"/>
                    <a:pt x="10488" y="69200"/>
                  </a:cubicBezTo>
                  <a:cubicBezTo>
                    <a:pt x="29619" y="16676"/>
                    <a:pt x="38830" y="10576"/>
                    <a:pt x="91262" y="10576"/>
                  </a:cubicBezTo>
                  <a:lnTo>
                    <a:pt x="105079" y="10576"/>
                  </a:lnTo>
                  <a:cubicBezTo>
                    <a:pt x="114998" y="10576"/>
                    <a:pt x="114998" y="11932"/>
                    <a:pt x="114998" y="14643"/>
                  </a:cubicBezTo>
                  <a:cubicBezTo>
                    <a:pt x="114998" y="16676"/>
                    <a:pt x="113936" y="20742"/>
                    <a:pt x="113581" y="21759"/>
                  </a:cubicBezTo>
                  <a:lnTo>
                    <a:pt x="66109" y="202715"/>
                  </a:lnTo>
                  <a:cubicBezTo>
                    <a:pt x="62921" y="215253"/>
                    <a:pt x="61858" y="218980"/>
                    <a:pt x="23951" y="218980"/>
                  </a:cubicBezTo>
                  <a:cubicBezTo>
                    <a:pt x="11197" y="218980"/>
                    <a:pt x="9071" y="218980"/>
                    <a:pt x="9071" y="225419"/>
                  </a:cubicBezTo>
                  <a:cubicBezTo>
                    <a:pt x="9071" y="229485"/>
                    <a:pt x="12968" y="229485"/>
                    <a:pt x="15094" y="229485"/>
                  </a:cubicBezTo>
                  <a:cubicBezTo>
                    <a:pt x="24659" y="229485"/>
                    <a:pt x="34579" y="228807"/>
                    <a:pt x="44144" y="228807"/>
                  </a:cubicBezTo>
                  <a:cubicBezTo>
                    <a:pt x="54064" y="228807"/>
                    <a:pt x="64338" y="228469"/>
                    <a:pt x="74257" y="228469"/>
                  </a:cubicBezTo>
                  <a:cubicBezTo>
                    <a:pt x="84177" y="228469"/>
                    <a:pt x="94096" y="228807"/>
                    <a:pt x="103662" y="228807"/>
                  </a:cubicBezTo>
                  <a:cubicBezTo>
                    <a:pt x="113936" y="228807"/>
                    <a:pt x="124564" y="229485"/>
                    <a:pt x="134483" y="229485"/>
                  </a:cubicBezTo>
                  <a:cubicBezTo>
                    <a:pt x="138026" y="229485"/>
                    <a:pt x="142277" y="229485"/>
                    <a:pt x="142277" y="222708"/>
                  </a:cubicBezTo>
                  <a:cubicBezTo>
                    <a:pt x="142277" y="218980"/>
                    <a:pt x="139443" y="218980"/>
                    <a:pt x="130232" y="218980"/>
                  </a:cubicBezTo>
                  <a:cubicBezTo>
                    <a:pt x="121375" y="218980"/>
                    <a:pt x="116770" y="218980"/>
                    <a:pt x="107559" y="218302"/>
                  </a:cubicBezTo>
                  <a:cubicBezTo>
                    <a:pt x="97285" y="217286"/>
                    <a:pt x="94451" y="216269"/>
                    <a:pt x="94451" y="210847"/>
                  </a:cubicBezTo>
                  <a:cubicBezTo>
                    <a:pt x="94451" y="210508"/>
                    <a:pt x="94451" y="208814"/>
                    <a:pt x="95868" y="203731"/>
                  </a:cubicBezTo>
                  <a:lnTo>
                    <a:pt x="142986" y="23792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E8D64A6F-DE72-CF2C-1238-585C14425F1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694425" y="5340929"/>
              <a:ext cx="244022" cy="106980"/>
            </a:xfrm>
            <a:custGeom>
              <a:avLst/>
              <a:gdLst>
                <a:gd name="connsiteX0" fmla="*/ 124463 w 244022"/>
                <a:gd name="connsiteY0" fmla="*/ 39686 h 106980"/>
                <a:gd name="connsiteX1" fmla="*/ 97928 w 244022"/>
                <a:gd name="connsiteY1" fmla="*/ 14542 h 106980"/>
                <a:gd name="connsiteX2" fmla="*/ 53290 w 244022"/>
                <a:gd name="connsiteY2" fmla="*/ 73 h 106980"/>
                <a:gd name="connsiteX3" fmla="*/ 220 w 244022"/>
                <a:gd name="connsiteY3" fmla="*/ 53682 h 106980"/>
                <a:gd name="connsiteX4" fmla="*/ 52546 w 244022"/>
                <a:gd name="connsiteY4" fmla="*/ 107053 h 106980"/>
                <a:gd name="connsiteX5" fmla="*/ 120000 w 244022"/>
                <a:gd name="connsiteY5" fmla="*/ 67440 h 106980"/>
                <a:gd name="connsiteX6" fmla="*/ 146534 w 244022"/>
                <a:gd name="connsiteY6" fmla="*/ 92584 h 106980"/>
                <a:gd name="connsiteX7" fmla="*/ 191173 w 244022"/>
                <a:gd name="connsiteY7" fmla="*/ 107053 h 106980"/>
                <a:gd name="connsiteX8" fmla="*/ 244243 w 244022"/>
                <a:gd name="connsiteY8" fmla="*/ 53445 h 106980"/>
                <a:gd name="connsiteX9" fmla="*/ 191917 w 244022"/>
                <a:gd name="connsiteY9" fmla="*/ 73 h 106980"/>
                <a:gd name="connsiteX10" fmla="*/ 124463 w 244022"/>
                <a:gd name="connsiteY10" fmla="*/ 39686 h 106980"/>
                <a:gd name="connsiteX11" fmla="*/ 132399 w 244022"/>
                <a:gd name="connsiteY11" fmla="*/ 48463 h 106980"/>
                <a:gd name="connsiteX12" fmla="*/ 194149 w 244022"/>
                <a:gd name="connsiteY12" fmla="*/ 9087 h 106980"/>
                <a:gd name="connsiteX13" fmla="*/ 237299 w 244022"/>
                <a:gd name="connsiteY13" fmla="*/ 53445 h 106980"/>
                <a:gd name="connsiteX14" fmla="*/ 195140 w 244022"/>
                <a:gd name="connsiteY14" fmla="*/ 94007 h 106980"/>
                <a:gd name="connsiteX15" fmla="*/ 132399 w 244022"/>
                <a:gd name="connsiteY15" fmla="*/ 48463 h 106980"/>
                <a:gd name="connsiteX16" fmla="*/ 112064 w 244022"/>
                <a:gd name="connsiteY16" fmla="*/ 58663 h 106980"/>
                <a:gd name="connsiteX17" fmla="*/ 50314 w 244022"/>
                <a:gd name="connsiteY17" fmla="*/ 98040 h 106980"/>
                <a:gd name="connsiteX18" fmla="*/ 7164 w 244022"/>
                <a:gd name="connsiteY18" fmla="*/ 53682 h 106980"/>
                <a:gd name="connsiteX19" fmla="*/ 49322 w 244022"/>
                <a:gd name="connsiteY19" fmla="*/ 13119 h 106980"/>
                <a:gd name="connsiteX20" fmla="*/ 112064 w 244022"/>
                <a:gd name="connsiteY20" fmla="*/ 58663 h 10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4022" h="106980">
                  <a:moveTo>
                    <a:pt x="124463" y="39686"/>
                  </a:moveTo>
                  <a:cubicBezTo>
                    <a:pt x="111320" y="24980"/>
                    <a:pt x="107352" y="20947"/>
                    <a:pt x="97928" y="14542"/>
                  </a:cubicBezTo>
                  <a:cubicBezTo>
                    <a:pt x="82801" y="4105"/>
                    <a:pt x="66930" y="73"/>
                    <a:pt x="53290" y="73"/>
                  </a:cubicBezTo>
                  <a:cubicBezTo>
                    <a:pt x="22539" y="73"/>
                    <a:pt x="220" y="25217"/>
                    <a:pt x="220" y="53682"/>
                  </a:cubicBezTo>
                  <a:cubicBezTo>
                    <a:pt x="220" y="81435"/>
                    <a:pt x="21547" y="107053"/>
                    <a:pt x="52546" y="107053"/>
                  </a:cubicBezTo>
                  <a:cubicBezTo>
                    <a:pt x="87017" y="107053"/>
                    <a:pt x="111072" y="80012"/>
                    <a:pt x="120000" y="67440"/>
                  </a:cubicBezTo>
                  <a:cubicBezTo>
                    <a:pt x="133143" y="82147"/>
                    <a:pt x="137111" y="86179"/>
                    <a:pt x="146534" y="92584"/>
                  </a:cubicBezTo>
                  <a:cubicBezTo>
                    <a:pt x="161662" y="103021"/>
                    <a:pt x="177533" y="107053"/>
                    <a:pt x="191173" y="107053"/>
                  </a:cubicBezTo>
                  <a:cubicBezTo>
                    <a:pt x="221923" y="107053"/>
                    <a:pt x="244243" y="81909"/>
                    <a:pt x="244243" y="53445"/>
                  </a:cubicBezTo>
                  <a:cubicBezTo>
                    <a:pt x="244243" y="25691"/>
                    <a:pt x="222915" y="73"/>
                    <a:pt x="191917" y="73"/>
                  </a:cubicBezTo>
                  <a:cubicBezTo>
                    <a:pt x="157446" y="73"/>
                    <a:pt x="133391" y="27114"/>
                    <a:pt x="124463" y="39686"/>
                  </a:cubicBezTo>
                  <a:close/>
                  <a:moveTo>
                    <a:pt x="132399" y="48463"/>
                  </a:moveTo>
                  <a:cubicBezTo>
                    <a:pt x="142319" y="33045"/>
                    <a:pt x="163894" y="9087"/>
                    <a:pt x="194149" y="9087"/>
                  </a:cubicBezTo>
                  <a:cubicBezTo>
                    <a:pt x="219691" y="9087"/>
                    <a:pt x="237299" y="30673"/>
                    <a:pt x="237299" y="53445"/>
                  </a:cubicBezTo>
                  <a:cubicBezTo>
                    <a:pt x="237299" y="76216"/>
                    <a:pt x="217956" y="94007"/>
                    <a:pt x="195140" y="94007"/>
                  </a:cubicBezTo>
                  <a:cubicBezTo>
                    <a:pt x="172077" y="94007"/>
                    <a:pt x="156206" y="75979"/>
                    <a:pt x="132399" y="48463"/>
                  </a:cubicBezTo>
                  <a:close/>
                  <a:moveTo>
                    <a:pt x="112064" y="58663"/>
                  </a:moveTo>
                  <a:cubicBezTo>
                    <a:pt x="102144" y="74082"/>
                    <a:pt x="80569" y="98040"/>
                    <a:pt x="50314" y="98040"/>
                  </a:cubicBezTo>
                  <a:cubicBezTo>
                    <a:pt x="24771" y="98040"/>
                    <a:pt x="7164" y="76454"/>
                    <a:pt x="7164" y="53682"/>
                  </a:cubicBezTo>
                  <a:cubicBezTo>
                    <a:pt x="7164" y="30910"/>
                    <a:pt x="26507" y="13119"/>
                    <a:pt x="49322" y="13119"/>
                  </a:cubicBezTo>
                  <a:cubicBezTo>
                    <a:pt x="72385" y="13119"/>
                    <a:pt x="88257" y="31147"/>
                    <a:pt x="112064" y="58663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27B689F2-A612-128F-C306-E41785609F7D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301052" y="5532461"/>
              <a:ext cx="1674423" cy="13554"/>
            </a:xfrm>
            <a:custGeom>
              <a:avLst/>
              <a:gdLst>
                <a:gd name="connsiteX0" fmla="*/ 0 w 1674423"/>
                <a:gd name="connsiteY0" fmla="*/ 0 h 13554"/>
                <a:gd name="connsiteX1" fmla="*/ 1674424 w 1674423"/>
                <a:gd name="connsiteY1" fmla="*/ 0 h 13554"/>
                <a:gd name="connsiteX2" fmla="*/ 1674424 w 1674423"/>
                <a:gd name="connsiteY2" fmla="*/ 13554 h 13554"/>
                <a:gd name="connsiteX3" fmla="*/ 0 w 1674423"/>
                <a:gd name="connsiteY3" fmla="*/ 13554 h 1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4423" h="13554">
                  <a:moveTo>
                    <a:pt x="0" y="0"/>
                  </a:moveTo>
                  <a:lnTo>
                    <a:pt x="1674424" y="0"/>
                  </a:lnTo>
                  <a:lnTo>
                    <a:pt x="1674424" y="13554"/>
                  </a:lnTo>
                  <a:lnTo>
                    <a:pt x="0" y="13554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BE112C95-1366-B4B0-B384-E5C7EF9D5CB4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493702" y="5626988"/>
              <a:ext cx="240904" cy="229413"/>
            </a:xfrm>
            <a:custGeom>
              <a:avLst/>
              <a:gdLst>
                <a:gd name="connsiteX0" fmla="*/ 142958 w 240904"/>
                <a:gd name="connsiteY0" fmla="*/ 23806 h 229413"/>
                <a:gd name="connsiteX1" fmla="*/ 151107 w 240904"/>
                <a:gd name="connsiteY1" fmla="*/ 11267 h 229413"/>
                <a:gd name="connsiteX2" fmla="*/ 173426 w 240904"/>
                <a:gd name="connsiteY2" fmla="*/ 10590 h 229413"/>
                <a:gd name="connsiteX3" fmla="*/ 225149 w 240904"/>
                <a:gd name="connsiteY3" fmla="*/ 38377 h 229413"/>
                <a:gd name="connsiteX4" fmla="*/ 222315 w 240904"/>
                <a:gd name="connsiteY4" fmla="*/ 65486 h 229413"/>
                <a:gd name="connsiteX5" fmla="*/ 221252 w 240904"/>
                <a:gd name="connsiteY5" fmla="*/ 71925 h 229413"/>
                <a:gd name="connsiteX6" fmla="*/ 225504 w 240904"/>
                <a:gd name="connsiteY6" fmla="*/ 76330 h 229413"/>
                <a:gd name="connsiteX7" fmla="*/ 230818 w 240904"/>
                <a:gd name="connsiteY7" fmla="*/ 68536 h 229413"/>
                <a:gd name="connsiteX8" fmla="*/ 240383 w 240904"/>
                <a:gd name="connsiteY8" fmla="*/ 9573 h 229413"/>
                <a:gd name="connsiteX9" fmla="*/ 241091 w 240904"/>
                <a:gd name="connsiteY9" fmla="*/ 3812 h 229413"/>
                <a:gd name="connsiteX10" fmla="*/ 231526 w 240904"/>
                <a:gd name="connsiteY10" fmla="*/ 85 h 229413"/>
                <a:gd name="connsiteX11" fmla="*/ 34905 w 240904"/>
                <a:gd name="connsiteY11" fmla="*/ 85 h 229413"/>
                <a:gd name="connsiteX12" fmla="*/ 23569 w 240904"/>
                <a:gd name="connsiteY12" fmla="*/ 6862 h 229413"/>
                <a:gd name="connsiteX13" fmla="*/ 2312 w 240904"/>
                <a:gd name="connsiteY13" fmla="*/ 66503 h 229413"/>
                <a:gd name="connsiteX14" fmla="*/ 187 w 240904"/>
                <a:gd name="connsiteY14" fmla="*/ 72603 h 229413"/>
                <a:gd name="connsiteX15" fmla="*/ 4438 w 240904"/>
                <a:gd name="connsiteY15" fmla="*/ 76330 h 229413"/>
                <a:gd name="connsiteX16" fmla="*/ 10461 w 240904"/>
                <a:gd name="connsiteY16" fmla="*/ 69214 h 229413"/>
                <a:gd name="connsiteX17" fmla="*/ 91235 w 240904"/>
                <a:gd name="connsiteY17" fmla="*/ 10590 h 229413"/>
                <a:gd name="connsiteX18" fmla="*/ 105051 w 240904"/>
                <a:gd name="connsiteY18" fmla="*/ 10590 h 229413"/>
                <a:gd name="connsiteX19" fmla="*/ 114971 w 240904"/>
                <a:gd name="connsiteY19" fmla="*/ 14656 h 229413"/>
                <a:gd name="connsiteX20" fmla="*/ 113554 w 240904"/>
                <a:gd name="connsiteY20" fmla="*/ 21772 h 229413"/>
                <a:gd name="connsiteX21" fmla="*/ 66081 w 240904"/>
                <a:gd name="connsiteY21" fmla="*/ 202728 h 229413"/>
                <a:gd name="connsiteX22" fmla="*/ 23923 w 240904"/>
                <a:gd name="connsiteY22" fmla="*/ 218994 h 229413"/>
                <a:gd name="connsiteX23" fmla="*/ 9044 w 240904"/>
                <a:gd name="connsiteY23" fmla="*/ 225432 h 229413"/>
                <a:gd name="connsiteX24" fmla="*/ 15066 w 240904"/>
                <a:gd name="connsiteY24" fmla="*/ 229499 h 229413"/>
                <a:gd name="connsiteX25" fmla="*/ 44117 w 240904"/>
                <a:gd name="connsiteY25" fmla="*/ 228821 h 229413"/>
                <a:gd name="connsiteX26" fmla="*/ 74230 w 240904"/>
                <a:gd name="connsiteY26" fmla="*/ 228482 h 229413"/>
                <a:gd name="connsiteX27" fmla="*/ 103634 w 240904"/>
                <a:gd name="connsiteY27" fmla="*/ 228821 h 229413"/>
                <a:gd name="connsiteX28" fmla="*/ 134456 w 240904"/>
                <a:gd name="connsiteY28" fmla="*/ 229499 h 229413"/>
                <a:gd name="connsiteX29" fmla="*/ 142250 w 240904"/>
                <a:gd name="connsiteY29" fmla="*/ 222721 h 229413"/>
                <a:gd name="connsiteX30" fmla="*/ 130204 w 240904"/>
                <a:gd name="connsiteY30" fmla="*/ 218994 h 229413"/>
                <a:gd name="connsiteX31" fmla="*/ 107531 w 240904"/>
                <a:gd name="connsiteY31" fmla="*/ 218316 h 229413"/>
                <a:gd name="connsiteX32" fmla="*/ 94423 w 240904"/>
                <a:gd name="connsiteY32" fmla="*/ 210861 h 229413"/>
                <a:gd name="connsiteX33" fmla="*/ 95840 w 240904"/>
                <a:gd name="connsiteY33" fmla="*/ 203745 h 229413"/>
                <a:gd name="connsiteX34" fmla="*/ 142958 w 240904"/>
                <a:gd name="connsiteY34" fmla="*/ 23806 h 22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0904" h="229413">
                  <a:moveTo>
                    <a:pt x="142958" y="23806"/>
                  </a:moveTo>
                  <a:cubicBezTo>
                    <a:pt x="145438" y="14317"/>
                    <a:pt x="146855" y="12284"/>
                    <a:pt x="151107" y="11267"/>
                  </a:cubicBezTo>
                  <a:cubicBezTo>
                    <a:pt x="154295" y="10590"/>
                    <a:pt x="165986" y="10590"/>
                    <a:pt x="173426" y="10590"/>
                  </a:cubicBezTo>
                  <a:cubicBezTo>
                    <a:pt x="209207" y="10590"/>
                    <a:pt x="225149" y="11945"/>
                    <a:pt x="225149" y="38377"/>
                  </a:cubicBezTo>
                  <a:cubicBezTo>
                    <a:pt x="225149" y="43460"/>
                    <a:pt x="223732" y="56676"/>
                    <a:pt x="222315" y="65486"/>
                  </a:cubicBezTo>
                  <a:cubicBezTo>
                    <a:pt x="221961" y="66842"/>
                    <a:pt x="221252" y="70908"/>
                    <a:pt x="221252" y="71925"/>
                  </a:cubicBezTo>
                  <a:cubicBezTo>
                    <a:pt x="221252" y="73958"/>
                    <a:pt x="222315" y="76330"/>
                    <a:pt x="225504" y="76330"/>
                  </a:cubicBezTo>
                  <a:cubicBezTo>
                    <a:pt x="229401" y="76330"/>
                    <a:pt x="230109" y="73619"/>
                    <a:pt x="230818" y="68536"/>
                  </a:cubicBezTo>
                  <a:lnTo>
                    <a:pt x="240383" y="9573"/>
                  </a:lnTo>
                  <a:cubicBezTo>
                    <a:pt x="240737" y="8218"/>
                    <a:pt x="241091" y="4829"/>
                    <a:pt x="241091" y="3812"/>
                  </a:cubicBezTo>
                  <a:cubicBezTo>
                    <a:pt x="241091" y="85"/>
                    <a:pt x="237549" y="85"/>
                    <a:pt x="231526" y="85"/>
                  </a:cubicBezTo>
                  <a:lnTo>
                    <a:pt x="34905" y="85"/>
                  </a:lnTo>
                  <a:cubicBezTo>
                    <a:pt x="26403" y="85"/>
                    <a:pt x="26049" y="424"/>
                    <a:pt x="23569" y="6862"/>
                  </a:cubicBezTo>
                  <a:lnTo>
                    <a:pt x="2312" y="66503"/>
                  </a:lnTo>
                  <a:cubicBezTo>
                    <a:pt x="1958" y="67181"/>
                    <a:pt x="187" y="71925"/>
                    <a:pt x="187" y="72603"/>
                  </a:cubicBezTo>
                  <a:cubicBezTo>
                    <a:pt x="187" y="74636"/>
                    <a:pt x="1958" y="76330"/>
                    <a:pt x="4438" y="76330"/>
                  </a:cubicBezTo>
                  <a:cubicBezTo>
                    <a:pt x="7981" y="76330"/>
                    <a:pt x="8335" y="74636"/>
                    <a:pt x="10461" y="69214"/>
                  </a:cubicBezTo>
                  <a:cubicBezTo>
                    <a:pt x="29591" y="16689"/>
                    <a:pt x="38802" y="10590"/>
                    <a:pt x="91235" y="10590"/>
                  </a:cubicBezTo>
                  <a:lnTo>
                    <a:pt x="105051" y="10590"/>
                  </a:lnTo>
                  <a:cubicBezTo>
                    <a:pt x="114971" y="10590"/>
                    <a:pt x="114971" y="11945"/>
                    <a:pt x="114971" y="14656"/>
                  </a:cubicBezTo>
                  <a:cubicBezTo>
                    <a:pt x="114971" y="16689"/>
                    <a:pt x="113908" y="20756"/>
                    <a:pt x="113554" y="21772"/>
                  </a:cubicBezTo>
                  <a:lnTo>
                    <a:pt x="66081" y="202728"/>
                  </a:lnTo>
                  <a:cubicBezTo>
                    <a:pt x="62893" y="215266"/>
                    <a:pt x="61830" y="218994"/>
                    <a:pt x="23923" y="218994"/>
                  </a:cubicBezTo>
                  <a:cubicBezTo>
                    <a:pt x="11169" y="218994"/>
                    <a:pt x="9044" y="218994"/>
                    <a:pt x="9044" y="225432"/>
                  </a:cubicBezTo>
                  <a:cubicBezTo>
                    <a:pt x="9044" y="229499"/>
                    <a:pt x="12941" y="229499"/>
                    <a:pt x="15066" y="229499"/>
                  </a:cubicBezTo>
                  <a:cubicBezTo>
                    <a:pt x="24632" y="229499"/>
                    <a:pt x="34551" y="228821"/>
                    <a:pt x="44117" y="228821"/>
                  </a:cubicBezTo>
                  <a:cubicBezTo>
                    <a:pt x="54036" y="228821"/>
                    <a:pt x="64310" y="228482"/>
                    <a:pt x="74230" y="228482"/>
                  </a:cubicBezTo>
                  <a:cubicBezTo>
                    <a:pt x="84149" y="228482"/>
                    <a:pt x="94069" y="228821"/>
                    <a:pt x="103634" y="228821"/>
                  </a:cubicBezTo>
                  <a:cubicBezTo>
                    <a:pt x="113908" y="228821"/>
                    <a:pt x="124536" y="229499"/>
                    <a:pt x="134456" y="229499"/>
                  </a:cubicBezTo>
                  <a:cubicBezTo>
                    <a:pt x="137998" y="229499"/>
                    <a:pt x="142250" y="229499"/>
                    <a:pt x="142250" y="222721"/>
                  </a:cubicBezTo>
                  <a:cubicBezTo>
                    <a:pt x="142250" y="218994"/>
                    <a:pt x="139416" y="218994"/>
                    <a:pt x="130204" y="218994"/>
                  </a:cubicBezTo>
                  <a:cubicBezTo>
                    <a:pt x="121348" y="218994"/>
                    <a:pt x="116742" y="218994"/>
                    <a:pt x="107531" y="218316"/>
                  </a:cubicBezTo>
                  <a:cubicBezTo>
                    <a:pt x="97257" y="217299"/>
                    <a:pt x="94423" y="216283"/>
                    <a:pt x="94423" y="210861"/>
                  </a:cubicBezTo>
                  <a:cubicBezTo>
                    <a:pt x="94423" y="210522"/>
                    <a:pt x="94423" y="208828"/>
                    <a:pt x="95840" y="203745"/>
                  </a:cubicBezTo>
                  <a:lnTo>
                    <a:pt x="142958" y="23806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98A199DD-848D-73BE-5089-FC66DCE430F6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705122" y="5749726"/>
              <a:ext cx="115067" cy="162250"/>
            </a:xfrm>
            <a:custGeom>
              <a:avLst/>
              <a:gdLst>
                <a:gd name="connsiteX0" fmla="*/ 115260 w 115067"/>
                <a:gd name="connsiteY0" fmla="*/ 81923 h 162250"/>
                <a:gd name="connsiteX1" fmla="*/ 100629 w 115067"/>
                <a:gd name="connsiteY1" fmla="*/ 20486 h 162250"/>
                <a:gd name="connsiteX2" fmla="*/ 57726 w 115067"/>
                <a:gd name="connsiteY2" fmla="*/ 86 h 162250"/>
                <a:gd name="connsiteX3" fmla="*/ 193 w 115067"/>
                <a:gd name="connsiteY3" fmla="*/ 81923 h 162250"/>
                <a:gd name="connsiteX4" fmla="*/ 57726 w 115067"/>
                <a:gd name="connsiteY4" fmla="*/ 162336 h 162250"/>
                <a:gd name="connsiteX5" fmla="*/ 115260 w 115067"/>
                <a:gd name="connsiteY5" fmla="*/ 81923 h 162250"/>
                <a:gd name="connsiteX6" fmla="*/ 57726 w 115067"/>
                <a:gd name="connsiteY6" fmla="*/ 155695 h 162250"/>
                <a:gd name="connsiteX7" fmla="*/ 26232 w 115067"/>
                <a:gd name="connsiteY7" fmla="*/ 129839 h 162250"/>
                <a:gd name="connsiteX8" fmla="*/ 22760 w 115067"/>
                <a:gd name="connsiteY8" fmla="*/ 78839 h 162250"/>
                <a:gd name="connsiteX9" fmla="*/ 26480 w 115067"/>
                <a:gd name="connsiteY9" fmla="*/ 30449 h 162250"/>
                <a:gd name="connsiteX10" fmla="*/ 57726 w 115067"/>
                <a:gd name="connsiteY10" fmla="*/ 6728 h 162250"/>
                <a:gd name="connsiteX11" fmla="*/ 88477 w 115067"/>
                <a:gd name="connsiteY11" fmla="*/ 28314 h 162250"/>
                <a:gd name="connsiteX12" fmla="*/ 92693 w 115067"/>
                <a:gd name="connsiteY12" fmla="*/ 78839 h 162250"/>
                <a:gd name="connsiteX13" fmla="*/ 89469 w 115067"/>
                <a:gd name="connsiteY13" fmla="*/ 128890 h 162250"/>
                <a:gd name="connsiteX14" fmla="*/ 57726 w 115067"/>
                <a:gd name="connsiteY14" fmla="*/ 155695 h 1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067" h="162250">
                  <a:moveTo>
                    <a:pt x="115260" y="81923"/>
                  </a:moveTo>
                  <a:cubicBezTo>
                    <a:pt x="115260" y="55830"/>
                    <a:pt x="112036" y="37091"/>
                    <a:pt x="100629" y="20486"/>
                  </a:cubicBezTo>
                  <a:cubicBezTo>
                    <a:pt x="92941" y="9575"/>
                    <a:pt x="77566" y="86"/>
                    <a:pt x="57726" y="86"/>
                  </a:cubicBezTo>
                  <a:cubicBezTo>
                    <a:pt x="193" y="86"/>
                    <a:pt x="193" y="64844"/>
                    <a:pt x="193" y="81923"/>
                  </a:cubicBezTo>
                  <a:cubicBezTo>
                    <a:pt x="193" y="99002"/>
                    <a:pt x="193" y="162336"/>
                    <a:pt x="57726" y="162336"/>
                  </a:cubicBezTo>
                  <a:cubicBezTo>
                    <a:pt x="115260" y="162336"/>
                    <a:pt x="115260" y="99002"/>
                    <a:pt x="115260" y="81923"/>
                  </a:cubicBezTo>
                  <a:close/>
                  <a:moveTo>
                    <a:pt x="57726" y="155695"/>
                  </a:moveTo>
                  <a:cubicBezTo>
                    <a:pt x="46319" y="155695"/>
                    <a:pt x="31191" y="149290"/>
                    <a:pt x="26232" y="129839"/>
                  </a:cubicBezTo>
                  <a:cubicBezTo>
                    <a:pt x="22760" y="115844"/>
                    <a:pt x="22760" y="96393"/>
                    <a:pt x="22760" y="78839"/>
                  </a:cubicBezTo>
                  <a:cubicBezTo>
                    <a:pt x="22760" y="61523"/>
                    <a:pt x="22760" y="43495"/>
                    <a:pt x="26480" y="30449"/>
                  </a:cubicBezTo>
                  <a:cubicBezTo>
                    <a:pt x="31687" y="11709"/>
                    <a:pt x="47559" y="6728"/>
                    <a:pt x="57726" y="6728"/>
                  </a:cubicBezTo>
                  <a:cubicBezTo>
                    <a:pt x="71118" y="6728"/>
                    <a:pt x="84013" y="14556"/>
                    <a:pt x="88477" y="28314"/>
                  </a:cubicBezTo>
                  <a:cubicBezTo>
                    <a:pt x="92445" y="41123"/>
                    <a:pt x="92693" y="58202"/>
                    <a:pt x="92693" y="78839"/>
                  </a:cubicBezTo>
                  <a:cubicBezTo>
                    <a:pt x="92693" y="96393"/>
                    <a:pt x="92693" y="113946"/>
                    <a:pt x="89469" y="128890"/>
                  </a:cubicBezTo>
                  <a:cubicBezTo>
                    <a:pt x="84509" y="150476"/>
                    <a:pt x="67646" y="155695"/>
                    <a:pt x="57726" y="155695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2EA2E5A3-C723-1AD7-9ECB-CB1A94F97F7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959287" y="5764908"/>
              <a:ext cx="216459" cy="13554"/>
            </a:xfrm>
            <a:custGeom>
              <a:avLst/>
              <a:gdLst>
                <a:gd name="connsiteX0" fmla="*/ 204260 w 216459"/>
                <a:gd name="connsiteY0" fmla="*/ 13640 h 13554"/>
                <a:gd name="connsiteX1" fmla="*/ 216659 w 216459"/>
                <a:gd name="connsiteY1" fmla="*/ 6862 h 13554"/>
                <a:gd name="connsiteX2" fmla="*/ 204260 w 216459"/>
                <a:gd name="connsiteY2" fmla="*/ 85 h 13554"/>
                <a:gd name="connsiteX3" fmla="*/ 12599 w 216459"/>
                <a:gd name="connsiteY3" fmla="*/ 85 h 13554"/>
                <a:gd name="connsiteX4" fmla="*/ 199 w 216459"/>
                <a:gd name="connsiteY4" fmla="*/ 6862 h 13554"/>
                <a:gd name="connsiteX5" fmla="*/ 12599 w 216459"/>
                <a:gd name="connsiteY5" fmla="*/ 13640 h 13554"/>
                <a:gd name="connsiteX6" fmla="*/ 204260 w 216459"/>
                <a:gd name="connsiteY6" fmla="*/ 13640 h 1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459" h="13554">
                  <a:moveTo>
                    <a:pt x="204260" y="13640"/>
                  </a:moveTo>
                  <a:cubicBezTo>
                    <a:pt x="210282" y="13640"/>
                    <a:pt x="216659" y="13640"/>
                    <a:pt x="216659" y="6862"/>
                  </a:cubicBezTo>
                  <a:cubicBezTo>
                    <a:pt x="216659" y="85"/>
                    <a:pt x="210282" y="85"/>
                    <a:pt x="204260" y="85"/>
                  </a:cubicBezTo>
                  <a:lnTo>
                    <a:pt x="12599" y="85"/>
                  </a:lnTo>
                  <a:cubicBezTo>
                    <a:pt x="6576" y="85"/>
                    <a:pt x="199" y="85"/>
                    <a:pt x="199" y="6862"/>
                  </a:cubicBezTo>
                  <a:cubicBezTo>
                    <a:pt x="199" y="13640"/>
                    <a:pt x="6576" y="13640"/>
                    <a:pt x="12599" y="13640"/>
                  </a:cubicBezTo>
                  <a:lnTo>
                    <a:pt x="204260" y="13640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688FF3DF-4164-AA4D-C7DF-93053789ADF4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292655" y="5626988"/>
              <a:ext cx="240904" cy="229413"/>
            </a:xfrm>
            <a:custGeom>
              <a:avLst/>
              <a:gdLst>
                <a:gd name="connsiteX0" fmla="*/ 142981 w 240904"/>
                <a:gd name="connsiteY0" fmla="*/ 23806 h 229413"/>
                <a:gd name="connsiteX1" fmla="*/ 151129 w 240904"/>
                <a:gd name="connsiteY1" fmla="*/ 11267 h 229413"/>
                <a:gd name="connsiteX2" fmla="*/ 173448 w 240904"/>
                <a:gd name="connsiteY2" fmla="*/ 10590 h 229413"/>
                <a:gd name="connsiteX3" fmla="*/ 225172 w 240904"/>
                <a:gd name="connsiteY3" fmla="*/ 38377 h 229413"/>
                <a:gd name="connsiteX4" fmla="*/ 222338 w 240904"/>
                <a:gd name="connsiteY4" fmla="*/ 65486 h 229413"/>
                <a:gd name="connsiteX5" fmla="*/ 221275 w 240904"/>
                <a:gd name="connsiteY5" fmla="*/ 71925 h 229413"/>
                <a:gd name="connsiteX6" fmla="*/ 225526 w 240904"/>
                <a:gd name="connsiteY6" fmla="*/ 76330 h 229413"/>
                <a:gd name="connsiteX7" fmla="*/ 230840 w 240904"/>
                <a:gd name="connsiteY7" fmla="*/ 68536 h 229413"/>
                <a:gd name="connsiteX8" fmla="*/ 240405 w 240904"/>
                <a:gd name="connsiteY8" fmla="*/ 9573 h 229413"/>
                <a:gd name="connsiteX9" fmla="*/ 241114 w 240904"/>
                <a:gd name="connsiteY9" fmla="*/ 3812 h 229413"/>
                <a:gd name="connsiteX10" fmla="*/ 231549 w 240904"/>
                <a:gd name="connsiteY10" fmla="*/ 85 h 229413"/>
                <a:gd name="connsiteX11" fmla="*/ 34928 w 240904"/>
                <a:gd name="connsiteY11" fmla="*/ 85 h 229413"/>
                <a:gd name="connsiteX12" fmla="*/ 23591 w 240904"/>
                <a:gd name="connsiteY12" fmla="*/ 6862 h 229413"/>
                <a:gd name="connsiteX13" fmla="*/ 2335 w 240904"/>
                <a:gd name="connsiteY13" fmla="*/ 66503 h 229413"/>
                <a:gd name="connsiteX14" fmla="*/ 209 w 240904"/>
                <a:gd name="connsiteY14" fmla="*/ 72603 h 229413"/>
                <a:gd name="connsiteX15" fmla="*/ 4461 w 240904"/>
                <a:gd name="connsiteY15" fmla="*/ 76330 h 229413"/>
                <a:gd name="connsiteX16" fmla="*/ 10483 w 240904"/>
                <a:gd name="connsiteY16" fmla="*/ 69214 h 229413"/>
                <a:gd name="connsiteX17" fmla="*/ 91257 w 240904"/>
                <a:gd name="connsiteY17" fmla="*/ 10590 h 229413"/>
                <a:gd name="connsiteX18" fmla="*/ 105074 w 240904"/>
                <a:gd name="connsiteY18" fmla="*/ 10590 h 229413"/>
                <a:gd name="connsiteX19" fmla="*/ 114993 w 240904"/>
                <a:gd name="connsiteY19" fmla="*/ 14656 h 229413"/>
                <a:gd name="connsiteX20" fmla="*/ 113576 w 240904"/>
                <a:gd name="connsiteY20" fmla="*/ 21772 h 229413"/>
                <a:gd name="connsiteX21" fmla="*/ 66104 w 240904"/>
                <a:gd name="connsiteY21" fmla="*/ 202728 h 229413"/>
                <a:gd name="connsiteX22" fmla="*/ 23945 w 240904"/>
                <a:gd name="connsiteY22" fmla="*/ 218994 h 229413"/>
                <a:gd name="connsiteX23" fmla="*/ 9066 w 240904"/>
                <a:gd name="connsiteY23" fmla="*/ 225432 h 229413"/>
                <a:gd name="connsiteX24" fmla="*/ 15089 w 240904"/>
                <a:gd name="connsiteY24" fmla="*/ 229499 h 229413"/>
                <a:gd name="connsiteX25" fmla="*/ 44139 w 240904"/>
                <a:gd name="connsiteY25" fmla="*/ 228821 h 229413"/>
                <a:gd name="connsiteX26" fmla="*/ 74252 w 240904"/>
                <a:gd name="connsiteY26" fmla="*/ 228482 h 229413"/>
                <a:gd name="connsiteX27" fmla="*/ 103657 w 240904"/>
                <a:gd name="connsiteY27" fmla="*/ 228821 h 229413"/>
                <a:gd name="connsiteX28" fmla="*/ 134478 w 240904"/>
                <a:gd name="connsiteY28" fmla="*/ 229499 h 229413"/>
                <a:gd name="connsiteX29" fmla="*/ 142272 w 240904"/>
                <a:gd name="connsiteY29" fmla="*/ 222721 h 229413"/>
                <a:gd name="connsiteX30" fmla="*/ 130227 w 240904"/>
                <a:gd name="connsiteY30" fmla="*/ 218994 h 229413"/>
                <a:gd name="connsiteX31" fmla="*/ 107554 w 240904"/>
                <a:gd name="connsiteY31" fmla="*/ 218316 h 229413"/>
                <a:gd name="connsiteX32" fmla="*/ 94446 w 240904"/>
                <a:gd name="connsiteY32" fmla="*/ 210861 h 229413"/>
                <a:gd name="connsiteX33" fmla="*/ 95863 w 240904"/>
                <a:gd name="connsiteY33" fmla="*/ 203745 h 229413"/>
                <a:gd name="connsiteX34" fmla="*/ 142981 w 240904"/>
                <a:gd name="connsiteY34" fmla="*/ 23806 h 22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0904" h="229413">
                  <a:moveTo>
                    <a:pt x="142981" y="23806"/>
                  </a:moveTo>
                  <a:cubicBezTo>
                    <a:pt x="145461" y="14317"/>
                    <a:pt x="146878" y="12284"/>
                    <a:pt x="151129" y="11267"/>
                  </a:cubicBezTo>
                  <a:cubicBezTo>
                    <a:pt x="154317" y="10590"/>
                    <a:pt x="166008" y="10590"/>
                    <a:pt x="173448" y="10590"/>
                  </a:cubicBezTo>
                  <a:cubicBezTo>
                    <a:pt x="209229" y="10590"/>
                    <a:pt x="225172" y="11945"/>
                    <a:pt x="225172" y="38377"/>
                  </a:cubicBezTo>
                  <a:cubicBezTo>
                    <a:pt x="225172" y="43460"/>
                    <a:pt x="223755" y="56676"/>
                    <a:pt x="222338" y="65486"/>
                  </a:cubicBezTo>
                  <a:cubicBezTo>
                    <a:pt x="221983" y="66842"/>
                    <a:pt x="221275" y="70908"/>
                    <a:pt x="221275" y="71925"/>
                  </a:cubicBezTo>
                  <a:cubicBezTo>
                    <a:pt x="221275" y="73958"/>
                    <a:pt x="222338" y="76330"/>
                    <a:pt x="225526" y="76330"/>
                  </a:cubicBezTo>
                  <a:cubicBezTo>
                    <a:pt x="229423" y="76330"/>
                    <a:pt x="230132" y="73619"/>
                    <a:pt x="230840" y="68536"/>
                  </a:cubicBezTo>
                  <a:lnTo>
                    <a:pt x="240405" y="9573"/>
                  </a:lnTo>
                  <a:cubicBezTo>
                    <a:pt x="240760" y="8218"/>
                    <a:pt x="241114" y="4829"/>
                    <a:pt x="241114" y="3812"/>
                  </a:cubicBezTo>
                  <a:cubicBezTo>
                    <a:pt x="241114" y="85"/>
                    <a:pt x="237571" y="85"/>
                    <a:pt x="231549" y="85"/>
                  </a:cubicBezTo>
                  <a:lnTo>
                    <a:pt x="34928" y="85"/>
                  </a:lnTo>
                  <a:cubicBezTo>
                    <a:pt x="26425" y="85"/>
                    <a:pt x="26071" y="424"/>
                    <a:pt x="23591" y="6862"/>
                  </a:cubicBezTo>
                  <a:lnTo>
                    <a:pt x="2335" y="66503"/>
                  </a:lnTo>
                  <a:cubicBezTo>
                    <a:pt x="1981" y="67181"/>
                    <a:pt x="209" y="71925"/>
                    <a:pt x="209" y="72603"/>
                  </a:cubicBezTo>
                  <a:cubicBezTo>
                    <a:pt x="209" y="74636"/>
                    <a:pt x="1981" y="76330"/>
                    <a:pt x="4461" y="76330"/>
                  </a:cubicBezTo>
                  <a:cubicBezTo>
                    <a:pt x="8003" y="76330"/>
                    <a:pt x="8358" y="74636"/>
                    <a:pt x="10483" y="69214"/>
                  </a:cubicBezTo>
                  <a:cubicBezTo>
                    <a:pt x="29614" y="16689"/>
                    <a:pt x="38825" y="10590"/>
                    <a:pt x="91257" y="10590"/>
                  </a:cubicBezTo>
                  <a:lnTo>
                    <a:pt x="105074" y="10590"/>
                  </a:lnTo>
                  <a:cubicBezTo>
                    <a:pt x="114993" y="10590"/>
                    <a:pt x="114993" y="11945"/>
                    <a:pt x="114993" y="14656"/>
                  </a:cubicBezTo>
                  <a:cubicBezTo>
                    <a:pt x="114993" y="16689"/>
                    <a:pt x="113930" y="20756"/>
                    <a:pt x="113576" y="21772"/>
                  </a:cubicBezTo>
                  <a:lnTo>
                    <a:pt x="66104" y="202728"/>
                  </a:lnTo>
                  <a:cubicBezTo>
                    <a:pt x="62915" y="215266"/>
                    <a:pt x="61853" y="218994"/>
                    <a:pt x="23945" y="218994"/>
                  </a:cubicBezTo>
                  <a:cubicBezTo>
                    <a:pt x="11192" y="218994"/>
                    <a:pt x="9066" y="218994"/>
                    <a:pt x="9066" y="225432"/>
                  </a:cubicBezTo>
                  <a:cubicBezTo>
                    <a:pt x="9066" y="229499"/>
                    <a:pt x="12963" y="229499"/>
                    <a:pt x="15089" y="229499"/>
                  </a:cubicBezTo>
                  <a:cubicBezTo>
                    <a:pt x="24654" y="229499"/>
                    <a:pt x="34574" y="228821"/>
                    <a:pt x="44139" y="228821"/>
                  </a:cubicBezTo>
                  <a:cubicBezTo>
                    <a:pt x="54059" y="228821"/>
                    <a:pt x="64332" y="228482"/>
                    <a:pt x="74252" y="228482"/>
                  </a:cubicBezTo>
                  <a:cubicBezTo>
                    <a:pt x="84172" y="228482"/>
                    <a:pt x="94091" y="228821"/>
                    <a:pt x="103657" y="228821"/>
                  </a:cubicBezTo>
                  <a:cubicBezTo>
                    <a:pt x="113930" y="228821"/>
                    <a:pt x="124559" y="229499"/>
                    <a:pt x="134478" y="229499"/>
                  </a:cubicBezTo>
                  <a:cubicBezTo>
                    <a:pt x="138021" y="229499"/>
                    <a:pt x="142272" y="229499"/>
                    <a:pt x="142272" y="222721"/>
                  </a:cubicBezTo>
                  <a:cubicBezTo>
                    <a:pt x="142272" y="218994"/>
                    <a:pt x="139438" y="218994"/>
                    <a:pt x="130227" y="218994"/>
                  </a:cubicBezTo>
                  <a:cubicBezTo>
                    <a:pt x="121370" y="218994"/>
                    <a:pt x="116765" y="218994"/>
                    <a:pt x="107554" y="218316"/>
                  </a:cubicBezTo>
                  <a:cubicBezTo>
                    <a:pt x="97280" y="217299"/>
                    <a:pt x="94446" y="216283"/>
                    <a:pt x="94446" y="210861"/>
                  </a:cubicBezTo>
                  <a:cubicBezTo>
                    <a:pt x="94446" y="210522"/>
                    <a:pt x="94446" y="208828"/>
                    <a:pt x="95863" y="203745"/>
                  </a:cubicBezTo>
                  <a:lnTo>
                    <a:pt x="142981" y="23806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33895C00-AB8B-EB2A-06B4-784CC50F32F3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510276" y="5802623"/>
              <a:ext cx="244022" cy="106980"/>
            </a:xfrm>
            <a:custGeom>
              <a:avLst/>
              <a:gdLst>
                <a:gd name="connsiteX0" fmla="*/ 124458 w 244022"/>
                <a:gd name="connsiteY0" fmla="*/ 39700 h 106980"/>
                <a:gd name="connsiteX1" fmla="*/ 97923 w 244022"/>
                <a:gd name="connsiteY1" fmla="*/ 14556 h 106980"/>
                <a:gd name="connsiteX2" fmla="*/ 53285 w 244022"/>
                <a:gd name="connsiteY2" fmla="*/ 86 h 106980"/>
                <a:gd name="connsiteX3" fmla="*/ 215 w 244022"/>
                <a:gd name="connsiteY3" fmla="*/ 53695 h 106980"/>
                <a:gd name="connsiteX4" fmla="*/ 52541 w 244022"/>
                <a:gd name="connsiteY4" fmla="*/ 107067 h 106980"/>
                <a:gd name="connsiteX5" fmla="*/ 119994 w 244022"/>
                <a:gd name="connsiteY5" fmla="*/ 67453 h 106980"/>
                <a:gd name="connsiteX6" fmla="*/ 146529 w 244022"/>
                <a:gd name="connsiteY6" fmla="*/ 92597 h 106980"/>
                <a:gd name="connsiteX7" fmla="*/ 191167 w 244022"/>
                <a:gd name="connsiteY7" fmla="*/ 107067 h 106980"/>
                <a:gd name="connsiteX8" fmla="*/ 244237 w 244022"/>
                <a:gd name="connsiteY8" fmla="*/ 53458 h 106980"/>
                <a:gd name="connsiteX9" fmla="*/ 191911 w 244022"/>
                <a:gd name="connsiteY9" fmla="*/ 86 h 106980"/>
                <a:gd name="connsiteX10" fmla="*/ 124458 w 244022"/>
                <a:gd name="connsiteY10" fmla="*/ 39700 h 106980"/>
                <a:gd name="connsiteX11" fmla="*/ 132394 w 244022"/>
                <a:gd name="connsiteY11" fmla="*/ 48477 h 106980"/>
                <a:gd name="connsiteX12" fmla="*/ 194143 w 244022"/>
                <a:gd name="connsiteY12" fmla="*/ 9100 h 106980"/>
                <a:gd name="connsiteX13" fmla="*/ 237294 w 244022"/>
                <a:gd name="connsiteY13" fmla="*/ 53458 h 106980"/>
                <a:gd name="connsiteX14" fmla="*/ 195135 w 244022"/>
                <a:gd name="connsiteY14" fmla="*/ 94021 h 106980"/>
                <a:gd name="connsiteX15" fmla="*/ 132394 w 244022"/>
                <a:gd name="connsiteY15" fmla="*/ 48477 h 106980"/>
                <a:gd name="connsiteX16" fmla="*/ 112059 w 244022"/>
                <a:gd name="connsiteY16" fmla="*/ 58677 h 106980"/>
                <a:gd name="connsiteX17" fmla="*/ 50309 w 244022"/>
                <a:gd name="connsiteY17" fmla="*/ 98053 h 106980"/>
                <a:gd name="connsiteX18" fmla="*/ 7159 w 244022"/>
                <a:gd name="connsiteY18" fmla="*/ 53695 h 106980"/>
                <a:gd name="connsiteX19" fmla="*/ 49317 w 244022"/>
                <a:gd name="connsiteY19" fmla="*/ 13133 h 106980"/>
                <a:gd name="connsiteX20" fmla="*/ 112059 w 244022"/>
                <a:gd name="connsiteY20" fmla="*/ 58677 h 10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4022" h="106980">
                  <a:moveTo>
                    <a:pt x="124458" y="39700"/>
                  </a:moveTo>
                  <a:cubicBezTo>
                    <a:pt x="111315" y="24993"/>
                    <a:pt x="107347" y="20961"/>
                    <a:pt x="97923" y="14556"/>
                  </a:cubicBezTo>
                  <a:cubicBezTo>
                    <a:pt x="82796" y="4119"/>
                    <a:pt x="66924" y="86"/>
                    <a:pt x="53285" y="86"/>
                  </a:cubicBezTo>
                  <a:cubicBezTo>
                    <a:pt x="22534" y="86"/>
                    <a:pt x="215" y="25230"/>
                    <a:pt x="215" y="53695"/>
                  </a:cubicBezTo>
                  <a:cubicBezTo>
                    <a:pt x="215" y="81449"/>
                    <a:pt x="21542" y="107067"/>
                    <a:pt x="52541" y="107067"/>
                  </a:cubicBezTo>
                  <a:cubicBezTo>
                    <a:pt x="87012" y="107067"/>
                    <a:pt x="111067" y="80025"/>
                    <a:pt x="119994" y="67453"/>
                  </a:cubicBezTo>
                  <a:cubicBezTo>
                    <a:pt x="133138" y="82160"/>
                    <a:pt x="137106" y="86193"/>
                    <a:pt x="146529" y="92597"/>
                  </a:cubicBezTo>
                  <a:cubicBezTo>
                    <a:pt x="161657" y="103035"/>
                    <a:pt x="177528" y="107067"/>
                    <a:pt x="191167" y="107067"/>
                  </a:cubicBezTo>
                  <a:cubicBezTo>
                    <a:pt x="221918" y="107067"/>
                    <a:pt x="244237" y="81923"/>
                    <a:pt x="244237" y="53458"/>
                  </a:cubicBezTo>
                  <a:cubicBezTo>
                    <a:pt x="244237" y="25705"/>
                    <a:pt x="222910" y="86"/>
                    <a:pt x="191911" y="86"/>
                  </a:cubicBezTo>
                  <a:cubicBezTo>
                    <a:pt x="157441" y="86"/>
                    <a:pt x="133386" y="27128"/>
                    <a:pt x="124458" y="39700"/>
                  </a:cubicBezTo>
                  <a:close/>
                  <a:moveTo>
                    <a:pt x="132394" y="48477"/>
                  </a:moveTo>
                  <a:cubicBezTo>
                    <a:pt x="142313" y="33058"/>
                    <a:pt x="163889" y="9100"/>
                    <a:pt x="194143" y="9100"/>
                  </a:cubicBezTo>
                  <a:cubicBezTo>
                    <a:pt x="219686" y="9100"/>
                    <a:pt x="237294" y="30686"/>
                    <a:pt x="237294" y="53458"/>
                  </a:cubicBezTo>
                  <a:cubicBezTo>
                    <a:pt x="237294" y="76230"/>
                    <a:pt x="217950" y="94021"/>
                    <a:pt x="195135" y="94021"/>
                  </a:cubicBezTo>
                  <a:cubicBezTo>
                    <a:pt x="172072" y="94021"/>
                    <a:pt x="156201" y="75993"/>
                    <a:pt x="132394" y="48477"/>
                  </a:cubicBezTo>
                  <a:close/>
                  <a:moveTo>
                    <a:pt x="112059" y="58677"/>
                  </a:moveTo>
                  <a:cubicBezTo>
                    <a:pt x="102139" y="74095"/>
                    <a:pt x="80564" y="98053"/>
                    <a:pt x="50309" y="98053"/>
                  </a:cubicBezTo>
                  <a:cubicBezTo>
                    <a:pt x="24766" y="98053"/>
                    <a:pt x="7159" y="76467"/>
                    <a:pt x="7159" y="53695"/>
                  </a:cubicBezTo>
                  <a:cubicBezTo>
                    <a:pt x="7159" y="30923"/>
                    <a:pt x="26502" y="13133"/>
                    <a:pt x="49317" y="13133"/>
                  </a:cubicBezTo>
                  <a:cubicBezTo>
                    <a:pt x="72380" y="13133"/>
                    <a:pt x="88252" y="31161"/>
                    <a:pt x="112059" y="58677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E1DBB28D-8656-1307-B578-B51FBD454FE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136233" y="5499591"/>
              <a:ext cx="235590" cy="79295"/>
            </a:xfrm>
            <a:custGeom>
              <a:avLst/>
              <a:gdLst>
                <a:gd name="connsiteX0" fmla="*/ 223778 w 235590"/>
                <a:gd name="connsiteY0" fmla="*/ 13633 h 79295"/>
                <a:gd name="connsiteX1" fmla="*/ 235823 w 235590"/>
                <a:gd name="connsiteY1" fmla="*/ 6855 h 79295"/>
                <a:gd name="connsiteX2" fmla="*/ 224132 w 235590"/>
                <a:gd name="connsiteY2" fmla="*/ 78 h 79295"/>
                <a:gd name="connsiteX3" fmla="*/ 11924 w 235590"/>
                <a:gd name="connsiteY3" fmla="*/ 78 h 79295"/>
                <a:gd name="connsiteX4" fmla="*/ 233 w 235590"/>
                <a:gd name="connsiteY4" fmla="*/ 6855 h 79295"/>
                <a:gd name="connsiteX5" fmla="*/ 12278 w 235590"/>
                <a:gd name="connsiteY5" fmla="*/ 13633 h 79295"/>
                <a:gd name="connsiteX6" fmla="*/ 223778 w 235590"/>
                <a:gd name="connsiteY6" fmla="*/ 13633 h 79295"/>
                <a:gd name="connsiteX7" fmla="*/ 224132 w 235590"/>
                <a:gd name="connsiteY7" fmla="*/ 79373 h 79295"/>
                <a:gd name="connsiteX8" fmla="*/ 235823 w 235590"/>
                <a:gd name="connsiteY8" fmla="*/ 72596 h 79295"/>
                <a:gd name="connsiteX9" fmla="*/ 223778 w 235590"/>
                <a:gd name="connsiteY9" fmla="*/ 65818 h 79295"/>
                <a:gd name="connsiteX10" fmla="*/ 12278 w 235590"/>
                <a:gd name="connsiteY10" fmla="*/ 65818 h 79295"/>
                <a:gd name="connsiteX11" fmla="*/ 233 w 235590"/>
                <a:gd name="connsiteY11" fmla="*/ 72596 h 79295"/>
                <a:gd name="connsiteX12" fmla="*/ 11924 w 235590"/>
                <a:gd name="connsiteY12" fmla="*/ 79373 h 79295"/>
                <a:gd name="connsiteX13" fmla="*/ 224132 w 235590"/>
                <a:gd name="connsiteY13" fmla="*/ 79373 h 7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90" h="79295">
                  <a:moveTo>
                    <a:pt x="223778" y="13633"/>
                  </a:moveTo>
                  <a:cubicBezTo>
                    <a:pt x="229092" y="13633"/>
                    <a:pt x="235823" y="13633"/>
                    <a:pt x="235823" y="6855"/>
                  </a:cubicBezTo>
                  <a:cubicBezTo>
                    <a:pt x="235823" y="78"/>
                    <a:pt x="229092" y="78"/>
                    <a:pt x="224132" y="78"/>
                  </a:cubicBezTo>
                  <a:lnTo>
                    <a:pt x="11924" y="78"/>
                  </a:lnTo>
                  <a:cubicBezTo>
                    <a:pt x="6964" y="78"/>
                    <a:pt x="233" y="78"/>
                    <a:pt x="233" y="6855"/>
                  </a:cubicBezTo>
                  <a:cubicBezTo>
                    <a:pt x="233" y="13633"/>
                    <a:pt x="6964" y="13633"/>
                    <a:pt x="12278" y="13633"/>
                  </a:cubicBezTo>
                  <a:lnTo>
                    <a:pt x="223778" y="13633"/>
                  </a:lnTo>
                  <a:close/>
                  <a:moveTo>
                    <a:pt x="224132" y="79373"/>
                  </a:moveTo>
                  <a:cubicBezTo>
                    <a:pt x="229092" y="79373"/>
                    <a:pt x="235823" y="79373"/>
                    <a:pt x="235823" y="72596"/>
                  </a:cubicBezTo>
                  <a:cubicBezTo>
                    <a:pt x="235823" y="65818"/>
                    <a:pt x="229092" y="65818"/>
                    <a:pt x="223778" y="65818"/>
                  </a:cubicBezTo>
                  <a:lnTo>
                    <a:pt x="12278" y="65818"/>
                  </a:lnTo>
                  <a:cubicBezTo>
                    <a:pt x="6964" y="65818"/>
                    <a:pt x="233" y="65818"/>
                    <a:pt x="233" y="72596"/>
                  </a:cubicBezTo>
                  <a:cubicBezTo>
                    <a:pt x="233" y="79373"/>
                    <a:pt x="6964" y="79373"/>
                    <a:pt x="11924" y="79373"/>
                  </a:cubicBezTo>
                  <a:lnTo>
                    <a:pt x="224132" y="79373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55D4DA06-92D7-4002-2C8D-D394B2C6DDA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500265" y="5472142"/>
              <a:ext cx="137103" cy="155540"/>
            </a:xfrm>
            <a:custGeom>
              <a:avLst/>
              <a:gdLst>
                <a:gd name="connsiteX0" fmla="*/ 30002 w 137103"/>
                <a:gd name="connsiteY0" fmla="*/ 66496 h 155540"/>
                <a:gd name="connsiteX1" fmla="*/ 73932 w 137103"/>
                <a:gd name="connsiteY1" fmla="*/ 7533 h 155540"/>
                <a:gd name="connsiteX2" fmla="*/ 113964 w 137103"/>
                <a:gd name="connsiteY2" fmla="*/ 66496 h 155540"/>
                <a:gd name="connsiteX3" fmla="*/ 30002 w 137103"/>
                <a:gd name="connsiteY3" fmla="*/ 66496 h 155540"/>
                <a:gd name="connsiteX4" fmla="*/ 29648 w 137103"/>
                <a:gd name="connsiteY4" fmla="*/ 73612 h 155540"/>
                <a:gd name="connsiteX5" fmla="*/ 128490 w 137103"/>
                <a:gd name="connsiteY5" fmla="*/ 73612 h 155540"/>
                <a:gd name="connsiteX6" fmla="*/ 137346 w 137103"/>
                <a:gd name="connsiteY6" fmla="*/ 66496 h 155540"/>
                <a:gd name="connsiteX7" fmla="*/ 73932 w 137103"/>
                <a:gd name="connsiteY7" fmla="*/ 78 h 155540"/>
                <a:gd name="connsiteX8" fmla="*/ 243 w 137103"/>
                <a:gd name="connsiteY8" fmla="*/ 77340 h 155540"/>
                <a:gd name="connsiteX9" fmla="*/ 78183 w 137103"/>
                <a:gd name="connsiteY9" fmla="*/ 155619 h 155540"/>
                <a:gd name="connsiteX10" fmla="*/ 137346 w 137103"/>
                <a:gd name="connsiteY10" fmla="*/ 111566 h 155540"/>
                <a:gd name="connsiteX11" fmla="*/ 132741 w 137103"/>
                <a:gd name="connsiteY11" fmla="*/ 107499 h 155540"/>
                <a:gd name="connsiteX12" fmla="*/ 128135 w 137103"/>
                <a:gd name="connsiteY12" fmla="*/ 112243 h 155540"/>
                <a:gd name="connsiteX13" fmla="*/ 80309 w 137103"/>
                <a:gd name="connsiteY13" fmla="*/ 147147 h 155540"/>
                <a:gd name="connsiteX14" fmla="*/ 40276 w 137103"/>
                <a:gd name="connsiteY14" fmla="*/ 124443 h 155540"/>
                <a:gd name="connsiteX15" fmla="*/ 29648 w 137103"/>
                <a:gd name="connsiteY15" fmla="*/ 73612 h 15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03" h="155540">
                  <a:moveTo>
                    <a:pt x="30002" y="66496"/>
                  </a:moveTo>
                  <a:cubicBezTo>
                    <a:pt x="32128" y="16005"/>
                    <a:pt x="61886" y="7533"/>
                    <a:pt x="73932" y="7533"/>
                  </a:cubicBezTo>
                  <a:cubicBezTo>
                    <a:pt x="110422" y="7533"/>
                    <a:pt x="113964" y="53280"/>
                    <a:pt x="113964" y="66496"/>
                  </a:cubicBezTo>
                  <a:lnTo>
                    <a:pt x="30002" y="66496"/>
                  </a:lnTo>
                  <a:close/>
                  <a:moveTo>
                    <a:pt x="29648" y="73612"/>
                  </a:moveTo>
                  <a:lnTo>
                    <a:pt x="128490" y="73612"/>
                  </a:lnTo>
                  <a:cubicBezTo>
                    <a:pt x="136283" y="73612"/>
                    <a:pt x="137346" y="73612"/>
                    <a:pt x="137346" y="66496"/>
                  </a:cubicBezTo>
                  <a:cubicBezTo>
                    <a:pt x="137346" y="32948"/>
                    <a:pt x="118216" y="78"/>
                    <a:pt x="73932" y="78"/>
                  </a:cubicBezTo>
                  <a:cubicBezTo>
                    <a:pt x="32836" y="78"/>
                    <a:pt x="243" y="34981"/>
                    <a:pt x="243" y="77340"/>
                  </a:cubicBezTo>
                  <a:cubicBezTo>
                    <a:pt x="243" y="122748"/>
                    <a:pt x="37442" y="155619"/>
                    <a:pt x="78183" y="155619"/>
                  </a:cubicBezTo>
                  <a:cubicBezTo>
                    <a:pt x="121404" y="155619"/>
                    <a:pt x="137346" y="118004"/>
                    <a:pt x="137346" y="111566"/>
                  </a:cubicBezTo>
                  <a:cubicBezTo>
                    <a:pt x="137346" y="108177"/>
                    <a:pt x="134512" y="107499"/>
                    <a:pt x="132741" y="107499"/>
                  </a:cubicBezTo>
                  <a:cubicBezTo>
                    <a:pt x="129552" y="107499"/>
                    <a:pt x="128844" y="109532"/>
                    <a:pt x="128135" y="112243"/>
                  </a:cubicBezTo>
                  <a:cubicBezTo>
                    <a:pt x="115736" y="147147"/>
                    <a:pt x="83851" y="147147"/>
                    <a:pt x="80309" y="147147"/>
                  </a:cubicBezTo>
                  <a:cubicBezTo>
                    <a:pt x="62595" y="147147"/>
                    <a:pt x="48424" y="136981"/>
                    <a:pt x="40276" y="124443"/>
                  </a:cubicBezTo>
                  <a:cubicBezTo>
                    <a:pt x="29648" y="108177"/>
                    <a:pt x="29648" y="85812"/>
                    <a:pt x="29648" y="73612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445A3F97-1987-0389-E1F7-BA205991398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652051" y="5477903"/>
              <a:ext cx="178552" cy="146052"/>
            </a:xfrm>
            <a:custGeom>
              <a:avLst/>
              <a:gdLst>
                <a:gd name="connsiteX0" fmla="*/ 97672 w 178552"/>
                <a:gd name="connsiteY0" fmla="*/ 66496 h 146052"/>
                <a:gd name="connsiteX1" fmla="*/ 130265 w 178552"/>
                <a:gd name="connsiteY1" fmla="*/ 28204 h 146052"/>
                <a:gd name="connsiteX2" fmla="*/ 172424 w 178552"/>
                <a:gd name="connsiteY2" fmla="*/ 10583 h 146052"/>
                <a:gd name="connsiteX3" fmla="*/ 172424 w 178552"/>
                <a:gd name="connsiteY3" fmla="*/ 78 h 146052"/>
                <a:gd name="connsiteX4" fmla="*/ 143373 w 178552"/>
                <a:gd name="connsiteY4" fmla="*/ 1095 h 146052"/>
                <a:gd name="connsiteX5" fmla="*/ 109363 w 178552"/>
                <a:gd name="connsiteY5" fmla="*/ 78 h 146052"/>
                <a:gd name="connsiteX6" fmla="*/ 109363 w 178552"/>
                <a:gd name="connsiteY6" fmla="*/ 10583 h 146052"/>
                <a:gd name="connsiteX7" fmla="*/ 119637 w 178552"/>
                <a:gd name="connsiteY7" fmla="*/ 21088 h 146052"/>
                <a:gd name="connsiteX8" fmla="*/ 114323 w 178552"/>
                <a:gd name="connsiteY8" fmla="*/ 32948 h 146052"/>
                <a:gd name="connsiteX9" fmla="*/ 92358 w 178552"/>
                <a:gd name="connsiteY9" fmla="*/ 59380 h 146052"/>
                <a:gd name="connsiteX10" fmla="*/ 64725 w 178552"/>
                <a:gd name="connsiteY10" fmla="*/ 25154 h 146052"/>
                <a:gd name="connsiteX11" fmla="*/ 61537 w 178552"/>
                <a:gd name="connsiteY11" fmla="*/ 19055 h 146052"/>
                <a:gd name="connsiteX12" fmla="*/ 73936 w 178552"/>
                <a:gd name="connsiteY12" fmla="*/ 10583 h 146052"/>
                <a:gd name="connsiteX13" fmla="*/ 73936 w 178552"/>
                <a:gd name="connsiteY13" fmla="*/ 78 h 146052"/>
                <a:gd name="connsiteX14" fmla="*/ 35675 w 178552"/>
                <a:gd name="connsiteY14" fmla="*/ 1095 h 146052"/>
                <a:gd name="connsiteX15" fmla="*/ 2019 w 178552"/>
                <a:gd name="connsiteY15" fmla="*/ 78 h 146052"/>
                <a:gd name="connsiteX16" fmla="*/ 2019 w 178552"/>
                <a:gd name="connsiteY16" fmla="*/ 10583 h 146052"/>
                <a:gd name="connsiteX17" fmla="*/ 43823 w 178552"/>
                <a:gd name="connsiteY17" fmla="*/ 31254 h 146052"/>
                <a:gd name="connsiteX18" fmla="*/ 78896 w 178552"/>
                <a:gd name="connsiteY18" fmla="*/ 74968 h 146052"/>
                <a:gd name="connsiteX19" fmla="*/ 45594 w 178552"/>
                <a:gd name="connsiteY19" fmla="*/ 115293 h 146052"/>
                <a:gd name="connsiteX20" fmla="*/ 248 w 178552"/>
                <a:gd name="connsiteY20" fmla="*/ 135625 h 146052"/>
                <a:gd name="connsiteX21" fmla="*/ 248 w 178552"/>
                <a:gd name="connsiteY21" fmla="*/ 146130 h 146052"/>
                <a:gd name="connsiteX22" fmla="*/ 29652 w 178552"/>
                <a:gd name="connsiteY22" fmla="*/ 145114 h 146052"/>
                <a:gd name="connsiteX23" fmla="*/ 63308 w 178552"/>
                <a:gd name="connsiteY23" fmla="*/ 146130 h 146052"/>
                <a:gd name="connsiteX24" fmla="*/ 63308 w 178552"/>
                <a:gd name="connsiteY24" fmla="*/ 135625 h 146052"/>
                <a:gd name="connsiteX25" fmla="*/ 53034 w 178552"/>
                <a:gd name="connsiteY25" fmla="*/ 125120 h 146052"/>
                <a:gd name="connsiteX26" fmla="*/ 84919 w 178552"/>
                <a:gd name="connsiteY26" fmla="*/ 82084 h 146052"/>
                <a:gd name="connsiteX27" fmla="*/ 111843 w 178552"/>
                <a:gd name="connsiteY27" fmla="*/ 115971 h 146052"/>
                <a:gd name="connsiteX28" fmla="*/ 119283 w 178552"/>
                <a:gd name="connsiteY28" fmla="*/ 127154 h 146052"/>
                <a:gd name="connsiteX29" fmla="*/ 106529 w 178552"/>
                <a:gd name="connsiteY29" fmla="*/ 135625 h 146052"/>
                <a:gd name="connsiteX30" fmla="*/ 106529 w 178552"/>
                <a:gd name="connsiteY30" fmla="*/ 146130 h 146052"/>
                <a:gd name="connsiteX31" fmla="*/ 144790 w 178552"/>
                <a:gd name="connsiteY31" fmla="*/ 145114 h 146052"/>
                <a:gd name="connsiteX32" fmla="*/ 178800 w 178552"/>
                <a:gd name="connsiteY32" fmla="*/ 146130 h 146052"/>
                <a:gd name="connsiteX33" fmla="*/ 178800 w 178552"/>
                <a:gd name="connsiteY33" fmla="*/ 135625 h 146052"/>
                <a:gd name="connsiteX34" fmla="*/ 145145 w 178552"/>
                <a:gd name="connsiteY34" fmla="*/ 125120 h 146052"/>
                <a:gd name="connsiteX35" fmla="*/ 97672 w 178552"/>
                <a:gd name="connsiteY35" fmla="*/ 66496 h 1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8552" h="146052">
                  <a:moveTo>
                    <a:pt x="97672" y="66496"/>
                  </a:moveTo>
                  <a:cubicBezTo>
                    <a:pt x="108300" y="53619"/>
                    <a:pt x="121763" y="37015"/>
                    <a:pt x="130265" y="28204"/>
                  </a:cubicBezTo>
                  <a:cubicBezTo>
                    <a:pt x="141248" y="16005"/>
                    <a:pt x="155773" y="10922"/>
                    <a:pt x="172424" y="10583"/>
                  </a:cubicBezTo>
                  <a:lnTo>
                    <a:pt x="172424" y="78"/>
                  </a:lnTo>
                  <a:cubicBezTo>
                    <a:pt x="163213" y="756"/>
                    <a:pt x="152584" y="1095"/>
                    <a:pt x="143373" y="1095"/>
                  </a:cubicBezTo>
                  <a:cubicBezTo>
                    <a:pt x="132745" y="1095"/>
                    <a:pt x="113969" y="417"/>
                    <a:pt x="109363" y="78"/>
                  </a:cubicBezTo>
                  <a:lnTo>
                    <a:pt x="109363" y="10583"/>
                  </a:lnTo>
                  <a:cubicBezTo>
                    <a:pt x="116803" y="11261"/>
                    <a:pt x="119637" y="15666"/>
                    <a:pt x="119637" y="21088"/>
                  </a:cubicBezTo>
                  <a:cubicBezTo>
                    <a:pt x="119637" y="26510"/>
                    <a:pt x="116094" y="30915"/>
                    <a:pt x="114323" y="32948"/>
                  </a:cubicBezTo>
                  <a:lnTo>
                    <a:pt x="92358" y="59380"/>
                  </a:lnTo>
                  <a:lnTo>
                    <a:pt x="64725" y="25154"/>
                  </a:lnTo>
                  <a:cubicBezTo>
                    <a:pt x="61537" y="21766"/>
                    <a:pt x="61537" y="21088"/>
                    <a:pt x="61537" y="19055"/>
                  </a:cubicBezTo>
                  <a:cubicBezTo>
                    <a:pt x="61537" y="13972"/>
                    <a:pt x="66851" y="10922"/>
                    <a:pt x="73936" y="10583"/>
                  </a:cubicBezTo>
                  <a:lnTo>
                    <a:pt x="73936" y="78"/>
                  </a:lnTo>
                  <a:cubicBezTo>
                    <a:pt x="64725" y="417"/>
                    <a:pt x="41343" y="1095"/>
                    <a:pt x="35675" y="1095"/>
                  </a:cubicBezTo>
                  <a:cubicBezTo>
                    <a:pt x="28235" y="1095"/>
                    <a:pt x="11584" y="756"/>
                    <a:pt x="2019" y="78"/>
                  </a:cubicBezTo>
                  <a:lnTo>
                    <a:pt x="2019" y="10583"/>
                  </a:lnTo>
                  <a:cubicBezTo>
                    <a:pt x="26818" y="10583"/>
                    <a:pt x="27172" y="10922"/>
                    <a:pt x="43823" y="31254"/>
                  </a:cubicBezTo>
                  <a:lnTo>
                    <a:pt x="78896" y="74968"/>
                  </a:lnTo>
                  <a:lnTo>
                    <a:pt x="45594" y="115293"/>
                  </a:lnTo>
                  <a:cubicBezTo>
                    <a:pt x="28589" y="134948"/>
                    <a:pt x="7687" y="135625"/>
                    <a:pt x="248" y="135625"/>
                  </a:cubicBezTo>
                  <a:lnTo>
                    <a:pt x="248" y="146130"/>
                  </a:lnTo>
                  <a:cubicBezTo>
                    <a:pt x="9459" y="145453"/>
                    <a:pt x="20441" y="145114"/>
                    <a:pt x="29652" y="145114"/>
                  </a:cubicBezTo>
                  <a:cubicBezTo>
                    <a:pt x="39926" y="145114"/>
                    <a:pt x="54805" y="145791"/>
                    <a:pt x="63308" y="146130"/>
                  </a:cubicBezTo>
                  <a:lnTo>
                    <a:pt x="63308" y="135625"/>
                  </a:lnTo>
                  <a:cubicBezTo>
                    <a:pt x="55514" y="134609"/>
                    <a:pt x="53034" y="130203"/>
                    <a:pt x="53034" y="125120"/>
                  </a:cubicBezTo>
                  <a:cubicBezTo>
                    <a:pt x="53034" y="117665"/>
                    <a:pt x="63308" y="106483"/>
                    <a:pt x="84919" y="82084"/>
                  </a:cubicBezTo>
                  <a:lnTo>
                    <a:pt x="111843" y="115971"/>
                  </a:lnTo>
                  <a:cubicBezTo>
                    <a:pt x="114677" y="119699"/>
                    <a:pt x="119283" y="125120"/>
                    <a:pt x="119283" y="127154"/>
                  </a:cubicBezTo>
                  <a:cubicBezTo>
                    <a:pt x="119283" y="130203"/>
                    <a:pt x="116094" y="135286"/>
                    <a:pt x="106529" y="135625"/>
                  </a:cubicBezTo>
                  <a:lnTo>
                    <a:pt x="106529" y="146130"/>
                  </a:lnTo>
                  <a:cubicBezTo>
                    <a:pt x="117157" y="145791"/>
                    <a:pt x="136996" y="145114"/>
                    <a:pt x="144790" y="145114"/>
                  </a:cubicBezTo>
                  <a:cubicBezTo>
                    <a:pt x="154356" y="145114"/>
                    <a:pt x="168172" y="145453"/>
                    <a:pt x="178800" y="146130"/>
                  </a:cubicBezTo>
                  <a:lnTo>
                    <a:pt x="178800" y="135625"/>
                  </a:lnTo>
                  <a:cubicBezTo>
                    <a:pt x="159670" y="135625"/>
                    <a:pt x="153293" y="134948"/>
                    <a:pt x="145145" y="125120"/>
                  </a:cubicBezTo>
                  <a:lnTo>
                    <a:pt x="97672" y="66496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2C2CCF58-6A14-1590-64F6-2A851BC5BBD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844697" y="5474176"/>
              <a:ext cx="174655" cy="215520"/>
            </a:xfrm>
            <a:custGeom>
              <a:avLst/>
              <a:gdLst>
                <a:gd name="connsiteX0" fmla="*/ 51268 w 174655"/>
                <a:gd name="connsiteY0" fmla="*/ 22443 h 215520"/>
                <a:gd name="connsiteX1" fmla="*/ 51268 w 174655"/>
                <a:gd name="connsiteY1" fmla="*/ 78 h 215520"/>
                <a:gd name="connsiteX2" fmla="*/ 253 w 174655"/>
                <a:gd name="connsiteY2" fmla="*/ 3806 h 215520"/>
                <a:gd name="connsiteX3" fmla="*/ 253 w 174655"/>
                <a:gd name="connsiteY3" fmla="*/ 14310 h 215520"/>
                <a:gd name="connsiteX4" fmla="*/ 27886 w 174655"/>
                <a:gd name="connsiteY4" fmla="*/ 31254 h 215520"/>
                <a:gd name="connsiteX5" fmla="*/ 27886 w 174655"/>
                <a:gd name="connsiteY5" fmla="*/ 189844 h 215520"/>
                <a:gd name="connsiteX6" fmla="*/ 253 w 174655"/>
                <a:gd name="connsiteY6" fmla="*/ 205093 h 215520"/>
                <a:gd name="connsiteX7" fmla="*/ 253 w 174655"/>
                <a:gd name="connsiteY7" fmla="*/ 215598 h 215520"/>
                <a:gd name="connsiteX8" fmla="*/ 39931 w 174655"/>
                <a:gd name="connsiteY8" fmla="*/ 214582 h 215520"/>
                <a:gd name="connsiteX9" fmla="*/ 79964 w 174655"/>
                <a:gd name="connsiteY9" fmla="*/ 215598 h 215520"/>
                <a:gd name="connsiteX10" fmla="*/ 79964 w 174655"/>
                <a:gd name="connsiteY10" fmla="*/ 205093 h 215520"/>
                <a:gd name="connsiteX11" fmla="*/ 52331 w 174655"/>
                <a:gd name="connsiteY11" fmla="*/ 189844 h 215520"/>
                <a:gd name="connsiteX12" fmla="*/ 52331 w 174655"/>
                <a:gd name="connsiteY12" fmla="*/ 132914 h 215520"/>
                <a:gd name="connsiteX13" fmla="*/ 52331 w 174655"/>
                <a:gd name="connsiteY13" fmla="*/ 129865 h 215520"/>
                <a:gd name="connsiteX14" fmla="*/ 95906 w 174655"/>
                <a:gd name="connsiteY14" fmla="*/ 153585 h 215520"/>
                <a:gd name="connsiteX15" fmla="*/ 174909 w 174655"/>
                <a:gd name="connsiteY15" fmla="*/ 76662 h 215520"/>
                <a:gd name="connsiteX16" fmla="*/ 100866 w 174655"/>
                <a:gd name="connsiteY16" fmla="*/ 78 h 215520"/>
                <a:gd name="connsiteX17" fmla="*/ 51268 w 174655"/>
                <a:gd name="connsiteY17" fmla="*/ 22443 h 215520"/>
                <a:gd name="connsiteX18" fmla="*/ 52331 w 174655"/>
                <a:gd name="connsiteY18" fmla="*/ 111227 h 215520"/>
                <a:gd name="connsiteX19" fmla="*/ 52331 w 174655"/>
                <a:gd name="connsiteY19" fmla="*/ 35659 h 215520"/>
                <a:gd name="connsiteX20" fmla="*/ 98032 w 174655"/>
                <a:gd name="connsiteY20" fmla="*/ 8550 h 215520"/>
                <a:gd name="connsiteX21" fmla="*/ 145504 w 174655"/>
                <a:gd name="connsiteY21" fmla="*/ 76662 h 215520"/>
                <a:gd name="connsiteX22" fmla="*/ 94489 w 174655"/>
                <a:gd name="connsiteY22" fmla="*/ 146130 h 215520"/>
                <a:gd name="connsiteX23" fmla="*/ 57291 w 174655"/>
                <a:gd name="connsiteY23" fmla="*/ 125459 h 215520"/>
                <a:gd name="connsiteX24" fmla="*/ 52331 w 174655"/>
                <a:gd name="connsiteY24" fmla="*/ 111227 h 21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655" h="215520">
                  <a:moveTo>
                    <a:pt x="51268" y="22443"/>
                  </a:moveTo>
                  <a:lnTo>
                    <a:pt x="51268" y="78"/>
                  </a:lnTo>
                  <a:lnTo>
                    <a:pt x="253" y="3806"/>
                  </a:lnTo>
                  <a:lnTo>
                    <a:pt x="253" y="14310"/>
                  </a:lnTo>
                  <a:cubicBezTo>
                    <a:pt x="25406" y="14310"/>
                    <a:pt x="27886" y="16344"/>
                    <a:pt x="27886" y="31254"/>
                  </a:cubicBezTo>
                  <a:lnTo>
                    <a:pt x="27886" y="189844"/>
                  </a:lnTo>
                  <a:cubicBezTo>
                    <a:pt x="27886" y="205093"/>
                    <a:pt x="23989" y="205093"/>
                    <a:pt x="253" y="205093"/>
                  </a:cubicBezTo>
                  <a:lnTo>
                    <a:pt x="253" y="215598"/>
                  </a:lnTo>
                  <a:cubicBezTo>
                    <a:pt x="12298" y="215259"/>
                    <a:pt x="30720" y="214582"/>
                    <a:pt x="39931" y="214582"/>
                  </a:cubicBezTo>
                  <a:cubicBezTo>
                    <a:pt x="49497" y="214582"/>
                    <a:pt x="67565" y="215259"/>
                    <a:pt x="79964" y="215598"/>
                  </a:cubicBezTo>
                  <a:lnTo>
                    <a:pt x="79964" y="205093"/>
                  </a:lnTo>
                  <a:cubicBezTo>
                    <a:pt x="56228" y="205093"/>
                    <a:pt x="52331" y="205093"/>
                    <a:pt x="52331" y="189844"/>
                  </a:cubicBezTo>
                  <a:lnTo>
                    <a:pt x="52331" y="132914"/>
                  </a:lnTo>
                  <a:lnTo>
                    <a:pt x="52331" y="129865"/>
                  </a:lnTo>
                  <a:cubicBezTo>
                    <a:pt x="54102" y="135286"/>
                    <a:pt x="68982" y="153585"/>
                    <a:pt x="95906" y="153585"/>
                  </a:cubicBezTo>
                  <a:cubicBezTo>
                    <a:pt x="138065" y="153585"/>
                    <a:pt x="174909" y="120376"/>
                    <a:pt x="174909" y="76662"/>
                  </a:cubicBezTo>
                  <a:cubicBezTo>
                    <a:pt x="174909" y="33626"/>
                    <a:pt x="140544" y="78"/>
                    <a:pt x="100866" y="78"/>
                  </a:cubicBezTo>
                  <a:cubicBezTo>
                    <a:pt x="73233" y="78"/>
                    <a:pt x="58353" y="14988"/>
                    <a:pt x="51268" y="22443"/>
                  </a:cubicBezTo>
                  <a:close/>
                  <a:moveTo>
                    <a:pt x="52331" y="111227"/>
                  </a:moveTo>
                  <a:lnTo>
                    <a:pt x="52331" y="35659"/>
                  </a:lnTo>
                  <a:cubicBezTo>
                    <a:pt x="62605" y="18377"/>
                    <a:pt x="79964" y="8550"/>
                    <a:pt x="98032" y="8550"/>
                  </a:cubicBezTo>
                  <a:cubicBezTo>
                    <a:pt x="123894" y="8550"/>
                    <a:pt x="145504" y="38370"/>
                    <a:pt x="145504" y="76662"/>
                  </a:cubicBezTo>
                  <a:cubicBezTo>
                    <a:pt x="145504" y="117665"/>
                    <a:pt x="120705" y="146130"/>
                    <a:pt x="94489" y="146130"/>
                  </a:cubicBezTo>
                  <a:cubicBezTo>
                    <a:pt x="80318" y="146130"/>
                    <a:pt x="66856" y="139353"/>
                    <a:pt x="57291" y="125459"/>
                  </a:cubicBezTo>
                  <a:cubicBezTo>
                    <a:pt x="52331" y="118343"/>
                    <a:pt x="52331" y="118004"/>
                    <a:pt x="52331" y="111227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AF809615-0941-E7D1-CAA9-7D5BD9DD4594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1125712" y="5369804"/>
              <a:ext cx="82190" cy="338868"/>
            </a:xfrm>
            <a:custGeom>
              <a:avLst/>
              <a:gdLst>
                <a:gd name="connsiteX0" fmla="*/ 82451 w 82190"/>
                <a:gd name="connsiteY0" fmla="*/ 335558 h 338868"/>
                <a:gd name="connsiteX1" fmla="*/ 76428 w 82190"/>
                <a:gd name="connsiteY1" fmla="*/ 328103 h 338868"/>
                <a:gd name="connsiteX2" fmla="*/ 20808 w 82190"/>
                <a:gd name="connsiteY2" fmla="*/ 169512 h 338868"/>
                <a:gd name="connsiteX3" fmla="*/ 77846 w 82190"/>
                <a:gd name="connsiteY3" fmla="*/ 9227 h 338868"/>
                <a:gd name="connsiteX4" fmla="*/ 82451 w 82190"/>
                <a:gd name="connsiteY4" fmla="*/ 3467 h 338868"/>
                <a:gd name="connsiteX5" fmla="*/ 78908 w 82190"/>
                <a:gd name="connsiteY5" fmla="*/ 78 h 338868"/>
                <a:gd name="connsiteX6" fmla="*/ 22579 w 82190"/>
                <a:gd name="connsiteY6" fmla="*/ 66157 h 338868"/>
                <a:gd name="connsiteX7" fmla="*/ 260 w 82190"/>
                <a:gd name="connsiteY7" fmla="*/ 169512 h 338868"/>
                <a:gd name="connsiteX8" fmla="*/ 23642 w 82190"/>
                <a:gd name="connsiteY8" fmla="*/ 275239 h 338868"/>
                <a:gd name="connsiteX9" fmla="*/ 78908 w 82190"/>
                <a:gd name="connsiteY9" fmla="*/ 338946 h 338868"/>
                <a:gd name="connsiteX10" fmla="*/ 82451 w 82190"/>
                <a:gd name="connsiteY10" fmla="*/ 335558 h 33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90" h="338868">
                  <a:moveTo>
                    <a:pt x="82451" y="335558"/>
                  </a:moveTo>
                  <a:cubicBezTo>
                    <a:pt x="82451" y="334541"/>
                    <a:pt x="82451" y="333863"/>
                    <a:pt x="76428" y="328103"/>
                  </a:cubicBezTo>
                  <a:cubicBezTo>
                    <a:pt x="32145" y="285405"/>
                    <a:pt x="20808" y="221359"/>
                    <a:pt x="20808" y="169512"/>
                  </a:cubicBezTo>
                  <a:cubicBezTo>
                    <a:pt x="20808" y="110549"/>
                    <a:pt x="34270" y="51586"/>
                    <a:pt x="77846" y="9227"/>
                  </a:cubicBezTo>
                  <a:cubicBezTo>
                    <a:pt x="82451" y="5161"/>
                    <a:pt x="82451" y="4483"/>
                    <a:pt x="82451" y="3467"/>
                  </a:cubicBezTo>
                  <a:cubicBezTo>
                    <a:pt x="82451" y="1095"/>
                    <a:pt x="81034" y="78"/>
                    <a:pt x="78908" y="78"/>
                  </a:cubicBezTo>
                  <a:cubicBezTo>
                    <a:pt x="75366" y="78"/>
                    <a:pt x="43481" y="23121"/>
                    <a:pt x="22579" y="66157"/>
                  </a:cubicBezTo>
                  <a:cubicBezTo>
                    <a:pt x="4511" y="103433"/>
                    <a:pt x="260" y="141047"/>
                    <a:pt x="260" y="169512"/>
                  </a:cubicBezTo>
                  <a:cubicBezTo>
                    <a:pt x="260" y="195944"/>
                    <a:pt x="4157" y="236947"/>
                    <a:pt x="23642" y="275239"/>
                  </a:cubicBezTo>
                  <a:cubicBezTo>
                    <a:pt x="44898" y="316920"/>
                    <a:pt x="75366" y="338946"/>
                    <a:pt x="78908" y="338946"/>
                  </a:cubicBezTo>
                  <a:cubicBezTo>
                    <a:pt x="81034" y="338946"/>
                    <a:pt x="82451" y="337930"/>
                    <a:pt x="82451" y="335558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B245A1A3-FEBD-E84D-7B1C-25427ECEE848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1257816" y="5532461"/>
              <a:ext cx="216459" cy="13554"/>
            </a:xfrm>
            <a:custGeom>
              <a:avLst/>
              <a:gdLst>
                <a:gd name="connsiteX0" fmla="*/ 204324 w 216459"/>
                <a:gd name="connsiteY0" fmla="*/ 13633 h 13554"/>
                <a:gd name="connsiteX1" fmla="*/ 216724 w 216459"/>
                <a:gd name="connsiteY1" fmla="*/ 6855 h 13554"/>
                <a:gd name="connsiteX2" fmla="*/ 204324 w 216459"/>
                <a:gd name="connsiteY2" fmla="*/ 78 h 13554"/>
                <a:gd name="connsiteX3" fmla="*/ 12663 w 216459"/>
                <a:gd name="connsiteY3" fmla="*/ 78 h 13554"/>
                <a:gd name="connsiteX4" fmla="*/ 264 w 216459"/>
                <a:gd name="connsiteY4" fmla="*/ 6855 h 13554"/>
                <a:gd name="connsiteX5" fmla="*/ 12663 w 216459"/>
                <a:gd name="connsiteY5" fmla="*/ 13633 h 13554"/>
                <a:gd name="connsiteX6" fmla="*/ 204324 w 216459"/>
                <a:gd name="connsiteY6" fmla="*/ 13633 h 1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459" h="13554">
                  <a:moveTo>
                    <a:pt x="204324" y="13633"/>
                  </a:moveTo>
                  <a:cubicBezTo>
                    <a:pt x="210347" y="13633"/>
                    <a:pt x="216724" y="13633"/>
                    <a:pt x="216724" y="6855"/>
                  </a:cubicBezTo>
                  <a:cubicBezTo>
                    <a:pt x="216724" y="78"/>
                    <a:pt x="210347" y="78"/>
                    <a:pt x="204324" y="78"/>
                  </a:cubicBezTo>
                  <a:lnTo>
                    <a:pt x="12663" y="78"/>
                  </a:lnTo>
                  <a:cubicBezTo>
                    <a:pt x="6641" y="78"/>
                    <a:pt x="264" y="78"/>
                    <a:pt x="264" y="6855"/>
                  </a:cubicBezTo>
                  <a:cubicBezTo>
                    <a:pt x="264" y="13633"/>
                    <a:pt x="6641" y="13633"/>
                    <a:pt x="12663" y="13633"/>
                  </a:cubicBezTo>
                  <a:lnTo>
                    <a:pt x="204324" y="13633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6D444E7D-B986-9912-3F43-3A70877B467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1523442" y="5388781"/>
              <a:ext cx="160484" cy="238902"/>
            </a:xfrm>
            <a:custGeom>
              <a:avLst/>
              <a:gdLst>
                <a:gd name="connsiteX0" fmla="*/ 82463 w 160484"/>
                <a:gd name="connsiteY0" fmla="*/ 3806 h 238902"/>
                <a:gd name="connsiteX1" fmla="*/ 77857 w 160484"/>
                <a:gd name="connsiteY1" fmla="*/ 78 h 238902"/>
                <a:gd name="connsiteX2" fmla="*/ 34636 w 160484"/>
                <a:gd name="connsiteY2" fmla="*/ 3467 h 238902"/>
                <a:gd name="connsiteX3" fmla="*/ 27905 w 160484"/>
                <a:gd name="connsiteY3" fmla="*/ 10244 h 238902"/>
                <a:gd name="connsiteX4" fmla="*/ 36407 w 160484"/>
                <a:gd name="connsiteY4" fmla="*/ 14310 h 238902"/>
                <a:gd name="connsiteX5" fmla="*/ 54121 w 160484"/>
                <a:gd name="connsiteY5" fmla="*/ 20071 h 238902"/>
                <a:gd name="connsiteX6" fmla="*/ 53058 w 160484"/>
                <a:gd name="connsiteY6" fmla="*/ 26849 h 238902"/>
                <a:gd name="connsiteX7" fmla="*/ 1689 w 160484"/>
                <a:gd name="connsiteY7" fmla="*/ 222037 h 238902"/>
                <a:gd name="connsiteX8" fmla="*/ 272 w 160484"/>
                <a:gd name="connsiteY8" fmla="*/ 229492 h 238902"/>
                <a:gd name="connsiteX9" fmla="*/ 10546 w 160484"/>
                <a:gd name="connsiteY9" fmla="*/ 238980 h 238902"/>
                <a:gd name="connsiteX10" fmla="*/ 22591 w 160484"/>
                <a:gd name="connsiteY10" fmla="*/ 231864 h 238902"/>
                <a:gd name="connsiteX11" fmla="*/ 42430 w 160484"/>
                <a:gd name="connsiteY11" fmla="*/ 157652 h 238902"/>
                <a:gd name="connsiteX12" fmla="*/ 83526 w 160484"/>
                <a:gd name="connsiteY12" fmla="*/ 186456 h 238902"/>
                <a:gd name="connsiteX13" fmla="*/ 82463 w 160484"/>
                <a:gd name="connsiteY13" fmla="*/ 193572 h 238902"/>
                <a:gd name="connsiteX14" fmla="*/ 81046 w 160484"/>
                <a:gd name="connsiteY14" fmla="*/ 205432 h 238902"/>
                <a:gd name="connsiteX15" fmla="*/ 113639 w 160484"/>
                <a:gd name="connsiteY15" fmla="*/ 238980 h 238902"/>
                <a:gd name="connsiteX16" fmla="*/ 141626 w 160484"/>
                <a:gd name="connsiteY16" fmla="*/ 221020 h 238902"/>
                <a:gd name="connsiteX17" fmla="*/ 154380 w 160484"/>
                <a:gd name="connsiteY17" fmla="*/ 186794 h 238902"/>
                <a:gd name="connsiteX18" fmla="*/ 150129 w 160484"/>
                <a:gd name="connsiteY18" fmla="*/ 183406 h 238902"/>
                <a:gd name="connsiteX19" fmla="*/ 145169 w 160484"/>
                <a:gd name="connsiteY19" fmla="*/ 189505 h 238902"/>
                <a:gd name="connsiteX20" fmla="*/ 114347 w 160484"/>
                <a:gd name="connsiteY20" fmla="*/ 231525 h 238902"/>
                <a:gd name="connsiteX21" fmla="*/ 103010 w 160484"/>
                <a:gd name="connsiteY21" fmla="*/ 215598 h 238902"/>
                <a:gd name="connsiteX22" fmla="*/ 105845 w 160484"/>
                <a:gd name="connsiteY22" fmla="*/ 196622 h 238902"/>
                <a:gd name="connsiteX23" fmla="*/ 107262 w 160484"/>
                <a:gd name="connsiteY23" fmla="*/ 186117 h 238902"/>
                <a:gd name="connsiteX24" fmla="*/ 54830 w 160484"/>
                <a:gd name="connsiteY24" fmla="*/ 150536 h 238902"/>
                <a:gd name="connsiteX25" fmla="*/ 85297 w 160484"/>
                <a:gd name="connsiteY25" fmla="*/ 125459 h 238902"/>
                <a:gd name="connsiteX26" fmla="*/ 135958 w 160484"/>
                <a:gd name="connsiteY26" fmla="*/ 92928 h 238902"/>
                <a:gd name="connsiteX27" fmla="*/ 139146 w 160484"/>
                <a:gd name="connsiteY27" fmla="*/ 93267 h 238902"/>
                <a:gd name="connsiteX28" fmla="*/ 146586 w 160484"/>
                <a:gd name="connsiteY28" fmla="*/ 95978 h 238902"/>
                <a:gd name="connsiteX29" fmla="*/ 148003 w 160484"/>
                <a:gd name="connsiteY29" fmla="*/ 97333 h 238902"/>
                <a:gd name="connsiteX30" fmla="*/ 127809 w 160484"/>
                <a:gd name="connsiteY30" fmla="*/ 115632 h 238902"/>
                <a:gd name="connsiteX31" fmla="*/ 141272 w 160484"/>
                <a:gd name="connsiteY31" fmla="*/ 127492 h 238902"/>
                <a:gd name="connsiteX32" fmla="*/ 160757 w 160484"/>
                <a:gd name="connsiteY32" fmla="*/ 106821 h 238902"/>
                <a:gd name="connsiteX33" fmla="*/ 136666 w 160484"/>
                <a:gd name="connsiteY33" fmla="*/ 85473 h 238902"/>
                <a:gd name="connsiteX34" fmla="*/ 84943 w 160484"/>
                <a:gd name="connsiteY34" fmla="*/ 115293 h 238902"/>
                <a:gd name="connsiteX35" fmla="*/ 45618 w 160484"/>
                <a:gd name="connsiteY35" fmla="*/ 146808 h 238902"/>
                <a:gd name="connsiteX36" fmla="*/ 82463 w 160484"/>
                <a:gd name="connsiteY36" fmla="*/ 3806 h 23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0484" h="238902">
                  <a:moveTo>
                    <a:pt x="82463" y="3806"/>
                  </a:moveTo>
                  <a:cubicBezTo>
                    <a:pt x="82463" y="3467"/>
                    <a:pt x="82463" y="78"/>
                    <a:pt x="77857" y="78"/>
                  </a:cubicBezTo>
                  <a:cubicBezTo>
                    <a:pt x="69709" y="78"/>
                    <a:pt x="43847" y="2789"/>
                    <a:pt x="34636" y="3467"/>
                  </a:cubicBezTo>
                  <a:cubicBezTo>
                    <a:pt x="31802" y="3806"/>
                    <a:pt x="27905" y="4144"/>
                    <a:pt x="27905" y="10244"/>
                  </a:cubicBezTo>
                  <a:cubicBezTo>
                    <a:pt x="27905" y="14310"/>
                    <a:pt x="31093" y="14310"/>
                    <a:pt x="36407" y="14310"/>
                  </a:cubicBezTo>
                  <a:cubicBezTo>
                    <a:pt x="53412" y="14310"/>
                    <a:pt x="54121" y="16683"/>
                    <a:pt x="54121" y="20071"/>
                  </a:cubicBezTo>
                  <a:lnTo>
                    <a:pt x="53058" y="26849"/>
                  </a:lnTo>
                  <a:lnTo>
                    <a:pt x="1689" y="222037"/>
                  </a:lnTo>
                  <a:cubicBezTo>
                    <a:pt x="272" y="226781"/>
                    <a:pt x="272" y="227459"/>
                    <a:pt x="272" y="229492"/>
                  </a:cubicBezTo>
                  <a:cubicBezTo>
                    <a:pt x="272" y="237286"/>
                    <a:pt x="7357" y="238980"/>
                    <a:pt x="10546" y="238980"/>
                  </a:cubicBezTo>
                  <a:cubicBezTo>
                    <a:pt x="15151" y="238980"/>
                    <a:pt x="20465" y="235930"/>
                    <a:pt x="22591" y="231864"/>
                  </a:cubicBezTo>
                  <a:cubicBezTo>
                    <a:pt x="24362" y="228814"/>
                    <a:pt x="40304" y="166123"/>
                    <a:pt x="42430" y="157652"/>
                  </a:cubicBezTo>
                  <a:cubicBezTo>
                    <a:pt x="54475" y="158668"/>
                    <a:pt x="83526" y="164090"/>
                    <a:pt x="83526" y="186456"/>
                  </a:cubicBezTo>
                  <a:cubicBezTo>
                    <a:pt x="83526" y="188828"/>
                    <a:pt x="83526" y="190183"/>
                    <a:pt x="82463" y="193572"/>
                  </a:cubicBezTo>
                  <a:cubicBezTo>
                    <a:pt x="81754" y="197638"/>
                    <a:pt x="81046" y="201705"/>
                    <a:pt x="81046" y="205432"/>
                  </a:cubicBezTo>
                  <a:cubicBezTo>
                    <a:pt x="81046" y="225425"/>
                    <a:pt x="95216" y="238980"/>
                    <a:pt x="113639" y="238980"/>
                  </a:cubicBezTo>
                  <a:cubicBezTo>
                    <a:pt x="124267" y="238980"/>
                    <a:pt x="133832" y="233558"/>
                    <a:pt x="141626" y="221020"/>
                  </a:cubicBezTo>
                  <a:cubicBezTo>
                    <a:pt x="150483" y="206110"/>
                    <a:pt x="154380" y="187472"/>
                    <a:pt x="154380" y="186794"/>
                  </a:cubicBezTo>
                  <a:cubicBezTo>
                    <a:pt x="154380" y="183406"/>
                    <a:pt x="151191" y="183406"/>
                    <a:pt x="150129" y="183406"/>
                  </a:cubicBezTo>
                  <a:cubicBezTo>
                    <a:pt x="146586" y="183406"/>
                    <a:pt x="146232" y="184761"/>
                    <a:pt x="145169" y="189505"/>
                  </a:cubicBezTo>
                  <a:cubicBezTo>
                    <a:pt x="138083" y="214243"/>
                    <a:pt x="129935" y="231525"/>
                    <a:pt x="114347" y="231525"/>
                  </a:cubicBezTo>
                  <a:cubicBezTo>
                    <a:pt x="107616" y="231525"/>
                    <a:pt x="103010" y="227798"/>
                    <a:pt x="103010" y="215598"/>
                  </a:cubicBezTo>
                  <a:cubicBezTo>
                    <a:pt x="103010" y="209837"/>
                    <a:pt x="104428" y="202044"/>
                    <a:pt x="105845" y="196622"/>
                  </a:cubicBezTo>
                  <a:cubicBezTo>
                    <a:pt x="107262" y="190861"/>
                    <a:pt x="107262" y="189505"/>
                    <a:pt x="107262" y="186117"/>
                  </a:cubicBezTo>
                  <a:cubicBezTo>
                    <a:pt x="107262" y="164090"/>
                    <a:pt x="84943" y="154263"/>
                    <a:pt x="54830" y="150536"/>
                  </a:cubicBezTo>
                  <a:cubicBezTo>
                    <a:pt x="65812" y="144436"/>
                    <a:pt x="77149" y="133592"/>
                    <a:pt x="85297" y="125459"/>
                  </a:cubicBezTo>
                  <a:cubicBezTo>
                    <a:pt x="102302" y="107499"/>
                    <a:pt x="118598" y="92928"/>
                    <a:pt x="135958" y="92928"/>
                  </a:cubicBezTo>
                  <a:cubicBezTo>
                    <a:pt x="138083" y="92928"/>
                    <a:pt x="138438" y="92928"/>
                    <a:pt x="139146" y="93267"/>
                  </a:cubicBezTo>
                  <a:cubicBezTo>
                    <a:pt x="143397" y="93945"/>
                    <a:pt x="143752" y="93945"/>
                    <a:pt x="146586" y="95978"/>
                  </a:cubicBezTo>
                  <a:cubicBezTo>
                    <a:pt x="147294" y="96317"/>
                    <a:pt x="147294" y="96655"/>
                    <a:pt x="148003" y="97333"/>
                  </a:cubicBezTo>
                  <a:cubicBezTo>
                    <a:pt x="130998" y="98350"/>
                    <a:pt x="127809" y="111566"/>
                    <a:pt x="127809" y="115632"/>
                  </a:cubicBezTo>
                  <a:cubicBezTo>
                    <a:pt x="127809" y="121054"/>
                    <a:pt x="131706" y="127492"/>
                    <a:pt x="141272" y="127492"/>
                  </a:cubicBezTo>
                  <a:cubicBezTo>
                    <a:pt x="150483" y="127492"/>
                    <a:pt x="160757" y="120037"/>
                    <a:pt x="160757" y="106821"/>
                  </a:cubicBezTo>
                  <a:cubicBezTo>
                    <a:pt x="160757" y="96655"/>
                    <a:pt x="152608" y="85473"/>
                    <a:pt x="136666" y="85473"/>
                  </a:cubicBezTo>
                  <a:cubicBezTo>
                    <a:pt x="126747" y="85473"/>
                    <a:pt x="110450" y="88184"/>
                    <a:pt x="84943" y="115293"/>
                  </a:cubicBezTo>
                  <a:cubicBezTo>
                    <a:pt x="72897" y="128170"/>
                    <a:pt x="59081" y="141725"/>
                    <a:pt x="45618" y="146808"/>
                  </a:cubicBezTo>
                  <a:lnTo>
                    <a:pt x="82463" y="3806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D8F9037B-EDAF-CFE3-B59F-46469E78662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1709819" y="5474176"/>
              <a:ext cx="176427" cy="153507"/>
            </a:xfrm>
            <a:custGeom>
              <a:avLst/>
              <a:gdLst>
                <a:gd name="connsiteX0" fmla="*/ 108330 w 176427"/>
                <a:gd name="connsiteY0" fmla="*/ 47520 h 153507"/>
                <a:gd name="connsiteX1" fmla="*/ 143403 w 176427"/>
                <a:gd name="connsiteY1" fmla="*/ 7533 h 153507"/>
                <a:gd name="connsiteX2" fmla="*/ 161116 w 176427"/>
                <a:gd name="connsiteY2" fmla="*/ 11938 h 153507"/>
                <a:gd name="connsiteX3" fmla="*/ 144111 w 176427"/>
                <a:gd name="connsiteY3" fmla="*/ 30237 h 153507"/>
                <a:gd name="connsiteX4" fmla="*/ 157574 w 176427"/>
                <a:gd name="connsiteY4" fmla="*/ 42098 h 153507"/>
                <a:gd name="connsiteX5" fmla="*/ 176704 w 176427"/>
                <a:gd name="connsiteY5" fmla="*/ 22443 h 153507"/>
                <a:gd name="connsiteX6" fmla="*/ 143757 w 176427"/>
                <a:gd name="connsiteY6" fmla="*/ 78 h 153507"/>
                <a:gd name="connsiteX7" fmla="*/ 106559 w 176427"/>
                <a:gd name="connsiteY7" fmla="*/ 25832 h 153507"/>
                <a:gd name="connsiteX8" fmla="*/ 68297 w 176427"/>
                <a:gd name="connsiteY8" fmla="*/ 78 h 153507"/>
                <a:gd name="connsiteX9" fmla="*/ 11260 w 176427"/>
                <a:gd name="connsiteY9" fmla="*/ 52264 h 153507"/>
                <a:gd name="connsiteX10" fmla="*/ 15511 w 176427"/>
                <a:gd name="connsiteY10" fmla="*/ 55652 h 153507"/>
                <a:gd name="connsiteX11" fmla="*/ 20116 w 176427"/>
                <a:gd name="connsiteY11" fmla="*/ 51925 h 153507"/>
                <a:gd name="connsiteX12" fmla="*/ 67589 w 176427"/>
                <a:gd name="connsiteY12" fmla="*/ 7533 h 153507"/>
                <a:gd name="connsiteX13" fmla="*/ 86719 w 176427"/>
                <a:gd name="connsiteY13" fmla="*/ 30237 h 153507"/>
                <a:gd name="connsiteX14" fmla="*/ 67589 w 176427"/>
                <a:gd name="connsiteY14" fmla="*/ 110888 h 153507"/>
                <a:gd name="connsiteX15" fmla="*/ 33933 w 176427"/>
                <a:gd name="connsiteY15" fmla="*/ 146130 h 153507"/>
                <a:gd name="connsiteX16" fmla="*/ 16219 w 176427"/>
                <a:gd name="connsiteY16" fmla="*/ 141725 h 153507"/>
                <a:gd name="connsiteX17" fmla="*/ 32870 w 176427"/>
                <a:gd name="connsiteY17" fmla="*/ 123426 h 153507"/>
                <a:gd name="connsiteX18" fmla="*/ 19762 w 176427"/>
                <a:gd name="connsiteY18" fmla="*/ 111566 h 153507"/>
                <a:gd name="connsiteX19" fmla="*/ 277 w 176427"/>
                <a:gd name="connsiteY19" fmla="*/ 131220 h 153507"/>
                <a:gd name="connsiteX20" fmla="*/ 33579 w 176427"/>
                <a:gd name="connsiteY20" fmla="*/ 153585 h 153507"/>
                <a:gd name="connsiteX21" fmla="*/ 70777 w 176427"/>
                <a:gd name="connsiteY21" fmla="*/ 127831 h 153507"/>
                <a:gd name="connsiteX22" fmla="*/ 109039 w 176427"/>
                <a:gd name="connsiteY22" fmla="*/ 153585 h 153507"/>
                <a:gd name="connsiteX23" fmla="*/ 165722 w 176427"/>
                <a:gd name="connsiteY23" fmla="*/ 101400 h 153507"/>
                <a:gd name="connsiteX24" fmla="*/ 161471 w 176427"/>
                <a:gd name="connsiteY24" fmla="*/ 98011 h 153507"/>
                <a:gd name="connsiteX25" fmla="*/ 156865 w 176427"/>
                <a:gd name="connsiteY25" fmla="*/ 101738 h 153507"/>
                <a:gd name="connsiteX26" fmla="*/ 109747 w 176427"/>
                <a:gd name="connsiteY26" fmla="*/ 146130 h 153507"/>
                <a:gd name="connsiteX27" fmla="*/ 90262 w 176427"/>
                <a:gd name="connsiteY27" fmla="*/ 123765 h 153507"/>
                <a:gd name="connsiteX28" fmla="*/ 96285 w 176427"/>
                <a:gd name="connsiteY28" fmla="*/ 93945 h 153507"/>
                <a:gd name="connsiteX29" fmla="*/ 108330 w 176427"/>
                <a:gd name="connsiteY29" fmla="*/ 47520 h 15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6427" h="153507">
                  <a:moveTo>
                    <a:pt x="108330" y="47520"/>
                  </a:moveTo>
                  <a:cubicBezTo>
                    <a:pt x="110456" y="38709"/>
                    <a:pt x="118604" y="7533"/>
                    <a:pt x="143403" y="7533"/>
                  </a:cubicBezTo>
                  <a:cubicBezTo>
                    <a:pt x="145174" y="7533"/>
                    <a:pt x="153677" y="7533"/>
                    <a:pt x="161116" y="11938"/>
                  </a:cubicBezTo>
                  <a:cubicBezTo>
                    <a:pt x="151197" y="13633"/>
                    <a:pt x="144111" y="22104"/>
                    <a:pt x="144111" y="30237"/>
                  </a:cubicBezTo>
                  <a:cubicBezTo>
                    <a:pt x="144111" y="35659"/>
                    <a:pt x="148008" y="42098"/>
                    <a:pt x="157574" y="42098"/>
                  </a:cubicBezTo>
                  <a:cubicBezTo>
                    <a:pt x="165368" y="42098"/>
                    <a:pt x="176704" y="35998"/>
                    <a:pt x="176704" y="22443"/>
                  </a:cubicBezTo>
                  <a:cubicBezTo>
                    <a:pt x="176704" y="4822"/>
                    <a:pt x="155802" y="78"/>
                    <a:pt x="143757" y="78"/>
                  </a:cubicBezTo>
                  <a:cubicBezTo>
                    <a:pt x="123209" y="78"/>
                    <a:pt x="110810" y="18038"/>
                    <a:pt x="106559" y="25832"/>
                  </a:cubicBezTo>
                  <a:cubicBezTo>
                    <a:pt x="97702" y="3467"/>
                    <a:pt x="78571" y="78"/>
                    <a:pt x="68297" y="78"/>
                  </a:cubicBezTo>
                  <a:cubicBezTo>
                    <a:pt x="31453" y="78"/>
                    <a:pt x="11260" y="43792"/>
                    <a:pt x="11260" y="52264"/>
                  </a:cubicBezTo>
                  <a:cubicBezTo>
                    <a:pt x="11260" y="55652"/>
                    <a:pt x="14802" y="55652"/>
                    <a:pt x="15511" y="55652"/>
                  </a:cubicBezTo>
                  <a:cubicBezTo>
                    <a:pt x="18345" y="55652"/>
                    <a:pt x="19408" y="54975"/>
                    <a:pt x="20116" y="51925"/>
                  </a:cubicBezTo>
                  <a:cubicBezTo>
                    <a:pt x="32162" y="16005"/>
                    <a:pt x="55544" y="7533"/>
                    <a:pt x="67589" y="7533"/>
                  </a:cubicBezTo>
                  <a:cubicBezTo>
                    <a:pt x="74320" y="7533"/>
                    <a:pt x="86719" y="10583"/>
                    <a:pt x="86719" y="30237"/>
                  </a:cubicBezTo>
                  <a:cubicBezTo>
                    <a:pt x="86719" y="40742"/>
                    <a:pt x="80697" y="63446"/>
                    <a:pt x="67589" y="110888"/>
                  </a:cubicBezTo>
                  <a:cubicBezTo>
                    <a:pt x="61920" y="131898"/>
                    <a:pt x="49521" y="146130"/>
                    <a:pt x="33933" y="146130"/>
                  </a:cubicBezTo>
                  <a:cubicBezTo>
                    <a:pt x="31807" y="146130"/>
                    <a:pt x="23659" y="146130"/>
                    <a:pt x="16219" y="141725"/>
                  </a:cubicBezTo>
                  <a:cubicBezTo>
                    <a:pt x="25076" y="140031"/>
                    <a:pt x="32870" y="132914"/>
                    <a:pt x="32870" y="123426"/>
                  </a:cubicBezTo>
                  <a:cubicBezTo>
                    <a:pt x="32870" y="114277"/>
                    <a:pt x="25076" y="111566"/>
                    <a:pt x="19762" y="111566"/>
                  </a:cubicBezTo>
                  <a:cubicBezTo>
                    <a:pt x="9134" y="111566"/>
                    <a:pt x="277" y="120376"/>
                    <a:pt x="277" y="131220"/>
                  </a:cubicBezTo>
                  <a:cubicBezTo>
                    <a:pt x="277" y="146808"/>
                    <a:pt x="17991" y="153585"/>
                    <a:pt x="33579" y="153585"/>
                  </a:cubicBezTo>
                  <a:cubicBezTo>
                    <a:pt x="56961" y="153585"/>
                    <a:pt x="69714" y="129865"/>
                    <a:pt x="70777" y="127831"/>
                  </a:cubicBezTo>
                  <a:cubicBezTo>
                    <a:pt x="75029" y="140369"/>
                    <a:pt x="87782" y="153585"/>
                    <a:pt x="109039" y="153585"/>
                  </a:cubicBezTo>
                  <a:cubicBezTo>
                    <a:pt x="145529" y="153585"/>
                    <a:pt x="165722" y="109871"/>
                    <a:pt x="165722" y="101400"/>
                  </a:cubicBezTo>
                  <a:cubicBezTo>
                    <a:pt x="165722" y="98011"/>
                    <a:pt x="162534" y="98011"/>
                    <a:pt x="161471" y="98011"/>
                  </a:cubicBezTo>
                  <a:cubicBezTo>
                    <a:pt x="158282" y="98011"/>
                    <a:pt x="157574" y="99366"/>
                    <a:pt x="156865" y="101738"/>
                  </a:cubicBezTo>
                  <a:cubicBezTo>
                    <a:pt x="145174" y="137997"/>
                    <a:pt x="121084" y="146130"/>
                    <a:pt x="109747" y="146130"/>
                  </a:cubicBezTo>
                  <a:cubicBezTo>
                    <a:pt x="95930" y="146130"/>
                    <a:pt x="90262" y="135286"/>
                    <a:pt x="90262" y="123765"/>
                  </a:cubicBezTo>
                  <a:cubicBezTo>
                    <a:pt x="90262" y="116310"/>
                    <a:pt x="92388" y="108855"/>
                    <a:pt x="96285" y="93945"/>
                  </a:cubicBezTo>
                  <a:lnTo>
                    <a:pt x="108330" y="47520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66848E27-7DD0-B654-0E5B-8EAB87EA5D3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1922215" y="5369804"/>
              <a:ext cx="82191" cy="338868"/>
            </a:xfrm>
            <a:custGeom>
              <a:avLst/>
              <a:gdLst>
                <a:gd name="connsiteX0" fmla="*/ 82474 w 82191"/>
                <a:gd name="connsiteY0" fmla="*/ 169512 h 338868"/>
                <a:gd name="connsiteX1" fmla="*/ 59092 w 82191"/>
                <a:gd name="connsiteY1" fmla="*/ 63785 h 338868"/>
                <a:gd name="connsiteX2" fmla="*/ 3826 w 82191"/>
                <a:gd name="connsiteY2" fmla="*/ 78 h 338868"/>
                <a:gd name="connsiteX3" fmla="*/ 283 w 82191"/>
                <a:gd name="connsiteY3" fmla="*/ 3467 h 338868"/>
                <a:gd name="connsiteX4" fmla="*/ 7014 w 82191"/>
                <a:gd name="connsiteY4" fmla="*/ 11261 h 338868"/>
                <a:gd name="connsiteX5" fmla="*/ 61926 w 82191"/>
                <a:gd name="connsiteY5" fmla="*/ 169512 h 338868"/>
                <a:gd name="connsiteX6" fmla="*/ 4888 w 82191"/>
                <a:gd name="connsiteY6" fmla="*/ 329797 h 338868"/>
                <a:gd name="connsiteX7" fmla="*/ 283 w 82191"/>
                <a:gd name="connsiteY7" fmla="*/ 335558 h 338868"/>
                <a:gd name="connsiteX8" fmla="*/ 3826 w 82191"/>
                <a:gd name="connsiteY8" fmla="*/ 338946 h 338868"/>
                <a:gd name="connsiteX9" fmla="*/ 60155 w 82191"/>
                <a:gd name="connsiteY9" fmla="*/ 272867 h 338868"/>
                <a:gd name="connsiteX10" fmla="*/ 82474 w 82191"/>
                <a:gd name="connsiteY10" fmla="*/ 169512 h 33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91" h="338868">
                  <a:moveTo>
                    <a:pt x="82474" y="169512"/>
                  </a:moveTo>
                  <a:cubicBezTo>
                    <a:pt x="82474" y="143080"/>
                    <a:pt x="78577" y="102077"/>
                    <a:pt x="59092" y="63785"/>
                  </a:cubicBezTo>
                  <a:cubicBezTo>
                    <a:pt x="37836" y="22104"/>
                    <a:pt x="7368" y="78"/>
                    <a:pt x="3826" y="78"/>
                  </a:cubicBezTo>
                  <a:cubicBezTo>
                    <a:pt x="1700" y="78"/>
                    <a:pt x="283" y="1433"/>
                    <a:pt x="283" y="3467"/>
                  </a:cubicBezTo>
                  <a:cubicBezTo>
                    <a:pt x="283" y="4483"/>
                    <a:pt x="283" y="5161"/>
                    <a:pt x="7014" y="11261"/>
                  </a:cubicBezTo>
                  <a:cubicBezTo>
                    <a:pt x="41733" y="44809"/>
                    <a:pt x="61926" y="98689"/>
                    <a:pt x="61926" y="169512"/>
                  </a:cubicBezTo>
                  <a:cubicBezTo>
                    <a:pt x="61926" y="227459"/>
                    <a:pt x="48818" y="287099"/>
                    <a:pt x="4888" y="329797"/>
                  </a:cubicBezTo>
                  <a:cubicBezTo>
                    <a:pt x="283" y="333863"/>
                    <a:pt x="283" y="334541"/>
                    <a:pt x="283" y="335558"/>
                  </a:cubicBezTo>
                  <a:cubicBezTo>
                    <a:pt x="283" y="337591"/>
                    <a:pt x="1700" y="338946"/>
                    <a:pt x="3826" y="338946"/>
                  </a:cubicBezTo>
                  <a:cubicBezTo>
                    <a:pt x="7368" y="338946"/>
                    <a:pt x="39253" y="315903"/>
                    <a:pt x="60155" y="272867"/>
                  </a:cubicBezTo>
                  <a:cubicBezTo>
                    <a:pt x="78223" y="235592"/>
                    <a:pt x="82474" y="197977"/>
                    <a:pt x="82474" y="169512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13" name="Groupe 212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 title="IguanaTex Vector Display">
            <a:extLst>
              <a:ext uri="{FF2B5EF4-FFF2-40B4-BE49-F238E27FC236}">
                <a16:creationId xmlns:a16="http://schemas.microsoft.com/office/drawing/2014/main" id="{1994C7F1-2668-E89F-483A-2DBFBB53A2A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17125" y="1307336"/>
            <a:ext cx="317486" cy="317485"/>
            <a:chOff x="2596833" y="8827151"/>
            <a:chExt cx="251394" cy="254903"/>
          </a:xfrm>
        </p:grpSpPr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ED68BA08-887A-81A2-DC3A-657EB3C897E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596833" y="8827151"/>
              <a:ext cx="185495" cy="205195"/>
            </a:xfrm>
            <a:custGeom>
              <a:avLst/>
              <a:gdLst>
                <a:gd name="connsiteX0" fmla="*/ 110010 w 185495"/>
                <a:gd name="connsiteY0" fmla="*/ 21279 h 205195"/>
                <a:gd name="connsiteX1" fmla="*/ 116284 w 185495"/>
                <a:gd name="connsiteY1" fmla="*/ 10065 h 205195"/>
                <a:gd name="connsiteX2" fmla="*/ 133470 w 185495"/>
                <a:gd name="connsiteY2" fmla="*/ 9459 h 205195"/>
                <a:gd name="connsiteX3" fmla="*/ 173297 w 185495"/>
                <a:gd name="connsiteY3" fmla="*/ 34313 h 205195"/>
                <a:gd name="connsiteX4" fmla="*/ 171114 w 185495"/>
                <a:gd name="connsiteY4" fmla="*/ 58560 h 205195"/>
                <a:gd name="connsiteX5" fmla="*/ 170296 w 185495"/>
                <a:gd name="connsiteY5" fmla="*/ 64319 h 205195"/>
                <a:gd name="connsiteX6" fmla="*/ 173569 w 185495"/>
                <a:gd name="connsiteY6" fmla="*/ 68259 h 205195"/>
                <a:gd name="connsiteX7" fmla="*/ 177661 w 185495"/>
                <a:gd name="connsiteY7" fmla="*/ 61288 h 205195"/>
                <a:gd name="connsiteX8" fmla="*/ 185026 w 185495"/>
                <a:gd name="connsiteY8" fmla="*/ 8549 h 205195"/>
                <a:gd name="connsiteX9" fmla="*/ 185572 w 185495"/>
                <a:gd name="connsiteY9" fmla="*/ 3397 h 205195"/>
                <a:gd name="connsiteX10" fmla="*/ 178207 w 185495"/>
                <a:gd name="connsiteY10" fmla="*/ 63 h 205195"/>
                <a:gd name="connsiteX11" fmla="*/ 26810 w 185495"/>
                <a:gd name="connsiteY11" fmla="*/ 63 h 205195"/>
                <a:gd name="connsiteX12" fmla="*/ 18081 w 185495"/>
                <a:gd name="connsiteY12" fmla="*/ 6125 h 205195"/>
                <a:gd name="connsiteX13" fmla="*/ 1713 w 185495"/>
                <a:gd name="connsiteY13" fmla="*/ 59470 h 205195"/>
                <a:gd name="connsiteX14" fmla="*/ 77 w 185495"/>
                <a:gd name="connsiteY14" fmla="*/ 64925 h 205195"/>
                <a:gd name="connsiteX15" fmla="*/ 3350 w 185495"/>
                <a:gd name="connsiteY15" fmla="*/ 68259 h 205195"/>
                <a:gd name="connsiteX16" fmla="*/ 7988 w 185495"/>
                <a:gd name="connsiteY16" fmla="*/ 61894 h 205195"/>
                <a:gd name="connsiteX17" fmla="*/ 70183 w 185495"/>
                <a:gd name="connsiteY17" fmla="*/ 9459 h 205195"/>
                <a:gd name="connsiteX18" fmla="*/ 80822 w 185495"/>
                <a:gd name="connsiteY18" fmla="*/ 9459 h 205195"/>
                <a:gd name="connsiteX19" fmla="*/ 88460 w 185495"/>
                <a:gd name="connsiteY19" fmla="*/ 13096 h 205195"/>
                <a:gd name="connsiteX20" fmla="*/ 87369 w 185495"/>
                <a:gd name="connsiteY20" fmla="*/ 19461 h 205195"/>
                <a:gd name="connsiteX21" fmla="*/ 50815 w 185495"/>
                <a:gd name="connsiteY21" fmla="*/ 181314 h 205195"/>
                <a:gd name="connsiteX22" fmla="*/ 18353 w 185495"/>
                <a:gd name="connsiteY22" fmla="*/ 195863 h 205195"/>
                <a:gd name="connsiteX23" fmla="*/ 6896 w 185495"/>
                <a:gd name="connsiteY23" fmla="*/ 201622 h 205195"/>
                <a:gd name="connsiteX24" fmla="*/ 11534 w 185495"/>
                <a:gd name="connsiteY24" fmla="*/ 205259 h 205195"/>
                <a:gd name="connsiteX25" fmla="*/ 33902 w 185495"/>
                <a:gd name="connsiteY25" fmla="*/ 204652 h 205195"/>
                <a:gd name="connsiteX26" fmla="*/ 57089 w 185495"/>
                <a:gd name="connsiteY26" fmla="*/ 204349 h 205195"/>
                <a:gd name="connsiteX27" fmla="*/ 79731 w 185495"/>
                <a:gd name="connsiteY27" fmla="*/ 204652 h 205195"/>
                <a:gd name="connsiteX28" fmla="*/ 103463 w 185495"/>
                <a:gd name="connsiteY28" fmla="*/ 205259 h 205195"/>
                <a:gd name="connsiteX29" fmla="*/ 109464 w 185495"/>
                <a:gd name="connsiteY29" fmla="*/ 199197 h 205195"/>
                <a:gd name="connsiteX30" fmla="*/ 100190 w 185495"/>
                <a:gd name="connsiteY30" fmla="*/ 195863 h 205195"/>
                <a:gd name="connsiteX31" fmla="*/ 82731 w 185495"/>
                <a:gd name="connsiteY31" fmla="*/ 195257 h 205195"/>
                <a:gd name="connsiteX32" fmla="*/ 72638 w 185495"/>
                <a:gd name="connsiteY32" fmla="*/ 188588 h 205195"/>
                <a:gd name="connsiteX33" fmla="*/ 73729 w 185495"/>
                <a:gd name="connsiteY33" fmla="*/ 182223 h 205195"/>
                <a:gd name="connsiteX34" fmla="*/ 110010 w 185495"/>
                <a:gd name="connsiteY34" fmla="*/ 21279 h 20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5495" h="205195">
                  <a:moveTo>
                    <a:pt x="110010" y="21279"/>
                  </a:moveTo>
                  <a:cubicBezTo>
                    <a:pt x="111919" y="12793"/>
                    <a:pt x="113011" y="10974"/>
                    <a:pt x="116284" y="10065"/>
                  </a:cubicBezTo>
                  <a:cubicBezTo>
                    <a:pt x="118739" y="9459"/>
                    <a:pt x="127741" y="9459"/>
                    <a:pt x="133470" y="9459"/>
                  </a:cubicBezTo>
                  <a:cubicBezTo>
                    <a:pt x="161021" y="9459"/>
                    <a:pt x="173297" y="10671"/>
                    <a:pt x="173297" y="34313"/>
                  </a:cubicBezTo>
                  <a:cubicBezTo>
                    <a:pt x="173297" y="38859"/>
                    <a:pt x="172205" y="50680"/>
                    <a:pt x="171114" y="58560"/>
                  </a:cubicBezTo>
                  <a:cubicBezTo>
                    <a:pt x="170841" y="59773"/>
                    <a:pt x="170296" y="63410"/>
                    <a:pt x="170296" y="64319"/>
                  </a:cubicBezTo>
                  <a:cubicBezTo>
                    <a:pt x="170296" y="66138"/>
                    <a:pt x="171114" y="68259"/>
                    <a:pt x="173569" y="68259"/>
                  </a:cubicBezTo>
                  <a:cubicBezTo>
                    <a:pt x="176570" y="68259"/>
                    <a:pt x="177116" y="65835"/>
                    <a:pt x="177661" y="61288"/>
                  </a:cubicBezTo>
                  <a:lnTo>
                    <a:pt x="185026" y="8549"/>
                  </a:lnTo>
                  <a:cubicBezTo>
                    <a:pt x="185299" y="7337"/>
                    <a:pt x="185572" y="4306"/>
                    <a:pt x="185572" y="3397"/>
                  </a:cubicBezTo>
                  <a:cubicBezTo>
                    <a:pt x="185572" y="63"/>
                    <a:pt x="182844" y="63"/>
                    <a:pt x="178207" y="63"/>
                  </a:cubicBezTo>
                  <a:lnTo>
                    <a:pt x="26810" y="63"/>
                  </a:lnTo>
                  <a:cubicBezTo>
                    <a:pt x="20263" y="63"/>
                    <a:pt x="19990" y="366"/>
                    <a:pt x="18081" y="6125"/>
                  </a:cubicBezTo>
                  <a:lnTo>
                    <a:pt x="1713" y="59470"/>
                  </a:lnTo>
                  <a:cubicBezTo>
                    <a:pt x="1441" y="60076"/>
                    <a:pt x="77" y="64319"/>
                    <a:pt x="77" y="64925"/>
                  </a:cubicBezTo>
                  <a:cubicBezTo>
                    <a:pt x="77" y="66744"/>
                    <a:pt x="1441" y="68259"/>
                    <a:pt x="3350" y="68259"/>
                  </a:cubicBezTo>
                  <a:cubicBezTo>
                    <a:pt x="6078" y="68259"/>
                    <a:pt x="6351" y="66744"/>
                    <a:pt x="7988" y="61894"/>
                  </a:cubicBezTo>
                  <a:cubicBezTo>
                    <a:pt x="22718" y="14914"/>
                    <a:pt x="29811" y="9459"/>
                    <a:pt x="70183" y="9459"/>
                  </a:cubicBezTo>
                  <a:lnTo>
                    <a:pt x="80822" y="9459"/>
                  </a:lnTo>
                  <a:cubicBezTo>
                    <a:pt x="88460" y="9459"/>
                    <a:pt x="88460" y="10671"/>
                    <a:pt x="88460" y="13096"/>
                  </a:cubicBezTo>
                  <a:cubicBezTo>
                    <a:pt x="88460" y="14914"/>
                    <a:pt x="87641" y="18552"/>
                    <a:pt x="87369" y="19461"/>
                  </a:cubicBezTo>
                  <a:lnTo>
                    <a:pt x="50815" y="181314"/>
                  </a:lnTo>
                  <a:cubicBezTo>
                    <a:pt x="48360" y="192529"/>
                    <a:pt x="47542" y="195863"/>
                    <a:pt x="18353" y="195863"/>
                  </a:cubicBezTo>
                  <a:cubicBezTo>
                    <a:pt x="8533" y="195863"/>
                    <a:pt x="6896" y="195863"/>
                    <a:pt x="6896" y="201622"/>
                  </a:cubicBezTo>
                  <a:cubicBezTo>
                    <a:pt x="6896" y="205259"/>
                    <a:pt x="9897" y="205259"/>
                    <a:pt x="11534" y="205259"/>
                  </a:cubicBezTo>
                  <a:cubicBezTo>
                    <a:pt x="18899" y="205259"/>
                    <a:pt x="26537" y="204652"/>
                    <a:pt x="33902" y="204652"/>
                  </a:cubicBezTo>
                  <a:cubicBezTo>
                    <a:pt x="41540" y="204652"/>
                    <a:pt x="49451" y="204349"/>
                    <a:pt x="57089" y="204349"/>
                  </a:cubicBezTo>
                  <a:cubicBezTo>
                    <a:pt x="64727" y="204349"/>
                    <a:pt x="72365" y="204652"/>
                    <a:pt x="79731" y="204652"/>
                  </a:cubicBezTo>
                  <a:cubicBezTo>
                    <a:pt x="87641" y="204652"/>
                    <a:pt x="95825" y="205259"/>
                    <a:pt x="103463" y="205259"/>
                  </a:cubicBezTo>
                  <a:cubicBezTo>
                    <a:pt x="106191" y="205259"/>
                    <a:pt x="109464" y="205259"/>
                    <a:pt x="109464" y="199197"/>
                  </a:cubicBezTo>
                  <a:cubicBezTo>
                    <a:pt x="109464" y="195863"/>
                    <a:pt x="107282" y="195863"/>
                    <a:pt x="100190" y="195863"/>
                  </a:cubicBezTo>
                  <a:cubicBezTo>
                    <a:pt x="93370" y="195863"/>
                    <a:pt x="89824" y="195863"/>
                    <a:pt x="82731" y="195257"/>
                  </a:cubicBezTo>
                  <a:cubicBezTo>
                    <a:pt x="74820" y="194347"/>
                    <a:pt x="72638" y="193438"/>
                    <a:pt x="72638" y="188588"/>
                  </a:cubicBezTo>
                  <a:cubicBezTo>
                    <a:pt x="72638" y="188285"/>
                    <a:pt x="72638" y="186770"/>
                    <a:pt x="73729" y="182223"/>
                  </a:cubicBezTo>
                  <a:lnTo>
                    <a:pt x="110010" y="21279"/>
                  </a:lnTo>
                  <a:close/>
                </a:path>
              </a:pathLst>
            </a:custGeom>
            <a:solidFill>
              <a:srgbClr val="FF0000"/>
            </a:solidFill>
            <a:ln w="26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F0793F31-A1CA-B255-639A-5B734EFCC88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759626" y="8936932"/>
              <a:ext cx="88601" cy="145122"/>
            </a:xfrm>
            <a:custGeom>
              <a:avLst/>
              <a:gdLst>
                <a:gd name="connsiteX0" fmla="*/ 88684 w 88601"/>
                <a:gd name="connsiteY0" fmla="*/ 73262 h 145122"/>
                <a:gd name="connsiteX1" fmla="*/ 77418 w 88601"/>
                <a:gd name="connsiteY1" fmla="*/ 18311 h 145122"/>
                <a:gd name="connsiteX2" fmla="*/ 44383 w 88601"/>
                <a:gd name="connsiteY2" fmla="*/ 64 h 145122"/>
                <a:gd name="connsiteX3" fmla="*/ 83 w 88601"/>
                <a:gd name="connsiteY3" fmla="*/ 73262 h 145122"/>
                <a:gd name="connsiteX4" fmla="*/ 44383 w 88601"/>
                <a:gd name="connsiteY4" fmla="*/ 145187 h 145122"/>
                <a:gd name="connsiteX5" fmla="*/ 88684 w 88601"/>
                <a:gd name="connsiteY5" fmla="*/ 73262 h 145122"/>
                <a:gd name="connsiteX6" fmla="*/ 44383 w 88601"/>
                <a:gd name="connsiteY6" fmla="*/ 139246 h 145122"/>
                <a:gd name="connsiteX7" fmla="*/ 20132 w 88601"/>
                <a:gd name="connsiteY7" fmla="*/ 116120 h 145122"/>
                <a:gd name="connsiteX8" fmla="*/ 17459 w 88601"/>
                <a:gd name="connsiteY8" fmla="*/ 70504 h 145122"/>
                <a:gd name="connsiteX9" fmla="*/ 20323 w 88601"/>
                <a:gd name="connsiteY9" fmla="*/ 27222 h 145122"/>
                <a:gd name="connsiteX10" fmla="*/ 44383 w 88601"/>
                <a:gd name="connsiteY10" fmla="*/ 6005 h 145122"/>
                <a:gd name="connsiteX11" fmla="*/ 68061 w 88601"/>
                <a:gd name="connsiteY11" fmla="*/ 25312 h 145122"/>
                <a:gd name="connsiteX12" fmla="*/ 71307 w 88601"/>
                <a:gd name="connsiteY12" fmla="*/ 70504 h 145122"/>
                <a:gd name="connsiteX13" fmla="*/ 68825 w 88601"/>
                <a:gd name="connsiteY13" fmla="*/ 115271 h 145122"/>
                <a:gd name="connsiteX14" fmla="*/ 44383 w 88601"/>
                <a:gd name="connsiteY14" fmla="*/ 139246 h 14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01" h="145122">
                  <a:moveTo>
                    <a:pt x="88684" y="73262"/>
                  </a:moveTo>
                  <a:cubicBezTo>
                    <a:pt x="88684" y="49924"/>
                    <a:pt x="86201" y="33162"/>
                    <a:pt x="77418" y="18311"/>
                  </a:cubicBezTo>
                  <a:cubicBezTo>
                    <a:pt x="71498" y="8551"/>
                    <a:pt x="59659" y="64"/>
                    <a:pt x="44383" y="64"/>
                  </a:cubicBezTo>
                  <a:cubicBezTo>
                    <a:pt x="83" y="64"/>
                    <a:pt x="83" y="57986"/>
                    <a:pt x="83" y="73262"/>
                  </a:cubicBezTo>
                  <a:cubicBezTo>
                    <a:pt x="83" y="88538"/>
                    <a:pt x="83" y="145187"/>
                    <a:pt x="44383" y="145187"/>
                  </a:cubicBezTo>
                  <a:cubicBezTo>
                    <a:pt x="88684" y="145187"/>
                    <a:pt x="88684" y="88538"/>
                    <a:pt x="88684" y="73262"/>
                  </a:cubicBezTo>
                  <a:close/>
                  <a:moveTo>
                    <a:pt x="44383" y="139246"/>
                  </a:moveTo>
                  <a:cubicBezTo>
                    <a:pt x="35599" y="139246"/>
                    <a:pt x="23951" y="133517"/>
                    <a:pt x="20132" y="116120"/>
                  </a:cubicBezTo>
                  <a:cubicBezTo>
                    <a:pt x="17459" y="103602"/>
                    <a:pt x="17459" y="86204"/>
                    <a:pt x="17459" y="70504"/>
                  </a:cubicBezTo>
                  <a:cubicBezTo>
                    <a:pt x="17459" y="55016"/>
                    <a:pt x="17459" y="38891"/>
                    <a:pt x="20323" y="27222"/>
                  </a:cubicBezTo>
                  <a:cubicBezTo>
                    <a:pt x="24333" y="10460"/>
                    <a:pt x="36554" y="6005"/>
                    <a:pt x="44383" y="6005"/>
                  </a:cubicBezTo>
                  <a:cubicBezTo>
                    <a:pt x="54695" y="6005"/>
                    <a:pt x="64624" y="13006"/>
                    <a:pt x="68061" y="25312"/>
                  </a:cubicBezTo>
                  <a:cubicBezTo>
                    <a:pt x="71116" y="36769"/>
                    <a:pt x="71307" y="52045"/>
                    <a:pt x="71307" y="70504"/>
                  </a:cubicBezTo>
                  <a:cubicBezTo>
                    <a:pt x="71307" y="86204"/>
                    <a:pt x="71307" y="101904"/>
                    <a:pt x="68825" y="115271"/>
                  </a:cubicBezTo>
                  <a:cubicBezTo>
                    <a:pt x="65006" y="134578"/>
                    <a:pt x="52021" y="139246"/>
                    <a:pt x="44383" y="139246"/>
                  </a:cubicBezTo>
                  <a:close/>
                </a:path>
              </a:pathLst>
            </a:custGeom>
            <a:solidFill>
              <a:srgbClr val="FF0000"/>
            </a:solidFill>
            <a:ln w="26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80" name="Groupe 579" descr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$&#10;\violet{T_L} \rightarrow \blue{T_\infty}&#10;$&#10;&#10;&#10;\end{document}&#10;" title="IguanaTex Vector Display">
            <a:extLst>
              <a:ext uri="{FF2B5EF4-FFF2-40B4-BE49-F238E27FC236}">
                <a16:creationId xmlns:a16="http://schemas.microsoft.com/office/drawing/2014/main" id="{F3F52F84-97C5-8C9A-A4EA-89755CFA9AB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756400" y="3851835"/>
            <a:ext cx="1244835" cy="288983"/>
            <a:chOff x="9092787" y="5659558"/>
            <a:chExt cx="1222521" cy="266790"/>
          </a:xfrm>
        </p:grpSpPr>
        <p:sp>
          <p:nvSpPr>
            <p:cNvPr id="574" name="Forme libre 573">
              <a:extLst>
                <a:ext uri="{FF2B5EF4-FFF2-40B4-BE49-F238E27FC236}">
                  <a16:creationId xmlns:a16="http://schemas.microsoft.com/office/drawing/2014/main" id="{818EA1B6-CF38-F96E-BB84-46EA5067244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092787" y="5659558"/>
              <a:ext cx="205689" cy="216567"/>
            </a:xfrm>
            <a:custGeom>
              <a:avLst/>
              <a:gdLst>
                <a:gd name="connsiteX0" fmla="*/ 121978 w 205689"/>
                <a:gd name="connsiteY0" fmla="*/ 22455 h 216567"/>
                <a:gd name="connsiteX1" fmla="*/ 128935 w 205689"/>
                <a:gd name="connsiteY1" fmla="*/ 10619 h 216567"/>
                <a:gd name="connsiteX2" fmla="*/ 147991 w 205689"/>
                <a:gd name="connsiteY2" fmla="*/ 9979 h 216567"/>
                <a:gd name="connsiteX3" fmla="*/ 192154 w 205689"/>
                <a:gd name="connsiteY3" fmla="*/ 36211 h 216567"/>
                <a:gd name="connsiteX4" fmla="*/ 189734 w 205689"/>
                <a:gd name="connsiteY4" fmla="*/ 61802 h 216567"/>
                <a:gd name="connsiteX5" fmla="*/ 188827 w 205689"/>
                <a:gd name="connsiteY5" fmla="*/ 67880 h 216567"/>
                <a:gd name="connsiteX6" fmla="*/ 192457 w 205689"/>
                <a:gd name="connsiteY6" fmla="*/ 72039 h 216567"/>
                <a:gd name="connsiteX7" fmla="*/ 196994 w 205689"/>
                <a:gd name="connsiteY7" fmla="*/ 64681 h 216567"/>
                <a:gd name="connsiteX8" fmla="*/ 205161 w 205689"/>
                <a:gd name="connsiteY8" fmla="*/ 9020 h 216567"/>
                <a:gd name="connsiteX9" fmla="*/ 205766 w 205689"/>
                <a:gd name="connsiteY9" fmla="*/ 3582 h 216567"/>
                <a:gd name="connsiteX10" fmla="*/ 197599 w 205689"/>
                <a:gd name="connsiteY10" fmla="*/ 63 h 216567"/>
                <a:gd name="connsiteX11" fmla="*/ 29720 w 205689"/>
                <a:gd name="connsiteY11" fmla="*/ 63 h 216567"/>
                <a:gd name="connsiteX12" fmla="*/ 20041 w 205689"/>
                <a:gd name="connsiteY12" fmla="*/ 6461 h 216567"/>
                <a:gd name="connsiteX13" fmla="*/ 1892 w 205689"/>
                <a:gd name="connsiteY13" fmla="*/ 62762 h 216567"/>
                <a:gd name="connsiteX14" fmla="*/ 77 w 205689"/>
                <a:gd name="connsiteY14" fmla="*/ 68520 h 216567"/>
                <a:gd name="connsiteX15" fmla="*/ 3707 w 205689"/>
                <a:gd name="connsiteY15" fmla="*/ 72039 h 216567"/>
                <a:gd name="connsiteX16" fmla="*/ 8849 w 205689"/>
                <a:gd name="connsiteY16" fmla="*/ 65321 h 216567"/>
                <a:gd name="connsiteX17" fmla="*/ 77815 w 205689"/>
                <a:gd name="connsiteY17" fmla="*/ 9979 h 216567"/>
                <a:gd name="connsiteX18" fmla="*/ 89612 w 205689"/>
                <a:gd name="connsiteY18" fmla="*/ 9979 h 216567"/>
                <a:gd name="connsiteX19" fmla="*/ 98082 w 205689"/>
                <a:gd name="connsiteY19" fmla="*/ 13818 h 216567"/>
                <a:gd name="connsiteX20" fmla="*/ 96872 w 205689"/>
                <a:gd name="connsiteY20" fmla="*/ 20536 h 216567"/>
                <a:gd name="connsiteX21" fmla="*/ 56339 w 205689"/>
                <a:gd name="connsiteY21" fmla="*/ 191359 h 216567"/>
                <a:gd name="connsiteX22" fmla="*/ 20343 w 205689"/>
                <a:gd name="connsiteY22" fmla="*/ 206714 h 216567"/>
                <a:gd name="connsiteX23" fmla="*/ 7639 w 205689"/>
                <a:gd name="connsiteY23" fmla="*/ 212792 h 216567"/>
                <a:gd name="connsiteX24" fmla="*/ 12781 w 205689"/>
                <a:gd name="connsiteY24" fmla="*/ 216630 h 216567"/>
                <a:gd name="connsiteX25" fmla="*/ 37585 w 205689"/>
                <a:gd name="connsiteY25" fmla="*/ 215990 h 216567"/>
                <a:gd name="connsiteX26" fmla="*/ 63296 w 205689"/>
                <a:gd name="connsiteY26" fmla="*/ 215671 h 216567"/>
                <a:gd name="connsiteX27" fmla="*/ 88402 w 205689"/>
                <a:gd name="connsiteY27" fmla="*/ 215990 h 216567"/>
                <a:gd name="connsiteX28" fmla="*/ 114718 w 205689"/>
                <a:gd name="connsiteY28" fmla="*/ 216630 h 216567"/>
                <a:gd name="connsiteX29" fmla="*/ 121373 w 205689"/>
                <a:gd name="connsiteY29" fmla="*/ 210232 h 216567"/>
                <a:gd name="connsiteX30" fmla="*/ 111088 w 205689"/>
                <a:gd name="connsiteY30" fmla="*/ 206714 h 216567"/>
                <a:gd name="connsiteX31" fmla="*/ 91729 w 205689"/>
                <a:gd name="connsiteY31" fmla="*/ 206074 h 216567"/>
                <a:gd name="connsiteX32" fmla="*/ 80537 w 205689"/>
                <a:gd name="connsiteY32" fmla="*/ 199036 h 216567"/>
                <a:gd name="connsiteX33" fmla="*/ 81747 w 205689"/>
                <a:gd name="connsiteY33" fmla="*/ 192318 h 216567"/>
                <a:gd name="connsiteX34" fmla="*/ 121978 w 205689"/>
                <a:gd name="connsiteY34" fmla="*/ 22455 h 21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5689" h="216567">
                  <a:moveTo>
                    <a:pt x="121978" y="22455"/>
                  </a:moveTo>
                  <a:cubicBezTo>
                    <a:pt x="124095" y="13498"/>
                    <a:pt x="125305" y="11579"/>
                    <a:pt x="128935" y="10619"/>
                  </a:cubicBezTo>
                  <a:cubicBezTo>
                    <a:pt x="131657" y="9979"/>
                    <a:pt x="141639" y="9979"/>
                    <a:pt x="147991" y="9979"/>
                  </a:cubicBezTo>
                  <a:cubicBezTo>
                    <a:pt x="178542" y="9979"/>
                    <a:pt x="192154" y="11259"/>
                    <a:pt x="192154" y="36211"/>
                  </a:cubicBezTo>
                  <a:cubicBezTo>
                    <a:pt x="192154" y="41009"/>
                    <a:pt x="190944" y="53485"/>
                    <a:pt x="189734" y="61802"/>
                  </a:cubicBezTo>
                  <a:cubicBezTo>
                    <a:pt x="189432" y="63082"/>
                    <a:pt x="188827" y="66920"/>
                    <a:pt x="188827" y="67880"/>
                  </a:cubicBezTo>
                  <a:cubicBezTo>
                    <a:pt x="188827" y="69799"/>
                    <a:pt x="189734" y="72039"/>
                    <a:pt x="192457" y="72039"/>
                  </a:cubicBezTo>
                  <a:cubicBezTo>
                    <a:pt x="195784" y="72039"/>
                    <a:pt x="196389" y="69480"/>
                    <a:pt x="196994" y="64681"/>
                  </a:cubicBezTo>
                  <a:lnTo>
                    <a:pt x="205161" y="9020"/>
                  </a:lnTo>
                  <a:cubicBezTo>
                    <a:pt x="205463" y="7740"/>
                    <a:pt x="205766" y="4541"/>
                    <a:pt x="205766" y="3582"/>
                  </a:cubicBezTo>
                  <a:cubicBezTo>
                    <a:pt x="205766" y="63"/>
                    <a:pt x="202741" y="63"/>
                    <a:pt x="197599" y="63"/>
                  </a:cubicBezTo>
                  <a:lnTo>
                    <a:pt x="29720" y="63"/>
                  </a:lnTo>
                  <a:cubicBezTo>
                    <a:pt x="22461" y="63"/>
                    <a:pt x="22158" y="383"/>
                    <a:pt x="20041" y="6461"/>
                  </a:cubicBezTo>
                  <a:lnTo>
                    <a:pt x="1892" y="62762"/>
                  </a:lnTo>
                  <a:cubicBezTo>
                    <a:pt x="1589" y="63402"/>
                    <a:pt x="77" y="67880"/>
                    <a:pt x="77" y="68520"/>
                  </a:cubicBezTo>
                  <a:cubicBezTo>
                    <a:pt x="77" y="70439"/>
                    <a:pt x="1589" y="72039"/>
                    <a:pt x="3707" y="72039"/>
                  </a:cubicBezTo>
                  <a:cubicBezTo>
                    <a:pt x="6731" y="72039"/>
                    <a:pt x="7034" y="70439"/>
                    <a:pt x="8849" y="65321"/>
                  </a:cubicBezTo>
                  <a:cubicBezTo>
                    <a:pt x="25183" y="15738"/>
                    <a:pt x="33047" y="9979"/>
                    <a:pt x="77815" y="9979"/>
                  </a:cubicBezTo>
                  <a:lnTo>
                    <a:pt x="89612" y="9979"/>
                  </a:lnTo>
                  <a:cubicBezTo>
                    <a:pt x="98082" y="9979"/>
                    <a:pt x="98082" y="11259"/>
                    <a:pt x="98082" y="13818"/>
                  </a:cubicBezTo>
                  <a:cubicBezTo>
                    <a:pt x="98082" y="15738"/>
                    <a:pt x="97174" y="19576"/>
                    <a:pt x="96872" y="20536"/>
                  </a:cubicBezTo>
                  <a:lnTo>
                    <a:pt x="56339" y="191359"/>
                  </a:lnTo>
                  <a:cubicBezTo>
                    <a:pt x="53616" y="203195"/>
                    <a:pt x="52709" y="206714"/>
                    <a:pt x="20343" y="206714"/>
                  </a:cubicBezTo>
                  <a:cubicBezTo>
                    <a:pt x="9454" y="206714"/>
                    <a:pt x="7639" y="206714"/>
                    <a:pt x="7639" y="212792"/>
                  </a:cubicBezTo>
                  <a:cubicBezTo>
                    <a:pt x="7639" y="216630"/>
                    <a:pt x="10966" y="216630"/>
                    <a:pt x="12781" y="216630"/>
                  </a:cubicBezTo>
                  <a:cubicBezTo>
                    <a:pt x="20948" y="216630"/>
                    <a:pt x="29418" y="215990"/>
                    <a:pt x="37585" y="215990"/>
                  </a:cubicBezTo>
                  <a:cubicBezTo>
                    <a:pt x="46054" y="215990"/>
                    <a:pt x="54826" y="215671"/>
                    <a:pt x="63296" y="215671"/>
                  </a:cubicBezTo>
                  <a:cubicBezTo>
                    <a:pt x="71765" y="215671"/>
                    <a:pt x="80235" y="215990"/>
                    <a:pt x="88402" y="215990"/>
                  </a:cubicBezTo>
                  <a:cubicBezTo>
                    <a:pt x="97174" y="215990"/>
                    <a:pt x="106249" y="216630"/>
                    <a:pt x="114718" y="216630"/>
                  </a:cubicBezTo>
                  <a:cubicBezTo>
                    <a:pt x="117743" y="216630"/>
                    <a:pt x="121373" y="216630"/>
                    <a:pt x="121373" y="210232"/>
                  </a:cubicBezTo>
                  <a:cubicBezTo>
                    <a:pt x="121373" y="206714"/>
                    <a:pt x="118953" y="206714"/>
                    <a:pt x="111088" y="206714"/>
                  </a:cubicBezTo>
                  <a:cubicBezTo>
                    <a:pt x="103526" y="206714"/>
                    <a:pt x="99594" y="206714"/>
                    <a:pt x="91729" y="206074"/>
                  </a:cubicBezTo>
                  <a:cubicBezTo>
                    <a:pt x="82957" y="205114"/>
                    <a:pt x="80537" y="204154"/>
                    <a:pt x="80537" y="199036"/>
                  </a:cubicBezTo>
                  <a:cubicBezTo>
                    <a:pt x="80537" y="198716"/>
                    <a:pt x="80537" y="197117"/>
                    <a:pt x="81747" y="192318"/>
                  </a:cubicBezTo>
                  <a:lnTo>
                    <a:pt x="121978" y="22455"/>
                  </a:lnTo>
                  <a:close/>
                </a:path>
              </a:pathLst>
            </a:custGeom>
            <a:solidFill>
              <a:srgbClr val="B300B3"/>
            </a:solidFill>
            <a:ln w="30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5" name="Forme libre 574">
              <a:extLst>
                <a:ext uri="{FF2B5EF4-FFF2-40B4-BE49-F238E27FC236}">
                  <a16:creationId xmlns:a16="http://schemas.microsoft.com/office/drawing/2014/main" id="{1B0B8B40-F51B-28F2-01CC-B52A6F65AE6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276902" y="5771168"/>
              <a:ext cx="138053" cy="152940"/>
            </a:xfrm>
            <a:custGeom>
              <a:avLst/>
              <a:gdLst>
                <a:gd name="connsiteX0" fmla="*/ 72709 w 138053"/>
                <a:gd name="connsiteY0" fmla="*/ 18426 h 152940"/>
                <a:gd name="connsiteX1" fmla="*/ 94730 w 138053"/>
                <a:gd name="connsiteY1" fmla="*/ 8126 h 152940"/>
                <a:gd name="connsiteX2" fmla="*/ 103411 w 138053"/>
                <a:gd name="connsiteY2" fmla="*/ 3199 h 152940"/>
                <a:gd name="connsiteX3" fmla="*/ 99811 w 138053"/>
                <a:gd name="connsiteY3" fmla="*/ 64 h 152940"/>
                <a:gd name="connsiteX4" fmla="*/ 84143 w 138053"/>
                <a:gd name="connsiteY4" fmla="*/ 736 h 152940"/>
                <a:gd name="connsiteX5" fmla="*/ 67204 w 138053"/>
                <a:gd name="connsiteY5" fmla="*/ 960 h 152940"/>
                <a:gd name="connsiteX6" fmla="*/ 52594 w 138053"/>
                <a:gd name="connsiteY6" fmla="*/ 736 h 152940"/>
                <a:gd name="connsiteX7" fmla="*/ 38831 w 138053"/>
                <a:gd name="connsiteY7" fmla="*/ 64 h 152940"/>
                <a:gd name="connsiteX8" fmla="*/ 34384 w 138053"/>
                <a:gd name="connsiteY8" fmla="*/ 4991 h 152940"/>
                <a:gd name="connsiteX9" fmla="*/ 41160 w 138053"/>
                <a:gd name="connsiteY9" fmla="*/ 8126 h 152940"/>
                <a:gd name="connsiteX10" fmla="*/ 49206 w 138053"/>
                <a:gd name="connsiteY10" fmla="*/ 8573 h 152940"/>
                <a:gd name="connsiteX11" fmla="*/ 54076 w 138053"/>
                <a:gd name="connsiteY11" fmla="*/ 11708 h 152940"/>
                <a:gd name="connsiteX12" fmla="*/ 53229 w 138053"/>
                <a:gd name="connsiteY12" fmla="*/ 16635 h 152940"/>
                <a:gd name="connsiteX13" fmla="*/ 25068 w 138053"/>
                <a:gd name="connsiteY13" fmla="*/ 135539 h 152940"/>
                <a:gd name="connsiteX14" fmla="*/ 6435 w 138053"/>
                <a:gd name="connsiteY14" fmla="*/ 144944 h 152940"/>
                <a:gd name="connsiteX15" fmla="*/ 83 w 138053"/>
                <a:gd name="connsiteY15" fmla="*/ 149646 h 152940"/>
                <a:gd name="connsiteX16" fmla="*/ 6435 w 138053"/>
                <a:gd name="connsiteY16" fmla="*/ 153005 h 152940"/>
                <a:gd name="connsiteX17" fmla="*/ 112939 w 138053"/>
                <a:gd name="connsiteY17" fmla="*/ 153005 h 152940"/>
                <a:gd name="connsiteX18" fmla="*/ 120138 w 138053"/>
                <a:gd name="connsiteY18" fmla="*/ 148527 h 152940"/>
                <a:gd name="connsiteX19" fmla="*/ 138136 w 138053"/>
                <a:gd name="connsiteY19" fmla="*/ 97248 h 152940"/>
                <a:gd name="connsiteX20" fmla="*/ 134537 w 138053"/>
                <a:gd name="connsiteY20" fmla="*/ 94113 h 152940"/>
                <a:gd name="connsiteX21" fmla="*/ 130302 w 138053"/>
                <a:gd name="connsiteY21" fmla="*/ 98815 h 152940"/>
                <a:gd name="connsiteX22" fmla="*/ 74191 w 138053"/>
                <a:gd name="connsiteY22" fmla="*/ 144944 h 152940"/>
                <a:gd name="connsiteX23" fmla="*/ 50265 w 138053"/>
                <a:gd name="connsiteY23" fmla="*/ 144944 h 152940"/>
                <a:gd name="connsiteX24" fmla="*/ 43489 w 138053"/>
                <a:gd name="connsiteY24" fmla="*/ 142704 h 152940"/>
                <a:gd name="connsiteX25" fmla="*/ 44336 w 138053"/>
                <a:gd name="connsiteY25" fmla="*/ 138002 h 152940"/>
                <a:gd name="connsiteX26" fmla="*/ 72709 w 138053"/>
                <a:gd name="connsiteY26" fmla="*/ 18426 h 15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8053" h="152940">
                  <a:moveTo>
                    <a:pt x="72709" y="18426"/>
                  </a:moveTo>
                  <a:cubicBezTo>
                    <a:pt x="74615" y="10365"/>
                    <a:pt x="75250" y="8126"/>
                    <a:pt x="94730" y="8126"/>
                  </a:cubicBezTo>
                  <a:cubicBezTo>
                    <a:pt x="101294" y="8126"/>
                    <a:pt x="103411" y="8126"/>
                    <a:pt x="103411" y="3199"/>
                  </a:cubicBezTo>
                  <a:cubicBezTo>
                    <a:pt x="103411" y="2975"/>
                    <a:pt x="103199" y="64"/>
                    <a:pt x="99811" y="64"/>
                  </a:cubicBezTo>
                  <a:cubicBezTo>
                    <a:pt x="94941" y="64"/>
                    <a:pt x="89225" y="512"/>
                    <a:pt x="84143" y="736"/>
                  </a:cubicBezTo>
                  <a:cubicBezTo>
                    <a:pt x="78849" y="960"/>
                    <a:pt x="72497" y="960"/>
                    <a:pt x="67204" y="960"/>
                  </a:cubicBezTo>
                  <a:cubicBezTo>
                    <a:pt x="62757" y="960"/>
                    <a:pt x="57040" y="736"/>
                    <a:pt x="52594" y="736"/>
                  </a:cubicBezTo>
                  <a:cubicBezTo>
                    <a:pt x="48147" y="736"/>
                    <a:pt x="43066" y="64"/>
                    <a:pt x="38831" y="64"/>
                  </a:cubicBezTo>
                  <a:cubicBezTo>
                    <a:pt x="37560" y="64"/>
                    <a:pt x="34384" y="64"/>
                    <a:pt x="34384" y="4991"/>
                  </a:cubicBezTo>
                  <a:cubicBezTo>
                    <a:pt x="34384" y="8126"/>
                    <a:pt x="36925" y="8126"/>
                    <a:pt x="41160" y="8126"/>
                  </a:cubicBezTo>
                  <a:cubicBezTo>
                    <a:pt x="41372" y="8126"/>
                    <a:pt x="45395" y="8126"/>
                    <a:pt x="49206" y="8573"/>
                  </a:cubicBezTo>
                  <a:cubicBezTo>
                    <a:pt x="53652" y="9021"/>
                    <a:pt x="54076" y="9469"/>
                    <a:pt x="54076" y="11708"/>
                  </a:cubicBezTo>
                  <a:cubicBezTo>
                    <a:pt x="54076" y="12156"/>
                    <a:pt x="54076" y="13276"/>
                    <a:pt x="53229" y="16635"/>
                  </a:cubicBezTo>
                  <a:lnTo>
                    <a:pt x="25068" y="135539"/>
                  </a:lnTo>
                  <a:cubicBezTo>
                    <a:pt x="23162" y="143152"/>
                    <a:pt x="22739" y="144944"/>
                    <a:pt x="6435" y="144944"/>
                  </a:cubicBezTo>
                  <a:cubicBezTo>
                    <a:pt x="2835" y="144944"/>
                    <a:pt x="83" y="144944"/>
                    <a:pt x="83" y="149646"/>
                  </a:cubicBezTo>
                  <a:cubicBezTo>
                    <a:pt x="83" y="153005"/>
                    <a:pt x="2623" y="153005"/>
                    <a:pt x="6435" y="153005"/>
                  </a:cubicBezTo>
                  <a:lnTo>
                    <a:pt x="112939" y="153005"/>
                  </a:lnTo>
                  <a:cubicBezTo>
                    <a:pt x="118233" y="153005"/>
                    <a:pt x="118445" y="152781"/>
                    <a:pt x="120138" y="148527"/>
                  </a:cubicBezTo>
                  <a:cubicBezTo>
                    <a:pt x="122256" y="142481"/>
                    <a:pt x="138136" y="99039"/>
                    <a:pt x="138136" y="97248"/>
                  </a:cubicBezTo>
                  <a:cubicBezTo>
                    <a:pt x="138136" y="96576"/>
                    <a:pt x="137713" y="94113"/>
                    <a:pt x="134537" y="94113"/>
                  </a:cubicBezTo>
                  <a:cubicBezTo>
                    <a:pt x="131996" y="94113"/>
                    <a:pt x="131572" y="95232"/>
                    <a:pt x="130302" y="98815"/>
                  </a:cubicBezTo>
                  <a:cubicBezTo>
                    <a:pt x="122256" y="120088"/>
                    <a:pt x="112939" y="144944"/>
                    <a:pt x="74191" y="144944"/>
                  </a:cubicBezTo>
                  <a:lnTo>
                    <a:pt x="50265" y="144944"/>
                  </a:lnTo>
                  <a:cubicBezTo>
                    <a:pt x="43701" y="144944"/>
                    <a:pt x="43489" y="144720"/>
                    <a:pt x="43489" y="142704"/>
                  </a:cubicBezTo>
                  <a:cubicBezTo>
                    <a:pt x="43489" y="142481"/>
                    <a:pt x="43489" y="141361"/>
                    <a:pt x="44336" y="138002"/>
                  </a:cubicBezTo>
                  <a:lnTo>
                    <a:pt x="72709" y="18426"/>
                  </a:lnTo>
                  <a:close/>
                </a:path>
              </a:pathLst>
            </a:custGeom>
            <a:solidFill>
              <a:srgbClr val="B300B3"/>
            </a:solidFill>
            <a:ln w="30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6" name="Forme libre 575">
              <a:extLst>
                <a:ext uri="{FF2B5EF4-FFF2-40B4-BE49-F238E27FC236}">
                  <a16:creationId xmlns:a16="http://schemas.microsoft.com/office/drawing/2014/main" id="{5F0AF396-F1EE-84DF-3125-0C8BC82C4A8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544020" y="5712661"/>
              <a:ext cx="268605" cy="166984"/>
            </a:xfrm>
            <a:custGeom>
              <a:avLst/>
              <a:gdLst>
                <a:gd name="connsiteX0" fmla="*/ 235726 w 268605"/>
                <a:gd name="connsiteY0" fmla="*/ 89953 h 166984"/>
                <a:gd name="connsiteX1" fmla="*/ 208503 w 268605"/>
                <a:gd name="connsiteY1" fmla="*/ 120662 h 166984"/>
                <a:gd name="connsiteX2" fmla="*/ 192471 w 268605"/>
                <a:gd name="connsiteY2" fmla="*/ 163208 h 166984"/>
                <a:gd name="connsiteX3" fmla="*/ 198521 w 268605"/>
                <a:gd name="connsiteY3" fmla="*/ 167047 h 166984"/>
                <a:gd name="connsiteX4" fmla="*/ 205175 w 268605"/>
                <a:gd name="connsiteY4" fmla="*/ 160649 h 166984"/>
                <a:gd name="connsiteX5" fmla="*/ 264160 w 268605"/>
                <a:gd name="connsiteY5" fmla="*/ 87713 h 166984"/>
                <a:gd name="connsiteX6" fmla="*/ 268697 w 268605"/>
                <a:gd name="connsiteY6" fmla="*/ 83555 h 166984"/>
                <a:gd name="connsiteX7" fmla="*/ 266277 w 268605"/>
                <a:gd name="connsiteY7" fmla="*/ 80036 h 166984"/>
                <a:gd name="connsiteX8" fmla="*/ 204873 w 268605"/>
                <a:gd name="connsiteY8" fmla="*/ 4861 h 166984"/>
                <a:gd name="connsiteX9" fmla="*/ 198521 w 268605"/>
                <a:gd name="connsiteY9" fmla="*/ 63 h 166984"/>
                <a:gd name="connsiteX10" fmla="*/ 192471 w 268605"/>
                <a:gd name="connsiteY10" fmla="*/ 3901 h 166984"/>
                <a:gd name="connsiteX11" fmla="*/ 207898 w 268605"/>
                <a:gd name="connsiteY11" fmla="*/ 46127 h 166984"/>
                <a:gd name="connsiteX12" fmla="*/ 235726 w 268605"/>
                <a:gd name="connsiteY12" fmla="*/ 77157 h 166984"/>
                <a:gd name="connsiteX13" fmla="*/ 10981 w 268605"/>
                <a:gd name="connsiteY13" fmla="*/ 77157 h 166984"/>
                <a:gd name="connsiteX14" fmla="*/ 91 w 268605"/>
                <a:gd name="connsiteY14" fmla="*/ 83555 h 166984"/>
                <a:gd name="connsiteX15" fmla="*/ 10981 w 268605"/>
                <a:gd name="connsiteY15" fmla="*/ 89953 h 166984"/>
                <a:gd name="connsiteX16" fmla="*/ 235726 w 268605"/>
                <a:gd name="connsiteY16" fmla="*/ 89953 h 16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8605" h="166984">
                  <a:moveTo>
                    <a:pt x="235726" y="89953"/>
                  </a:moveTo>
                  <a:cubicBezTo>
                    <a:pt x="219090" y="103388"/>
                    <a:pt x="210923" y="116504"/>
                    <a:pt x="208503" y="120662"/>
                  </a:cubicBezTo>
                  <a:cubicBezTo>
                    <a:pt x="194891" y="142735"/>
                    <a:pt x="192471" y="162888"/>
                    <a:pt x="192471" y="163208"/>
                  </a:cubicBezTo>
                  <a:cubicBezTo>
                    <a:pt x="192471" y="167047"/>
                    <a:pt x="196101" y="167047"/>
                    <a:pt x="198521" y="167047"/>
                  </a:cubicBezTo>
                  <a:cubicBezTo>
                    <a:pt x="203663" y="167047"/>
                    <a:pt x="203965" y="166407"/>
                    <a:pt x="205175" y="160649"/>
                  </a:cubicBezTo>
                  <a:cubicBezTo>
                    <a:pt x="212133" y="129300"/>
                    <a:pt x="229979" y="102429"/>
                    <a:pt x="264160" y="87713"/>
                  </a:cubicBezTo>
                  <a:cubicBezTo>
                    <a:pt x="267790" y="86434"/>
                    <a:pt x="268697" y="85794"/>
                    <a:pt x="268697" y="83555"/>
                  </a:cubicBezTo>
                  <a:cubicBezTo>
                    <a:pt x="268697" y="81316"/>
                    <a:pt x="266882" y="80356"/>
                    <a:pt x="266277" y="80036"/>
                  </a:cubicBezTo>
                  <a:cubicBezTo>
                    <a:pt x="252968" y="74598"/>
                    <a:pt x="216367" y="58603"/>
                    <a:pt x="204873" y="4861"/>
                  </a:cubicBezTo>
                  <a:cubicBezTo>
                    <a:pt x="203965" y="1022"/>
                    <a:pt x="203663" y="63"/>
                    <a:pt x="198521" y="63"/>
                  </a:cubicBezTo>
                  <a:cubicBezTo>
                    <a:pt x="196101" y="63"/>
                    <a:pt x="192471" y="63"/>
                    <a:pt x="192471" y="3901"/>
                  </a:cubicBezTo>
                  <a:cubicBezTo>
                    <a:pt x="192471" y="4541"/>
                    <a:pt x="195193" y="24695"/>
                    <a:pt x="207898" y="46127"/>
                  </a:cubicBezTo>
                  <a:cubicBezTo>
                    <a:pt x="213947" y="55724"/>
                    <a:pt x="222719" y="66920"/>
                    <a:pt x="235726" y="77157"/>
                  </a:cubicBezTo>
                  <a:lnTo>
                    <a:pt x="10981" y="77157"/>
                  </a:lnTo>
                  <a:cubicBezTo>
                    <a:pt x="5536" y="77157"/>
                    <a:pt x="91" y="77157"/>
                    <a:pt x="91" y="83555"/>
                  </a:cubicBezTo>
                  <a:cubicBezTo>
                    <a:pt x="91" y="89953"/>
                    <a:pt x="5536" y="89953"/>
                    <a:pt x="10981" y="89953"/>
                  </a:cubicBezTo>
                  <a:lnTo>
                    <a:pt x="235726" y="89953"/>
                  </a:lnTo>
                  <a:close/>
                </a:path>
              </a:pathLst>
            </a:custGeom>
            <a:solidFill>
              <a:srgbClr val="000000"/>
            </a:solidFill>
            <a:ln w="30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8" name="Forme libre 577">
              <a:extLst>
                <a:ext uri="{FF2B5EF4-FFF2-40B4-BE49-F238E27FC236}">
                  <a16:creationId xmlns:a16="http://schemas.microsoft.com/office/drawing/2014/main" id="{435D5EED-7C79-0AEF-719B-53D4C0094ED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921149" y="5659558"/>
              <a:ext cx="205689" cy="216567"/>
            </a:xfrm>
            <a:custGeom>
              <a:avLst/>
              <a:gdLst>
                <a:gd name="connsiteX0" fmla="*/ 122005 w 205689"/>
                <a:gd name="connsiteY0" fmla="*/ 22455 h 216567"/>
                <a:gd name="connsiteX1" fmla="*/ 128962 w 205689"/>
                <a:gd name="connsiteY1" fmla="*/ 10619 h 216567"/>
                <a:gd name="connsiteX2" fmla="*/ 148019 w 205689"/>
                <a:gd name="connsiteY2" fmla="*/ 9979 h 216567"/>
                <a:gd name="connsiteX3" fmla="*/ 192181 w 205689"/>
                <a:gd name="connsiteY3" fmla="*/ 36211 h 216567"/>
                <a:gd name="connsiteX4" fmla="*/ 189761 w 205689"/>
                <a:gd name="connsiteY4" fmla="*/ 61802 h 216567"/>
                <a:gd name="connsiteX5" fmla="*/ 188854 w 205689"/>
                <a:gd name="connsiteY5" fmla="*/ 67880 h 216567"/>
                <a:gd name="connsiteX6" fmla="*/ 192484 w 205689"/>
                <a:gd name="connsiteY6" fmla="*/ 72039 h 216567"/>
                <a:gd name="connsiteX7" fmla="*/ 197021 w 205689"/>
                <a:gd name="connsiteY7" fmla="*/ 64681 h 216567"/>
                <a:gd name="connsiteX8" fmla="*/ 205188 w 205689"/>
                <a:gd name="connsiteY8" fmla="*/ 9020 h 216567"/>
                <a:gd name="connsiteX9" fmla="*/ 205793 w 205689"/>
                <a:gd name="connsiteY9" fmla="*/ 3582 h 216567"/>
                <a:gd name="connsiteX10" fmla="*/ 197626 w 205689"/>
                <a:gd name="connsiteY10" fmla="*/ 63 h 216567"/>
                <a:gd name="connsiteX11" fmla="*/ 29747 w 205689"/>
                <a:gd name="connsiteY11" fmla="*/ 63 h 216567"/>
                <a:gd name="connsiteX12" fmla="*/ 20068 w 205689"/>
                <a:gd name="connsiteY12" fmla="*/ 6461 h 216567"/>
                <a:gd name="connsiteX13" fmla="*/ 1919 w 205689"/>
                <a:gd name="connsiteY13" fmla="*/ 62762 h 216567"/>
                <a:gd name="connsiteX14" fmla="*/ 104 w 205689"/>
                <a:gd name="connsiteY14" fmla="*/ 68520 h 216567"/>
                <a:gd name="connsiteX15" fmla="*/ 3734 w 205689"/>
                <a:gd name="connsiteY15" fmla="*/ 72039 h 216567"/>
                <a:gd name="connsiteX16" fmla="*/ 8876 w 205689"/>
                <a:gd name="connsiteY16" fmla="*/ 65321 h 216567"/>
                <a:gd name="connsiteX17" fmla="*/ 77842 w 205689"/>
                <a:gd name="connsiteY17" fmla="*/ 9979 h 216567"/>
                <a:gd name="connsiteX18" fmla="*/ 89639 w 205689"/>
                <a:gd name="connsiteY18" fmla="*/ 9979 h 216567"/>
                <a:gd name="connsiteX19" fmla="*/ 98109 w 205689"/>
                <a:gd name="connsiteY19" fmla="*/ 13818 h 216567"/>
                <a:gd name="connsiteX20" fmla="*/ 96899 w 205689"/>
                <a:gd name="connsiteY20" fmla="*/ 20536 h 216567"/>
                <a:gd name="connsiteX21" fmla="*/ 56366 w 205689"/>
                <a:gd name="connsiteY21" fmla="*/ 191359 h 216567"/>
                <a:gd name="connsiteX22" fmla="*/ 20370 w 205689"/>
                <a:gd name="connsiteY22" fmla="*/ 206714 h 216567"/>
                <a:gd name="connsiteX23" fmla="*/ 7666 w 205689"/>
                <a:gd name="connsiteY23" fmla="*/ 212792 h 216567"/>
                <a:gd name="connsiteX24" fmla="*/ 12808 w 205689"/>
                <a:gd name="connsiteY24" fmla="*/ 216630 h 216567"/>
                <a:gd name="connsiteX25" fmla="*/ 37612 w 205689"/>
                <a:gd name="connsiteY25" fmla="*/ 215990 h 216567"/>
                <a:gd name="connsiteX26" fmla="*/ 63323 w 205689"/>
                <a:gd name="connsiteY26" fmla="*/ 215671 h 216567"/>
                <a:gd name="connsiteX27" fmla="*/ 88429 w 205689"/>
                <a:gd name="connsiteY27" fmla="*/ 215990 h 216567"/>
                <a:gd name="connsiteX28" fmla="*/ 114745 w 205689"/>
                <a:gd name="connsiteY28" fmla="*/ 216630 h 216567"/>
                <a:gd name="connsiteX29" fmla="*/ 121400 w 205689"/>
                <a:gd name="connsiteY29" fmla="*/ 210232 h 216567"/>
                <a:gd name="connsiteX30" fmla="*/ 111116 w 205689"/>
                <a:gd name="connsiteY30" fmla="*/ 206714 h 216567"/>
                <a:gd name="connsiteX31" fmla="*/ 91757 w 205689"/>
                <a:gd name="connsiteY31" fmla="*/ 206074 h 216567"/>
                <a:gd name="connsiteX32" fmla="*/ 80565 w 205689"/>
                <a:gd name="connsiteY32" fmla="*/ 199036 h 216567"/>
                <a:gd name="connsiteX33" fmla="*/ 81775 w 205689"/>
                <a:gd name="connsiteY33" fmla="*/ 192318 h 216567"/>
                <a:gd name="connsiteX34" fmla="*/ 122005 w 205689"/>
                <a:gd name="connsiteY34" fmla="*/ 22455 h 21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5689" h="216567">
                  <a:moveTo>
                    <a:pt x="122005" y="22455"/>
                  </a:moveTo>
                  <a:cubicBezTo>
                    <a:pt x="124122" y="13498"/>
                    <a:pt x="125332" y="11579"/>
                    <a:pt x="128962" y="10619"/>
                  </a:cubicBezTo>
                  <a:cubicBezTo>
                    <a:pt x="131685" y="9979"/>
                    <a:pt x="141667" y="9979"/>
                    <a:pt x="148019" y="9979"/>
                  </a:cubicBezTo>
                  <a:cubicBezTo>
                    <a:pt x="178570" y="9979"/>
                    <a:pt x="192181" y="11259"/>
                    <a:pt x="192181" y="36211"/>
                  </a:cubicBezTo>
                  <a:cubicBezTo>
                    <a:pt x="192181" y="41009"/>
                    <a:pt x="190971" y="53485"/>
                    <a:pt x="189761" y="61802"/>
                  </a:cubicBezTo>
                  <a:cubicBezTo>
                    <a:pt x="189459" y="63082"/>
                    <a:pt x="188854" y="66920"/>
                    <a:pt x="188854" y="67880"/>
                  </a:cubicBezTo>
                  <a:cubicBezTo>
                    <a:pt x="188854" y="69799"/>
                    <a:pt x="189761" y="72039"/>
                    <a:pt x="192484" y="72039"/>
                  </a:cubicBezTo>
                  <a:cubicBezTo>
                    <a:pt x="195811" y="72039"/>
                    <a:pt x="196416" y="69480"/>
                    <a:pt x="197021" y="64681"/>
                  </a:cubicBezTo>
                  <a:lnTo>
                    <a:pt x="205188" y="9020"/>
                  </a:lnTo>
                  <a:cubicBezTo>
                    <a:pt x="205491" y="7740"/>
                    <a:pt x="205793" y="4541"/>
                    <a:pt x="205793" y="3582"/>
                  </a:cubicBezTo>
                  <a:cubicBezTo>
                    <a:pt x="205793" y="63"/>
                    <a:pt x="202768" y="63"/>
                    <a:pt x="197626" y="63"/>
                  </a:cubicBezTo>
                  <a:lnTo>
                    <a:pt x="29747" y="63"/>
                  </a:lnTo>
                  <a:cubicBezTo>
                    <a:pt x="22488" y="63"/>
                    <a:pt x="22185" y="383"/>
                    <a:pt x="20068" y="6461"/>
                  </a:cubicBezTo>
                  <a:lnTo>
                    <a:pt x="1919" y="62762"/>
                  </a:lnTo>
                  <a:cubicBezTo>
                    <a:pt x="1616" y="63402"/>
                    <a:pt x="104" y="67880"/>
                    <a:pt x="104" y="68520"/>
                  </a:cubicBezTo>
                  <a:cubicBezTo>
                    <a:pt x="104" y="70439"/>
                    <a:pt x="1616" y="72039"/>
                    <a:pt x="3734" y="72039"/>
                  </a:cubicBezTo>
                  <a:cubicBezTo>
                    <a:pt x="6759" y="72039"/>
                    <a:pt x="7061" y="70439"/>
                    <a:pt x="8876" y="65321"/>
                  </a:cubicBezTo>
                  <a:cubicBezTo>
                    <a:pt x="25210" y="15738"/>
                    <a:pt x="33075" y="9979"/>
                    <a:pt x="77842" y="9979"/>
                  </a:cubicBezTo>
                  <a:lnTo>
                    <a:pt x="89639" y="9979"/>
                  </a:lnTo>
                  <a:cubicBezTo>
                    <a:pt x="98109" y="9979"/>
                    <a:pt x="98109" y="11259"/>
                    <a:pt x="98109" y="13818"/>
                  </a:cubicBezTo>
                  <a:cubicBezTo>
                    <a:pt x="98109" y="15738"/>
                    <a:pt x="97201" y="19576"/>
                    <a:pt x="96899" y="20536"/>
                  </a:cubicBezTo>
                  <a:lnTo>
                    <a:pt x="56366" y="191359"/>
                  </a:lnTo>
                  <a:cubicBezTo>
                    <a:pt x="53644" y="203195"/>
                    <a:pt x="52736" y="206714"/>
                    <a:pt x="20370" y="206714"/>
                  </a:cubicBezTo>
                  <a:cubicBezTo>
                    <a:pt x="9481" y="206714"/>
                    <a:pt x="7666" y="206714"/>
                    <a:pt x="7666" y="212792"/>
                  </a:cubicBezTo>
                  <a:cubicBezTo>
                    <a:pt x="7666" y="216630"/>
                    <a:pt x="10993" y="216630"/>
                    <a:pt x="12808" y="216630"/>
                  </a:cubicBezTo>
                  <a:cubicBezTo>
                    <a:pt x="20975" y="216630"/>
                    <a:pt x="29445" y="215990"/>
                    <a:pt x="37612" y="215990"/>
                  </a:cubicBezTo>
                  <a:cubicBezTo>
                    <a:pt x="46082" y="215990"/>
                    <a:pt x="54854" y="215671"/>
                    <a:pt x="63323" y="215671"/>
                  </a:cubicBezTo>
                  <a:cubicBezTo>
                    <a:pt x="71793" y="215671"/>
                    <a:pt x="80262" y="215990"/>
                    <a:pt x="88429" y="215990"/>
                  </a:cubicBezTo>
                  <a:cubicBezTo>
                    <a:pt x="97201" y="215990"/>
                    <a:pt x="106276" y="216630"/>
                    <a:pt x="114745" y="216630"/>
                  </a:cubicBezTo>
                  <a:cubicBezTo>
                    <a:pt x="117770" y="216630"/>
                    <a:pt x="121400" y="216630"/>
                    <a:pt x="121400" y="210232"/>
                  </a:cubicBezTo>
                  <a:cubicBezTo>
                    <a:pt x="121400" y="206714"/>
                    <a:pt x="118980" y="206714"/>
                    <a:pt x="111116" y="206714"/>
                  </a:cubicBezTo>
                  <a:cubicBezTo>
                    <a:pt x="103554" y="206714"/>
                    <a:pt x="99621" y="206714"/>
                    <a:pt x="91757" y="206074"/>
                  </a:cubicBezTo>
                  <a:cubicBezTo>
                    <a:pt x="82985" y="205114"/>
                    <a:pt x="80565" y="204154"/>
                    <a:pt x="80565" y="199036"/>
                  </a:cubicBezTo>
                  <a:cubicBezTo>
                    <a:pt x="80565" y="198716"/>
                    <a:pt x="80565" y="197117"/>
                    <a:pt x="81775" y="192318"/>
                  </a:cubicBezTo>
                  <a:lnTo>
                    <a:pt x="122005" y="22455"/>
                  </a:lnTo>
                  <a:close/>
                </a:path>
              </a:pathLst>
            </a:custGeom>
            <a:solidFill>
              <a:srgbClr val="1A1AFF"/>
            </a:solidFill>
            <a:ln w="30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9" name="Forme libre 578">
              <a:extLst>
                <a:ext uri="{FF2B5EF4-FFF2-40B4-BE49-F238E27FC236}">
                  <a16:creationId xmlns:a16="http://schemas.microsoft.com/office/drawing/2014/main" id="{DB64ED7F-8EFE-540E-C1E3-CFDC7FDD69A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106958" y="5825358"/>
              <a:ext cx="208350" cy="100990"/>
            </a:xfrm>
            <a:custGeom>
              <a:avLst/>
              <a:gdLst>
                <a:gd name="connsiteX0" fmla="*/ 106191 w 208350"/>
                <a:gd name="connsiteY0" fmla="*/ 37460 h 100990"/>
                <a:gd name="connsiteX1" fmla="*/ 83535 w 208350"/>
                <a:gd name="connsiteY1" fmla="*/ 13724 h 100990"/>
                <a:gd name="connsiteX2" fmla="*/ 45422 w 208350"/>
                <a:gd name="connsiteY2" fmla="*/ 64 h 100990"/>
                <a:gd name="connsiteX3" fmla="*/ 110 w 208350"/>
                <a:gd name="connsiteY3" fmla="*/ 50671 h 100990"/>
                <a:gd name="connsiteX4" fmla="*/ 44787 w 208350"/>
                <a:gd name="connsiteY4" fmla="*/ 101054 h 100990"/>
                <a:gd name="connsiteX5" fmla="*/ 102380 w 208350"/>
                <a:gd name="connsiteY5" fmla="*/ 63659 h 100990"/>
                <a:gd name="connsiteX6" fmla="*/ 125036 w 208350"/>
                <a:gd name="connsiteY6" fmla="*/ 87395 h 100990"/>
                <a:gd name="connsiteX7" fmla="*/ 163149 w 208350"/>
                <a:gd name="connsiteY7" fmla="*/ 101054 h 100990"/>
                <a:gd name="connsiteX8" fmla="*/ 208461 w 208350"/>
                <a:gd name="connsiteY8" fmla="*/ 50447 h 100990"/>
                <a:gd name="connsiteX9" fmla="*/ 163784 w 208350"/>
                <a:gd name="connsiteY9" fmla="*/ 64 h 100990"/>
                <a:gd name="connsiteX10" fmla="*/ 106191 w 208350"/>
                <a:gd name="connsiteY10" fmla="*/ 37460 h 100990"/>
                <a:gd name="connsiteX11" fmla="*/ 112967 w 208350"/>
                <a:gd name="connsiteY11" fmla="*/ 45745 h 100990"/>
                <a:gd name="connsiteX12" fmla="*/ 165690 w 208350"/>
                <a:gd name="connsiteY12" fmla="*/ 8573 h 100990"/>
                <a:gd name="connsiteX13" fmla="*/ 202532 w 208350"/>
                <a:gd name="connsiteY13" fmla="*/ 50447 h 100990"/>
                <a:gd name="connsiteX14" fmla="*/ 166537 w 208350"/>
                <a:gd name="connsiteY14" fmla="*/ 88739 h 100990"/>
                <a:gd name="connsiteX15" fmla="*/ 112967 w 208350"/>
                <a:gd name="connsiteY15" fmla="*/ 45745 h 100990"/>
                <a:gd name="connsiteX16" fmla="*/ 95604 w 208350"/>
                <a:gd name="connsiteY16" fmla="*/ 55374 h 100990"/>
                <a:gd name="connsiteX17" fmla="*/ 42881 w 208350"/>
                <a:gd name="connsiteY17" fmla="*/ 92545 h 100990"/>
                <a:gd name="connsiteX18" fmla="*/ 6039 w 208350"/>
                <a:gd name="connsiteY18" fmla="*/ 50671 h 100990"/>
                <a:gd name="connsiteX19" fmla="*/ 42034 w 208350"/>
                <a:gd name="connsiteY19" fmla="*/ 12380 h 100990"/>
                <a:gd name="connsiteX20" fmla="*/ 95604 w 208350"/>
                <a:gd name="connsiteY20" fmla="*/ 55374 h 1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8350" h="100990">
                  <a:moveTo>
                    <a:pt x="106191" y="37460"/>
                  </a:moveTo>
                  <a:cubicBezTo>
                    <a:pt x="94969" y="23576"/>
                    <a:pt x="91581" y="19770"/>
                    <a:pt x="83535" y="13724"/>
                  </a:cubicBezTo>
                  <a:cubicBezTo>
                    <a:pt x="70619" y="3871"/>
                    <a:pt x="57068" y="64"/>
                    <a:pt x="45422" y="64"/>
                  </a:cubicBezTo>
                  <a:cubicBezTo>
                    <a:pt x="19166" y="64"/>
                    <a:pt x="110" y="23800"/>
                    <a:pt x="110" y="50671"/>
                  </a:cubicBezTo>
                  <a:cubicBezTo>
                    <a:pt x="110" y="76871"/>
                    <a:pt x="18319" y="101054"/>
                    <a:pt x="44787" y="101054"/>
                  </a:cubicBezTo>
                  <a:cubicBezTo>
                    <a:pt x="74218" y="101054"/>
                    <a:pt x="94757" y="75527"/>
                    <a:pt x="102380" y="63659"/>
                  </a:cubicBezTo>
                  <a:cubicBezTo>
                    <a:pt x="113602" y="77542"/>
                    <a:pt x="116990" y="81349"/>
                    <a:pt x="125036" y="87395"/>
                  </a:cubicBezTo>
                  <a:cubicBezTo>
                    <a:pt x="137952" y="97248"/>
                    <a:pt x="151503" y="101054"/>
                    <a:pt x="163149" y="101054"/>
                  </a:cubicBezTo>
                  <a:cubicBezTo>
                    <a:pt x="189404" y="101054"/>
                    <a:pt x="208461" y="77318"/>
                    <a:pt x="208461" y="50447"/>
                  </a:cubicBezTo>
                  <a:cubicBezTo>
                    <a:pt x="208461" y="24248"/>
                    <a:pt x="190251" y="64"/>
                    <a:pt x="163784" y="64"/>
                  </a:cubicBezTo>
                  <a:cubicBezTo>
                    <a:pt x="134352" y="64"/>
                    <a:pt x="113814" y="25592"/>
                    <a:pt x="106191" y="37460"/>
                  </a:cubicBezTo>
                  <a:close/>
                  <a:moveTo>
                    <a:pt x="112967" y="45745"/>
                  </a:moveTo>
                  <a:cubicBezTo>
                    <a:pt x="121436" y="31190"/>
                    <a:pt x="139857" y="8573"/>
                    <a:pt x="165690" y="8573"/>
                  </a:cubicBezTo>
                  <a:cubicBezTo>
                    <a:pt x="187499" y="8573"/>
                    <a:pt x="202532" y="28951"/>
                    <a:pt x="202532" y="50447"/>
                  </a:cubicBezTo>
                  <a:cubicBezTo>
                    <a:pt x="202532" y="71944"/>
                    <a:pt x="186016" y="88739"/>
                    <a:pt x="166537" y="88739"/>
                  </a:cubicBezTo>
                  <a:cubicBezTo>
                    <a:pt x="146845" y="88739"/>
                    <a:pt x="133294" y="71720"/>
                    <a:pt x="112967" y="45745"/>
                  </a:cubicBezTo>
                  <a:close/>
                  <a:moveTo>
                    <a:pt x="95604" y="55374"/>
                  </a:moveTo>
                  <a:cubicBezTo>
                    <a:pt x="87134" y="69929"/>
                    <a:pt x="68713" y="92545"/>
                    <a:pt x="42881" y="92545"/>
                  </a:cubicBezTo>
                  <a:cubicBezTo>
                    <a:pt x="21072" y="92545"/>
                    <a:pt x="6039" y="72168"/>
                    <a:pt x="6039" y="50671"/>
                  </a:cubicBezTo>
                  <a:cubicBezTo>
                    <a:pt x="6039" y="29175"/>
                    <a:pt x="22554" y="12380"/>
                    <a:pt x="42034" y="12380"/>
                  </a:cubicBezTo>
                  <a:cubicBezTo>
                    <a:pt x="61726" y="12380"/>
                    <a:pt x="75277" y="29398"/>
                    <a:pt x="95604" y="55374"/>
                  </a:cubicBezTo>
                  <a:close/>
                </a:path>
              </a:pathLst>
            </a:custGeom>
            <a:solidFill>
              <a:srgbClr val="1A1AFF"/>
            </a:solidFill>
            <a:ln w="30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43" name="Groupe 242" descr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$&#10;\violet{\dot{Q}_L} = 0&#10;$&#10;&#10;&#10;\end{document}&#10;" title="IguanaTex Vector Display">
            <a:extLst>
              <a:ext uri="{FF2B5EF4-FFF2-40B4-BE49-F238E27FC236}">
                <a16:creationId xmlns:a16="http://schemas.microsoft.com/office/drawing/2014/main" id="{F33E5548-5777-644C-E32A-B72C9BF7833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867454" y="7006261"/>
            <a:ext cx="989311" cy="340075"/>
            <a:chOff x="6882748" y="4532365"/>
            <a:chExt cx="965129" cy="343663"/>
          </a:xfrm>
        </p:grpSpPr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DA459229-596D-862B-03B0-E25107BA554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998473" y="4532365"/>
              <a:ext cx="32956" cy="32648"/>
            </a:xfrm>
            <a:custGeom>
              <a:avLst/>
              <a:gdLst>
                <a:gd name="connsiteX0" fmla="*/ 33037 w 32956"/>
                <a:gd name="connsiteY0" fmla="*/ 16384 h 32648"/>
                <a:gd name="connsiteX1" fmla="*/ 16712 w 32956"/>
                <a:gd name="connsiteY1" fmla="*/ 60 h 32648"/>
                <a:gd name="connsiteX2" fmla="*/ 80 w 32956"/>
                <a:gd name="connsiteY2" fmla="*/ 16384 h 32648"/>
                <a:gd name="connsiteX3" fmla="*/ 16404 w 32956"/>
                <a:gd name="connsiteY3" fmla="*/ 32709 h 32648"/>
                <a:gd name="connsiteX4" fmla="*/ 33037 w 32956"/>
                <a:gd name="connsiteY4" fmla="*/ 16384 h 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56" h="32648">
                  <a:moveTo>
                    <a:pt x="33037" y="16384"/>
                  </a:moveTo>
                  <a:cubicBezTo>
                    <a:pt x="33037" y="8068"/>
                    <a:pt x="25952" y="60"/>
                    <a:pt x="16712" y="60"/>
                  </a:cubicBezTo>
                  <a:cubicBezTo>
                    <a:pt x="6240" y="60"/>
                    <a:pt x="80" y="8684"/>
                    <a:pt x="80" y="16384"/>
                  </a:cubicBezTo>
                  <a:cubicBezTo>
                    <a:pt x="80" y="24701"/>
                    <a:pt x="7164" y="32709"/>
                    <a:pt x="16404" y="32709"/>
                  </a:cubicBezTo>
                  <a:cubicBezTo>
                    <a:pt x="26877" y="32709"/>
                    <a:pt x="33037" y="24085"/>
                    <a:pt x="33037" y="16384"/>
                  </a:cubicBezTo>
                  <a:close/>
                </a:path>
              </a:pathLst>
            </a:custGeom>
            <a:solidFill>
              <a:srgbClr val="B300B3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068B644C-96ED-F63B-D945-7C38D253D9E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882748" y="4599133"/>
              <a:ext cx="212831" cy="276895"/>
            </a:xfrm>
            <a:custGeom>
              <a:avLst/>
              <a:gdLst>
                <a:gd name="connsiteX0" fmla="*/ 119891 w 212831"/>
                <a:gd name="connsiteY0" fmla="*/ 215358 h 276895"/>
                <a:gd name="connsiteX1" fmla="*/ 212908 w 212831"/>
                <a:gd name="connsiteY1" fmla="*/ 82916 h 276895"/>
                <a:gd name="connsiteX2" fmla="*/ 134367 w 212831"/>
                <a:gd name="connsiteY2" fmla="*/ 63 h 276895"/>
                <a:gd name="connsiteX3" fmla="*/ 77 w 212831"/>
                <a:gd name="connsiteY3" fmla="*/ 141745 h 276895"/>
                <a:gd name="connsiteX4" fmla="*/ 78926 w 212831"/>
                <a:gd name="connsiteY4" fmla="*/ 223982 h 276895"/>
                <a:gd name="connsiteX5" fmla="*/ 109110 w 212831"/>
                <a:gd name="connsiteY5" fmla="*/ 219362 h 276895"/>
                <a:gd name="connsiteX6" fmla="*/ 107878 w 212831"/>
                <a:gd name="connsiteY6" fmla="*/ 243078 h 276895"/>
                <a:gd name="connsiteX7" fmla="*/ 133443 w 212831"/>
                <a:gd name="connsiteY7" fmla="*/ 276958 h 276895"/>
                <a:gd name="connsiteX8" fmla="*/ 184880 w 212831"/>
                <a:gd name="connsiteY8" fmla="*/ 217206 h 276895"/>
                <a:gd name="connsiteX9" fmla="*/ 181491 w 212831"/>
                <a:gd name="connsiteY9" fmla="*/ 214126 h 276895"/>
                <a:gd name="connsiteX10" fmla="*/ 177795 w 212831"/>
                <a:gd name="connsiteY10" fmla="*/ 217514 h 276895"/>
                <a:gd name="connsiteX11" fmla="*/ 141759 w 212831"/>
                <a:gd name="connsiteY11" fmla="*/ 247082 h 276895"/>
                <a:gd name="connsiteX12" fmla="*/ 119891 w 212831"/>
                <a:gd name="connsiteY12" fmla="*/ 215358 h 276895"/>
                <a:gd name="connsiteX13" fmla="*/ 61678 w 212831"/>
                <a:gd name="connsiteY13" fmla="*/ 212894 h 276895"/>
                <a:gd name="connsiteX14" fmla="*/ 27181 w 212831"/>
                <a:gd name="connsiteY14" fmla="*/ 151601 h 276895"/>
                <a:gd name="connsiteX15" fmla="*/ 58598 w 212831"/>
                <a:gd name="connsiteY15" fmla="*/ 53347 h 276895"/>
                <a:gd name="connsiteX16" fmla="*/ 132519 w 212831"/>
                <a:gd name="connsiteY16" fmla="*/ 7763 h 276895"/>
                <a:gd name="connsiteX17" fmla="*/ 185804 w 212831"/>
                <a:gd name="connsiteY17" fmla="*/ 73060 h 276895"/>
                <a:gd name="connsiteX18" fmla="*/ 118351 w 212831"/>
                <a:gd name="connsiteY18" fmla="*/ 204885 h 276895"/>
                <a:gd name="connsiteX19" fmla="*/ 91246 w 212831"/>
                <a:gd name="connsiteY19" fmla="*/ 171621 h 276895"/>
                <a:gd name="connsiteX20" fmla="*/ 59830 w 212831"/>
                <a:gd name="connsiteY20" fmla="*/ 203037 h 276895"/>
                <a:gd name="connsiteX21" fmla="*/ 61678 w 212831"/>
                <a:gd name="connsiteY21" fmla="*/ 212894 h 276895"/>
                <a:gd name="connsiteX22" fmla="*/ 80774 w 212831"/>
                <a:gd name="connsiteY22" fmla="*/ 216282 h 276895"/>
                <a:gd name="connsiteX23" fmla="*/ 66606 w 212831"/>
                <a:gd name="connsiteY23" fmla="*/ 203037 h 276895"/>
                <a:gd name="connsiteX24" fmla="*/ 91246 w 212831"/>
                <a:gd name="connsiteY24" fmla="*/ 178397 h 276895"/>
                <a:gd name="connsiteX25" fmla="*/ 110034 w 212831"/>
                <a:gd name="connsiteY25" fmla="*/ 204577 h 276895"/>
                <a:gd name="connsiteX26" fmla="*/ 106646 w 212831"/>
                <a:gd name="connsiteY26" fmla="*/ 210738 h 276895"/>
                <a:gd name="connsiteX27" fmla="*/ 80774 w 212831"/>
                <a:gd name="connsiteY27" fmla="*/ 216282 h 27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2831" h="276895">
                  <a:moveTo>
                    <a:pt x="119891" y="215358"/>
                  </a:moveTo>
                  <a:cubicBezTo>
                    <a:pt x="167631" y="197185"/>
                    <a:pt x="212908" y="142361"/>
                    <a:pt x="212908" y="82916"/>
                  </a:cubicBezTo>
                  <a:cubicBezTo>
                    <a:pt x="212908" y="33327"/>
                    <a:pt x="180259" y="63"/>
                    <a:pt x="134367" y="63"/>
                  </a:cubicBezTo>
                  <a:cubicBezTo>
                    <a:pt x="67838" y="63"/>
                    <a:pt x="77" y="69980"/>
                    <a:pt x="77" y="141745"/>
                  </a:cubicBezTo>
                  <a:cubicBezTo>
                    <a:pt x="77" y="192873"/>
                    <a:pt x="34573" y="223982"/>
                    <a:pt x="78926" y="223982"/>
                  </a:cubicBezTo>
                  <a:cubicBezTo>
                    <a:pt x="86626" y="223982"/>
                    <a:pt x="97098" y="222750"/>
                    <a:pt x="109110" y="219362"/>
                  </a:cubicBezTo>
                  <a:cubicBezTo>
                    <a:pt x="107878" y="238458"/>
                    <a:pt x="107878" y="239074"/>
                    <a:pt x="107878" y="243078"/>
                  </a:cubicBezTo>
                  <a:cubicBezTo>
                    <a:pt x="107878" y="252934"/>
                    <a:pt x="107878" y="276958"/>
                    <a:pt x="133443" y="276958"/>
                  </a:cubicBezTo>
                  <a:cubicBezTo>
                    <a:pt x="170095" y="276958"/>
                    <a:pt x="184880" y="220594"/>
                    <a:pt x="184880" y="217206"/>
                  </a:cubicBezTo>
                  <a:cubicBezTo>
                    <a:pt x="184880" y="215050"/>
                    <a:pt x="182724" y="214126"/>
                    <a:pt x="181491" y="214126"/>
                  </a:cubicBezTo>
                  <a:cubicBezTo>
                    <a:pt x="179027" y="214126"/>
                    <a:pt x="178411" y="215666"/>
                    <a:pt x="177795" y="217514"/>
                  </a:cubicBezTo>
                  <a:cubicBezTo>
                    <a:pt x="170403" y="239382"/>
                    <a:pt x="152539" y="247082"/>
                    <a:pt x="141759" y="247082"/>
                  </a:cubicBezTo>
                  <a:cubicBezTo>
                    <a:pt x="127591" y="247082"/>
                    <a:pt x="122971" y="238766"/>
                    <a:pt x="119891" y="215358"/>
                  </a:cubicBezTo>
                  <a:close/>
                  <a:moveTo>
                    <a:pt x="61678" y="212894"/>
                  </a:moveTo>
                  <a:cubicBezTo>
                    <a:pt x="37653" y="203345"/>
                    <a:pt x="27181" y="179321"/>
                    <a:pt x="27181" y="151601"/>
                  </a:cubicBezTo>
                  <a:cubicBezTo>
                    <a:pt x="27181" y="130348"/>
                    <a:pt x="35189" y="86612"/>
                    <a:pt x="58598" y="53347"/>
                  </a:cubicBezTo>
                  <a:cubicBezTo>
                    <a:pt x="81082" y="21931"/>
                    <a:pt x="110034" y="7763"/>
                    <a:pt x="132519" y="7763"/>
                  </a:cubicBezTo>
                  <a:cubicBezTo>
                    <a:pt x="163319" y="7763"/>
                    <a:pt x="185804" y="31787"/>
                    <a:pt x="185804" y="73060"/>
                  </a:cubicBezTo>
                  <a:cubicBezTo>
                    <a:pt x="185804" y="103860"/>
                    <a:pt x="170095" y="175933"/>
                    <a:pt x="118351" y="204885"/>
                  </a:cubicBezTo>
                  <a:cubicBezTo>
                    <a:pt x="116810" y="194105"/>
                    <a:pt x="113730" y="171621"/>
                    <a:pt x="91246" y="171621"/>
                  </a:cubicBezTo>
                  <a:cubicBezTo>
                    <a:pt x="74922" y="171621"/>
                    <a:pt x="59830" y="187021"/>
                    <a:pt x="59830" y="203037"/>
                  </a:cubicBezTo>
                  <a:cubicBezTo>
                    <a:pt x="59830" y="209198"/>
                    <a:pt x="61678" y="212586"/>
                    <a:pt x="61678" y="212894"/>
                  </a:cubicBezTo>
                  <a:close/>
                  <a:moveTo>
                    <a:pt x="80774" y="216282"/>
                  </a:moveTo>
                  <a:cubicBezTo>
                    <a:pt x="76462" y="216282"/>
                    <a:pt x="66606" y="216282"/>
                    <a:pt x="66606" y="203037"/>
                  </a:cubicBezTo>
                  <a:cubicBezTo>
                    <a:pt x="66606" y="190717"/>
                    <a:pt x="78310" y="178397"/>
                    <a:pt x="91246" y="178397"/>
                  </a:cubicBezTo>
                  <a:cubicBezTo>
                    <a:pt x="104182" y="178397"/>
                    <a:pt x="110034" y="185789"/>
                    <a:pt x="110034" y="204577"/>
                  </a:cubicBezTo>
                  <a:cubicBezTo>
                    <a:pt x="110034" y="209198"/>
                    <a:pt x="109726" y="209506"/>
                    <a:pt x="106646" y="210738"/>
                  </a:cubicBezTo>
                  <a:cubicBezTo>
                    <a:pt x="98638" y="214126"/>
                    <a:pt x="89398" y="216282"/>
                    <a:pt x="80774" y="216282"/>
                  </a:cubicBezTo>
                  <a:close/>
                </a:path>
              </a:pathLst>
            </a:custGeom>
            <a:solidFill>
              <a:srgbClr val="B300B3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9882AB96-21A9-224F-18B6-C653A290589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126027" y="4715220"/>
              <a:ext cx="140573" cy="147256"/>
            </a:xfrm>
            <a:custGeom>
              <a:avLst/>
              <a:gdLst>
                <a:gd name="connsiteX0" fmla="*/ 74036 w 140573"/>
                <a:gd name="connsiteY0" fmla="*/ 17744 h 147256"/>
                <a:gd name="connsiteX1" fmla="*/ 96459 w 140573"/>
                <a:gd name="connsiteY1" fmla="*/ 7826 h 147256"/>
                <a:gd name="connsiteX2" fmla="*/ 105299 w 140573"/>
                <a:gd name="connsiteY2" fmla="*/ 3083 h 147256"/>
                <a:gd name="connsiteX3" fmla="*/ 101634 w 140573"/>
                <a:gd name="connsiteY3" fmla="*/ 64 h 147256"/>
                <a:gd name="connsiteX4" fmla="*/ 85679 w 140573"/>
                <a:gd name="connsiteY4" fmla="*/ 711 h 147256"/>
                <a:gd name="connsiteX5" fmla="*/ 68431 w 140573"/>
                <a:gd name="connsiteY5" fmla="*/ 927 h 147256"/>
                <a:gd name="connsiteX6" fmla="*/ 53554 w 140573"/>
                <a:gd name="connsiteY6" fmla="*/ 711 h 147256"/>
                <a:gd name="connsiteX7" fmla="*/ 39540 w 140573"/>
                <a:gd name="connsiteY7" fmla="*/ 64 h 147256"/>
                <a:gd name="connsiteX8" fmla="*/ 35012 w 140573"/>
                <a:gd name="connsiteY8" fmla="*/ 4807 h 147256"/>
                <a:gd name="connsiteX9" fmla="*/ 41912 w 140573"/>
                <a:gd name="connsiteY9" fmla="*/ 7826 h 147256"/>
                <a:gd name="connsiteX10" fmla="*/ 50105 w 140573"/>
                <a:gd name="connsiteY10" fmla="*/ 8257 h 147256"/>
                <a:gd name="connsiteX11" fmla="*/ 55063 w 140573"/>
                <a:gd name="connsiteY11" fmla="*/ 11276 h 147256"/>
                <a:gd name="connsiteX12" fmla="*/ 54201 w 140573"/>
                <a:gd name="connsiteY12" fmla="*/ 16019 h 147256"/>
                <a:gd name="connsiteX13" fmla="*/ 25526 w 140573"/>
                <a:gd name="connsiteY13" fmla="*/ 130504 h 147256"/>
                <a:gd name="connsiteX14" fmla="*/ 6553 w 140573"/>
                <a:gd name="connsiteY14" fmla="*/ 139559 h 147256"/>
                <a:gd name="connsiteX15" fmla="*/ 85 w 140573"/>
                <a:gd name="connsiteY15" fmla="*/ 144087 h 147256"/>
                <a:gd name="connsiteX16" fmla="*/ 6553 w 140573"/>
                <a:gd name="connsiteY16" fmla="*/ 147321 h 147256"/>
                <a:gd name="connsiteX17" fmla="*/ 115001 w 140573"/>
                <a:gd name="connsiteY17" fmla="*/ 147321 h 147256"/>
                <a:gd name="connsiteX18" fmla="*/ 122332 w 140573"/>
                <a:gd name="connsiteY18" fmla="*/ 143009 h 147256"/>
                <a:gd name="connsiteX19" fmla="*/ 140658 w 140573"/>
                <a:gd name="connsiteY19" fmla="*/ 93636 h 147256"/>
                <a:gd name="connsiteX20" fmla="*/ 136993 w 140573"/>
                <a:gd name="connsiteY20" fmla="*/ 90617 h 147256"/>
                <a:gd name="connsiteX21" fmla="*/ 132681 w 140573"/>
                <a:gd name="connsiteY21" fmla="*/ 95145 h 147256"/>
                <a:gd name="connsiteX22" fmla="*/ 75546 w 140573"/>
                <a:gd name="connsiteY22" fmla="*/ 139559 h 147256"/>
                <a:gd name="connsiteX23" fmla="*/ 51183 w 140573"/>
                <a:gd name="connsiteY23" fmla="*/ 139559 h 147256"/>
                <a:gd name="connsiteX24" fmla="*/ 44283 w 140573"/>
                <a:gd name="connsiteY24" fmla="*/ 137403 h 147256"/>
                <a:gd name="connsiteX25" fmla="*/ 45146 w 140573"/>
                <a:gd name="connsiteY25" fmla="*/ 132876 h 147256"/>
                <a:gd name="connsiteX26" fmla="*/ 74036 w 140573"/>
                <a:gd name="connsiteY26" fmla="*/ 17744 h 14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0573" h="147256">
                  <a:moveTo>
                    <a:pt x="74036" y="17744"/>
                  </a:moveTo>
                  <a:cubicBezTo>
                    <a:pt x="75977" y="9982"/>
                    <a:pt x="76624" y="7826"/>
                    <a:pt x="96459" y="7826"/>
                  </a:cubicBezTo>
                  <a:cubicBezTo>
                    <a:pt x="103143" y="7826"/>
                    <a:pt x="105299" y="7826"/>
                    <a:pt x="105299" y="3083"/>
                  </a:cubicBezTo>
                  <a:cubicBezTo>
                    <a:pt x="105299" y="2867"/>
                    <a:pt x="105083" y="64"/>
                    <a:pt x="101634" y="64"/>
                  </a:cubicBezTo>
                  <a:cubicBezTo>
                    <a:pt x="96675" y="64"/>
                    <a:pt x="90854" y="495"/>
                    <a:pt x="85679" y="711"/>
                  </a:cubicBezTo>
                  <a:cubicBezTo>
                    <a:pt x="80289" y="927"/>
                    <a:pt x="73821" y="927"/>
                    <a:pt x="68431" y="927"/>
                  </a:cubicBezTo>
                  <a:cubicBezTo>
                    <a:pt x="63903" y="927"/>
                    <a:pt x="58082" y="711"/>
                    <a:pt x="53554" y="711"/>
                  </a:cubicBezTo>
                  <a:cubicBezTo>
                    <a:pt x="49027" y="711"/>
                    <a:pt x="43852" y="64"/>
                    <a:pt x="39540" y="64"/>
                  </a:cubicBezTo>
                  <a:cubicBezTo>
                    <a:pt x="38246" y="64"/>
                    <a:pt x="35012" y="64"/>
                    <a:pt x="35012" y="4807"/>
                  </a:cubicBezTo>
                  <a:cubicBezTo>
                    <a:pt x="35012" y="7826"/>
                    <a:pt x="37600" y="7826"/>
                    <a:pt x="41912" y="7826"/>
                  </a:cubicBezTo>
                  <a:cubicBezTo>
                    <a:pt x="42127" y="7826"/>
                    <a:pt x="46224" y="7826"/>
                    <a:pt x="50105" y="8257"/>
                  </a:cubicBezTo>
                  <a:cubicBezTo>
                    <a:pt x="54632" y="8688"/>
                    <a:pt x="55063" y="9120"/>
                    <a:pt x="55063" y="11276"/>
                  </a:cubicBezTo>
                  <a:cubicBezTo>
                    <a:pt x="55063" y="11707"/>
                    <a:pt x="55063" y="12785"/>
                    <a:pt x="54201" y="16019"/>
                  </a:cubicBezTo>
                  <a:lnTo>
                    <a:pt x="25526" y="130504"/>
                  </a:lnTo>
                  <a:cubicBezTo>
                    <a:pt x="23585" y="137834"/>
                    <a:pt x="23154" y="139559"/>
                    <a:pt x="6553" y="139559"/>
                  </a:cubicBezTo>
                  <a:cubicBezTo>
                    <a:pt x="2887" y="139559"/>
                    <a:pt x="85" y="139559"/>
                    <a:pt x="85" y="144087"/>
                  </a:cubicBezTo>
                  <a:cubicBezTo>
                    <a:pt x="85" y="147321"/>
                    <a:pt x="2672" y="147321"/>
                    <a:pt x="6553" y="147321"/>
                  </a:cubicBezTo>
                  <a:lnTo>
                    <a:pt x="115001" y="147321"/>
                  </a:lnTo>
                  <a:cubicBezTo>
                    <a:pt x="120391" y="147321"/>
                    <a:pt x="120607" y="147105"/>
                    <a:pt x="122332" y="143009"/>
                  </a:cubicBezTo>
                  <a:cubicBezTo>
                    <a:pt x="124488" y="137188"/>
                    <a:pt x="140658" y="95361"/>
                    <a:pt x="140658" y="93636"/>
                  </a:cubicBezTo>
                  <a:cubicBezTo>
                    <a:pt x="140658" y="92989"/>
                    <a:pt x="140227" y="90617"/>
                    <a:pt x="136993" y="90617"/>
                  </a:cubicBezTo>
                  <a:cubicBezTo>
                    <a:pt x="134405" y="90617"/>
                    <a:pt x="133974" y="91695"/>
                    <a:pt x="132681" y="95145"/>
                  </a:cubicBezTo>
                  <a:cubicBezTo>
                    <a:pt x="124488" y="115627"/>
                    <a:pt x="115001" y="139559"/>
                    <a:pt x="75546" y="139559"/>
                  </a:cubicBezTo>
                  <a:lnTo>
                    <a:pt x="51183" y="139559"/>
                  </a:lnTo>
                  <a:cubicBezTo>
                    <a:pt x="44499" y="139559"/>
                    <a:pt x="44283" y="139344"/>
                    <a:pt x="44283" y="137403"/>
                  </a:cubicBezTo>
                  <a:cubicBezTo>
                    <a:pt x="44283" y="137188"/>
                    <a:pt x="44283" y="136110"/>
                    <a:pt x="45146" y="132876"/>
                  </a:cubicBezTo>
                  <a:lnTo>
                    <a:pt x="74036" y="17744"/>
                  </a:lnTo>
                  <a:close/>
                </a:path>
              </a:pathLst>
            </a:custGeom>
            <a:solidFill>
              <a:srgbClr val="B300B3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91CA0AE8-ECF2-2297-8EDF-F136AAB0C18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398329" y="4703239"/>
              <a:ext cx="204823" cy="72072"/>
            </a:xfrm>
            <a:custGeom>
              <a:avLst/>
              <a:gdLst>
                <a:gd name="connsiteX0" fmla="*/ 194444 w 204823"/>
                <a:gd name="connsiteY0" fmla="*/ 12383 h 72072"/>
                <a:gd name="connsiteX1" fmla="*/ 204916 w 204823"/>
                <a:gd name="connsiteY1" fmla="*/ 6223 h 72072"/>
                <a:gd name="connsiteX2" fmla="*/ 194752 w 204823"/>
                <a:gd name="connsiteY2" fmla="*/ 63 h 72072"/>
                <a:gd name="connsiteX3" fmla="*/ 10257 w 204823"/>
                <a:gd name="connsiteY3" fmla="*/ 63 h 72072"/>
                <a:gd name="connsiteX4" fmla="*/ 93 w 204823"/>
                <a:gd name="connsiteY4" fmla="*/ 6223 h 72072"/>
                <a:gd name="connsiteX5" fmla="*/ 10565 w 204823"/>
                <a:gd name="connsiteY5" fmla="*/ 12383 h 72072"/>
                <a:gd name="connsiteX6" fmla="*/ 194444 w 204823"/>
                <a:gd name="connsiteY6" fmla="*/ 12383 h 72072"/>
                <a:gd name="connsiteX7" fmla="*/ 194752 w 204823"/>
                <a:gd name="connsiteY7" fmla="*/ 72136 h 72072"/>
                <a:gd name="connsiteX8" fmla="*/ 204916 w 204823"/>
                <a:gd name="connsiteY8" fmla="*/ 65976 h 72072"/>
                <a:gd name="connsiteX9" fmla="*/ 194444 w 204823"/>
                <a:gd name="connsiteY9" fmla="*/ 59816 h 72072"/>
                <a:gd name="connsiteX10" fmla="*/ 10565 w 204823"/>
                <a:gd name="connsiteY10" fmla="*/ 59816 h 72072"/>
                <a:gd name="connsiteX11" fmla="*/ 93 w 204823"/>
                <a:gd name="connsiteY11" fmla="*/ 65976 h 72072"/>
                <a:gd name="connsiteX12" fmla="*/ 10257 w 204823"/>
                <a:gd name="connsiteY12" fmla="*/ 72136 h 72072"/>
                <a:gd name="connsiteX13" fmla="*/ 194752 w 204823"/>
                <a:gd name="connsiteY13" fmla="*/ 72136 h 7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823" h="72072">
                  <a:moveTo>
                    <a:pt x="194444" y="12383"/>
                  </a:moveTo>
                  <a:cubicBezTo>
                    <a:pt x="199064" y="12383"/>
                    <a:pt x="204916" y="12383"/>
                    <a:pt x="204916" y="6223"/>
                  </a:cubicBezTo>
                  <a:cubicBezTo>
                    <a:pt x="204916" y="63"/>
                    <a:pt x="199064" y="63"/>
                    <a:pt x="194752" y="63"/>
                  </a:cubicBezTo>
                  <a:lnTo>
                    <a:pt x="10257" y="63"/>
                  </a:lnTo>
                  <a:cubicBezTo>
                    <a:pt x="5945" y="63"/>
                    <a:pt x="93" y="63"/>
                    <a:pt x="93" y="6223"/>
                  </a:cubicBezTo>
                  <a:cubicBezTo>
                    <a:pt x="93" y="12383"/>
                    <a:pt x="5945" y="12383"/>
                    <a:pt x="10565" y="12383"/>
                  </a:cubicBezTo>
                  <a:lnTo>
                    <a:pt x="194444" y="12383"/>
                  </a:lnTo>
                  <a:close/>
                  <a:moveTo>
                    <a:pt x="194752" y="72136"/>
                  </a:moveTo>
                  <a:cubicBezTo>
                    <a:pt x="199064" y="72136"/>
                    <a:pt x="204916" y="72136"/>
                    <a:pt x="204916" y="65976"/>
                  </a:cubicBezTo>
                  <a:cubicBezTo>
                    <a:pt x="204916" y="59816"/>
                    <a:pt x="199064" y="59816"/>
                    <a:pt x="194444" y="59816"/>
                  </a:cubicBezTo>
                  <a:lnTo>
                    <a:pt x="10565" y="59816"/>
                  </a:lnTo>
                  <a:cubicBezTo>
                    <a:pt x="5945" y="59816"/>
                    <a:pt x="93" y="59816"/>
                    <a:pt x="93" y="65976"/>
                  </a:cubicBezTo>
                  <a:cubicBezTo>
                    <a:pt x="93" y="72136"/>
                    <a:pt x="5945" y="72136"/>
                    <a:pt x="10257" y="72136"/>
                  </a:cubicBezTo>
                  <a:lnTo>
                    <a:pt x="194752" y="72136"/>
                  </a:ln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071DD831-23EA-56EB-B21B-4F9A8C50067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718208" y="4611145"/>
              <a:ext cx="129669" cy="211906"/>
            </a:xfrm>
            <a:custGeom>
              <a:avLst/>
              <a:gdLst>
                <a:gd name="connsiteX0" fmla="*/ 129774 w 129669"/>
                <a:gd name="connsiteY0" fmla="*/ 106632 h 211906"/>
                <a:gd name="connsiteX1" fmla="*/ 117454 w 129669"/>
                <a:gd name="connsiteY1" fmla="*/ 34559 h 211906"/>
                <a:gd name="connsiteX2" fmla="*/ 65093 w 129669"/>
                <a:gd name="connsiteY2" fmla="*/ 63 h 211906"/>
                <a:gd name="connsiteX3" fmla="*/ 11500 w 129669"/>
                <a:gd name="connsiteY3" fmla="*/ 36715 h 211906"/>
                <a:gd name="connsiteX4" fmla="*/ 104 w 129669"/>
                <a:gd name="connsiteY4" fmla="*/ 106632 h 211906"/>
                <a:gd name="connsiteX5" fmla="*/ 13964 w 129669"/>
                <a:gd name="connsiteY5" fmla="*/ 180861 h 211906"/>
                <a:gd name="connsiteX6" fmla="*/ 64785 w 129669"/>
                <a:gd name="connsiteY6" fmla="*/ 211970 h 211906"/>
                <a:gd name="connsiteX7" fmla="*/ 118378 w 129669"/>
                <a:gd name="connsiteY7" fmla="*/ 176241 h 211906"/>
                <a:gd name="connsiteX8" fmla="*/ 129774 w 129669"/>
                <a:gd name="connsiteY8" fmla="*/ 106632 h 211906"/>
                <a:gd name="connsiteX9" fmla="*/ 64785 w 129669"/>
                <a:gd name="connsiteY9" fmla="*/ 205193 h 211906"/>
                <a:gd name="connsiteX10" fmla="*/ 29056 w 129669"/>
                <a:gd name="connsiteY10" fmla="*/ 167925 h 211906"/>
                <a:gd name="connsiteX11" fmla="*/ 25668 w 129669"/>
                <a:gd name="connsiteY11" fmla="*/ 102936 h 211906"/>
                <a:gd name="connsiteX12" fmla="*/ 28132 w 129669"/>
                <a:gd name="connsiteY12" fmla="*/ 46263 h 211906"/>
                <a:gd name="connsiteX13" fmla="*/ 64785 w 129669"/>
                <a:gd name="connsiteY13" fmla="*/ 6839 h 211906"/>
                <a:gd name="connsiteX14" fmla="*/ 101129 w 129669"/>
                <a:gd name="connsiteY14" fmla="*/ 42875 h 211906"/>
                <a:gd name="connsiteX15" fmla="*/ 104209 w 129669"/>
                <a:gd name="connsiteY15" fmla="*/ 102936 h 211906"/>
                <a:gd name="connsiteX16" fmla="*/ 100821 w 129669"/>
                <a:gd name="connsiteY16" fmla="*/ 166693 h 211906"/>
                <a:gd name="connsiteX17" fmla="*/ 64785 w 129669"/>
                <a:gd name="connsiteY17" fmla="*/ 205193 h 21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669" h="211906">
                  <a:moveTo>
                    <a:pt x="129774" y="106632"/>
                  </a:moveTo>
                  <a:cubicBezTo>
                    <a:pt x="129774" y="81992"/>
                    <a:pt x="128234" y="57352"/>
                    <a:pt x="117454" y="34559"/>
                  </a:cubicBezTo>
                  <a:cubicBezTo>
                    <a:pt x="103285" y="4991"/>
                    <a:pt x="78029" y="63"/>
                    <a:pt x="65093" y="63"/>
                  </a:cubicBezTo>
                  <a:cubicBezTo>
                    <a:pt x="46613" y="63"/>
                    <a:pt x="24128" y="8071"/>
                    <a:pt x="11500" y="36715"/>
                  </a:cubicBezTo>
                  <a:cubicBezTo>
                    <a:pt x="1644" y="57968"/>
                    <a:pt x="104" y="81992"/>
                    <a:pt x="104" y="106632"/>
                  </a:cubicBezTo>
                  <a:cubicBezTo>
                    <a:pt x="104" y="129732"/>
                    <a:pt x="1336" y="157453"/>
                    <a:pt x="13964" y="180861"/>
                  </a:cubicBezTo>
                  <a:cubicBezTo>
                    <a:pt x="27208" y="205809"/>
                    <a:pt x="49693" y="211970"/>
                    <a:pt x="64785" y="211970"/>
                  </a:cubicBezTo>
                  <a:cubicBezTo>
                    <a:pt x="81417" y="211970"/>
                    <a:pt x="104825" y="205501"/>
                    <a:pt x="118378" y="176241"/>
                  </a:cubicBezTo>
                  <a:cubicBezTo>
                    <a:pt x="128234" y="154989"/>
                    <a:pt x="129774" y="130965"/>
                    <a:pt x="129774" y="106632"/>
                  </a:cubicBezTo>
                  <a:close/>
                  <a:moveTo>
                    <a:pt x="64785" y="205193"/>
                  </a:moveTo>
                  <a:cubicBezTo>
                    <a:pt x="52773" y="205193"/>
                    <a:pt x="34600" y="197493"/>
                    <a:pt x="29056" y="167925"/>
                  </a:cubicBezTo>
                  <a:cubicBezTo>
                    <a:pt x="25668" y="149445"/>
                    <a:pt x="25668" y="121108"/>
                    <a:pt x="25668" y="102936"/>
                  </a:cubicBezTo>
                  <a:cubicBezTo>
                    <a:pt x="25668" y="83224"/>
                    <a:pt x="25668" y="62896"/>
                    <a:pt x="28132" y="46263"/>
                  </a:cubicBezTo>
                  <a:cubicBezTo>
                    <a:pt x="33984" y="9611"/>
                    <a:pt x="57085" y="6839"/>
                    <a:pt x="64785" y="6839"/>
                  </a:cubicBezTo>
                  <a:cubicBezTo>
                    <a:pt x="74949" y="6839"/>
                    <a:pt x="95277" y="12383"/>
                    <a:pt x="101129" y="42875"/>
                  </a:cubicBezTo>
                  <a:cubicBezTo>
                    <a:pt x="104209" y="60124"/>
                    <a:pt x="104209" y="83532"/>
                    <a:pt x="104209" y="102936"/>
                  </a:cubicBezTo>
                  <a:cubicBezTo>
                    <a:pt x="104209" y="126036"/>
                    <a:pt x="104209" y="146981"/>
                    <a:pt x="100821" y="166693"/>
                  </a:cubicBezTo>
                  <a:cubicBezTo>
                    <a:pt x="96201" y="195953"/>
                    <a:pt x="78645" y="205193"/>
                    <a:pt x="64785" y="205193"/>
                  </a:cubicBez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53" name="Groupe 252">
            <a:extLst>
              <a:ext uri="{FF2B5EF4-FFF2-40B4-BE49-F238E27FC236}">
                <a16:creationId xmlns:a16="http://schemas.microsoft.com/office/drawing/2014/main" id="{528F6F4E-3BAC-E5FC-8C65-9BE4980BC549}"/>
              </a:ext>
            </a:extLst>
          </p:cNvPr>
          <p:cNvGrpSpPr/>
          <p:nvPr/>
        </p:nvGrpSpPr>
        <p:grpSpPr>
          <a:xfrm rot="5400000">
            <a:off x="3511251" y="1086450"/>
            <a:ext cx="497414" cy="5773003"/>
            <a:chOff x="1122455" y="2365907"/>
            <a:chExt cx="497414" cy="4898821"/>
          </a:xfrm>
        </p:grpSpPr>
        <p:grpSp>
          <p:nvGrpSpPr>
            <p:cNvPr id="198" name="Groupe 197">
              <a:extLst>
                <a:ext uri="{FF2B5EF4-FFF2-40B4-BE49-F238E27FC236}">
                  <a16:creationId xmlns:a16="http://schemas.microsoft.com/office/drawing/2014/main" id="{1B6BB614-442E-29F7-7B9B-E8F18915BBC8}"/>
                </a:ext>
              </a:extLst>
            </p:cNvPr>
            <p:cNvGrpSpPr/>
            <p:nvPr/>
          </p:nvGrpSpPr>
          <p:grpSpPr>
            <a:xfrm>
              <a:off x="1122455" y="2365907"/>
              <a:ext cx="497414" cy="4898821"/>
              <a:chOff x="1170528" y="1919180"/>
              <a:chExt cx="549243" cy="4321890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B94345EB-5EA7-5727-DCE9-E92E9A66D31C}"/>
                  </a:ext>
                </a:extLst>
              </p:cNvPr>
              <p:cNvSpPr/>
              <p:nvPr/>
            </p:nvSpPr>
            <p:spPr bwMode="auto">
              <a:xfrm>
                <a:off x="1179711" y="1919180"/>
                <a:ext cx="540060" cy="432048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charset="0"/>
                  <a:ea typeface="ＭＳ Ｐゴシック" charset="0"/>
                </a:endParaRPr>
              </a:p>
            </p:txBody>
          </p:sp>
          <p:grpSp>
            <p:nvGrpSpPr>
              <p:cNvPr id="200" name="Groupe 199">
                <a:extLst>
                  <a:ext uri="{FF2B5EF4-FFF2-40B4-BE49-F238E27FC236}">
                    <a16:creationId xmlns:a16="http://schemas.microsoft.com/office/drawing/2014/main" id="{F26E3E10-F5B7-4D97-7D70-459287E584E9}"/>
                  </a:ext>
                </a:extLst>
              </p:cNvPr>
              <p:cNvGrpSpPr/>
              <p:nvPr/>
            </p:nvGrpSpPr>
            <p:grpSpPr>
              <a:xfrm>
                <a:off x="1480834" y="2177836"/>
                <a:ext cx="234198" cy="4063234"/>
                <a:chOff x="5073852" y="1822660"/>
                <a:chExt cx="197662" cy="4063234"/>
              </a:xfrm>
            </p:grpSpPr>
            <p:sp>
              <p:nvSpPr>
                <p:cNvPr id="207" name="Forme libre 206">
                  <a:extLst>
                    <a:ext uri="{FF2B5EF4-FFF2-40B4-BE49-F238E27FC236}">
                      <a16:creationId xmlns:a16="http://schemas.microsoft.com/office/drawing/2014/main" id="{CB67683C-19D4-FE31-1875-ED29942DA4B7}"/>
                    </a:ext>
                  </a:extLst>
                </p:cNvPr>
                <p:cNvSpPr/>
                <p:nvPr/>
              </p:nvSpPr>
              <p:spPr bwMode="auto">
                <a:xfrm>
                  <a:off x="5115027" y="2181752"/>
                  <a:ext cx="154604" cy="3704142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8" name="Forme libre 207">
                  <a:extLst>
                    <a:ext uri="{FF2B5EF4-FFF2-40B4-BE49-F238E27FC236}">
                      <a16:creationId xmlns:a16="http://schemas.microsoft.com/office/drawing/2014/main" id="{52D87702-F765-2352-D49F-94200B7C7985}"/>
                    </a:ext>
                  </a:extLst>
                </p:cNvPr>
                <p:cNvSpPr/>
                <p:nvPr/>
              </p:nvSpPr>
              <p:spPr bwMode="auto">
                <a:xfrm>
                  <a:off x="5152576" y="2968160"/>
                  <a:ext cx="114852" cy="2915718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9" name="Forme libre 208">
                  <a:extLst>
                    <a:ext uri="{FF2B5EF4-FFF2-40B4-BE49-F238E27FC236}">
                      <a16:creationId xmlns:a16="http://schemas.microsoft.com/office/drawing/2014/main" id="{F969B38B-2DB7-6F4B-EC7D-637EAE469653}"/>
                    </a:ext>
                  </a:extLst>
                </p:cNvPr>
                <p:cNvSpPr/>
                <p:nvPr/>
              </p:nvSpPr>
              <p:spPr bwMode="auto">
                <a:xfrm>
                  <a:off x="5225795" y="4804364"/>
                  <a:ext cx="45719" cy="1079817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0" name="Forme libre 209">
                  <a:extLst>
                    <a:ext uri="{FF2B5EF4-FFF2-40B4-BE49-F238E27FC236}">
                      <a16:creationId xmlns:a16="http://schemas.microsoft.com/office/drawing/2014/main" id="{E02912D0-A51F-547D-7777-88FDB0BA9E2C}"/>
                    </a:ext>
                  </a:extLst>
                </p:cNvPr>
                <p:cNvSpPr/>
                <p:nvPr/>
              </p:nvSpPr>
              <p:spPr bwMode="auto">
                <a:xfrm>
                  <a:off x="5190126" y="3994274"/>
                  <a:ext cx="77302" cy="1888194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1" name="Forme libre 210">
                  <a:extLst>
                    <a:ext uri="{FF2B5EF4-FFF2-40B4-BE49-F238E27FC236}">
                      <a16:creationId xmlns:a16="http://schemas.microsoft.com/office/drawing/2014/main" id="{24096B4E-075B-8C43-B2E1-6AFFE383E8C1}"/>
                    </a:ext>
                  </a:extLst>
                </p:cNvPr>
                <p:cNvSpPr/>
                <p:nvPr/>
              </p:nvSpPr>
              <p:spPr bwMode="auto">
                <a:xfrm>
                  <a:off x="5073852" y="1822660"/>
                  <a:ext cx="193576" cy="4059807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01" name="Groupe 200">
                <a:extLst>
                  <a:ext uri="{FF2B5EF4-FFF2-40B4-BE49-F238E27FC236}">
                    <a16:creationId xmlns:a16="http://schemas.microsoft.com/office/drawing/2014/main" id="{44D863D2-3134-7CF3-C688-8F10CCD3590C}"/>
                  </a:ext>
                </a:extLst>
              </p:cNvPr>
              <p:cNvGrpSpPr/>
              <p:nvPr/>
            </p:nvGrpSpPr>
            <p:grpSpPr>
              <a:xfrm flipH="1">
                <a:off x="1170528" y="2177836"/>
                <a:ext cx="234198" cy="4063234"/>
                <a:chOff x="5073852" y="1822660"/>
                <a:chExt cx="197662" cy="4063234"/>
              </a:xfrm>
            </p:grpSpPr>
            <p:sp>
              <p:nvSpPr>
                <p:cNvPr id="202" name="Forme libre 201">
                  <a:extLst>
                    <a:ext uri="{FF2B5EF4-FFF2-40B4-BE49-F238E27FC236}">
                      <a16:creationId xmlns:a16="http://schemas.microsoft.com/office/drawing/2014/main" id="{5CDCF4C3-5341-786E-CDEA-A220C26BCB74}"/>
                    </a:ext>
                  </a:extLst>
                </p:cNvPr>
                <p:cNvSpPr/>
                <p:nvPr/>
              </p:nvSpPr>
              <p:spPr bwMode="auto">
                <a:xfrm>
                  <a:off x="5115027" y="2181752"/>
                  <a:ext cx="154604" cy="3704142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3" name="Forme libre 202">
                  <a:extLst>
                    <a:ext uri="{FF2B5EF4-FFF2-40B4-BE49-F238E27FC236}">
                      <a16:creationId xmlns:a16="http://schemas.microsoft.com/office/drawing/2014/main" id="{F44EAF9B-2568-2615-29CB-0776E52CC0B1}"/>
                    </a:ext>
                  </a:extLst>
                </p:cNvPr>
                <p:cNvSpPr/>
                <p:nvPr/>
              </p:nvSpPr>
              <p:spPr bwMode="auto">
                <a:xfrm>
                  <a:off x="5152576" y="2968160"/>
                  <a:ext cx="114852" cy="2915718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4" name="Forme libre 203">
                  <a:extLst>
                    <a:ext uri="{FF2B5EF4-FFF2-40B4-BE49-F238E27FC236}">
                      <a16:creationId xmlns:a16="http://schemas.microsoft.com/office/drawing/2014/main" id="{0FA2CE74-3935-9AE7-2953-BBB291A997E9}"/>
                    </a:ext>
                  </a:extLst>
                </p:cNvPr>
                <p:cNvSpPr/>
                <p:nvPr/>
              </p:nvSpPr>
              <p:spPr bwMode="auto">
                <a:xfrm>
                  <a:off x="5225795" y="4804364"/>
                  <a:ext cx="45719" cy="1079817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5" name="Forme libre 204">
                  <a:extLst>
                    <a:ext uri="{FF2B5EF4-FFF2-40B4-BE49-F238E27FC236}">
                      <a16:creationId xmlns:a16="http://schemas.microsoft.com/office/drawing/2014/main" id="{5253C9D3-5C59-09EB-CA2C-52E0A37F0BD6}"/>
                    </a:ext>
                  </a:extLst>
                </p:cNvPr>
                <p:cNvSpPr/>
                <p:nvPr/>
              </p:nvSpPr>
              <p:spPr bwMode="auto">
                <a:xfrm>
                  <a:off x="5190126" y="3994274"/>
                  <a:ext cx="77302" cy="1888194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6" name="Forme libre 205">
                  <a:extLst>
                    <a:ext uri="{FF2B5EF4-FFF2-40B4-BE49-F238E27FC236}">
                      <a16:creationId xmlns:a16="http://schemas.microsoft.com/office/drawing/2014/main" id="{9185A24F-62E8-5A71-34B6-9114B7EF1C19}"/>
                    </a:ext>
                  </a:extLst>
                </p:cNvPr>
                <p:cNvSpPr/>
                <p:nvPr/>
              </p:nvSpPr>
              <p:spPr bwMode="auto">
                <a:xfrm>
                  <a:off x="5073852" y="1822660"/>
                  <a:ext cx="193576" cy="4059807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5532FB76-C66E-7B59-25A8-CA4690405E5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26794" y="7264728"/>
              <a:ext cx="48873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AD5374E7-CB21-856C-F4E7-05B9C322BB4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30771" y="2365907"/>
              <a:ext cx="488737" cy="0"/>
            </a:xfrm>
            <a:prstGeom prst="line">
              <a:avLst/>
            </a:prstGeom>
            <a:solidFill>
              <a:srgbClr val="00B8FF"/>
            </a:solidFill>
            <a:ln w="44450" cap="flat" cmpd="sng" algn="ctr">
              <a:solidFill>
                <a:srgbClr val="B300B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Groupe 253">
            <a:extLst>
              <a:ext uri="{FF2B5EF4-FFF2-40B4-BE49-F238E27FC236}">
                <a16:creationId xmlns:a16="http://schemas.microsoft.com/office/drawing/2014/main" id="{7206DC26-D798-B223-7D40-120B1E146212}"/>
              </a:ext>
            </a:extLst>
          </p:cNvPr>
          <p:cNvGrpSpPr/>
          <p:nvPr/>
        </p:nvGrpSpPr>
        <p:grpSpPr>
          <a:xfrm rot="5400000">
            <a:off x="2533651" y="5260505"/>
            <a:ext cx="501377" cy="3770916"/>
            <a:chOff x="4727287" y="3310517"/>
            <a:chExt cx="501377" cy="3932903"/>
          </a:xfrm>
        </p:grpSpPr>
        <p:grpSp>
          <p:nvGrpSpPr>
            <p:cNvPr id="225" name="Groupe 224">
              <a:extLst>
                <a:ext uri="{FF2B5EF4-FFF2-40B4-BE49-F238E27FC236}">
                  <a16:creationId xmlns:a16="http://schemas.microsoft.com/office/drawing/2014/main" id="{2E90A9CD-B498-D8BE-DF6C-DCD1B249DA0E}"/>
                </a:ext>
              </a:extLst>
            </p:cNvPr>
            <p:cNvGrpSpPr/>
            <p:nvPr/>
          </p:nvGrpSpPr>
          <p:grpSpPr>
            <a:xfrm>
              <a:off x="4727287" y="3310517"/>
              <a:ext cx="497414" cy="3932903"/>
              <a:chOff x="1170528" y="1919180"/>
              <a:chExt cx="549243" cy="4321890"/>
            </a:xfrm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8ED65AEC-10DF-C3FA-8BAD-146992AA160B}"/>
                  </a:ext>
                </a:extLst>
              </p:cNvPr>
              <p:cNvSpPr/>
              <p:nvPr/>
            </p:nvSpPr>
            <p:spPr bwMode="auto">
              <a:xfrm>
                <a:off x="1179711" y="1919180"/>
                <a:ext cx="540060" cy="432048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charset="0"/>
                  <a:ea typeface="ＭＳ Ｐゴシック" charset="0"/>
                </a:endParaRPr>
              </a:p>
            </p:txBody>
          </p:sp>
          <p:grpSp>
            <p:nvGrpSpPr>
              <p:cNvPr id="227" name="Groupe 226">
                <a:extLst>
                  <a:ext uri="{FF2B5EF4-FFF2-40B4-BE49-F238E27FC236}">
                    <a16:creationId xmlns:a16="http://schemas.microsoft.com/office/drawing/2014/main" id="{29CE935D-F06B-6F8F-5809-37C57AC90937}"/>
                  </a:ext>
                </a:extLst>
              </p:cNvPr>
              <p:cNvGrpSpPr/>
              <p:nvPr/>
            </p:nvGrpSpPr>
            <p:grpSpPr>
              <a:xfrm>
                <a:off x="1480834" y="2177836"/>
                <a:ext cx="234198" cy="4063234"/>
                <a:chOff x="5073852" y="1822660"/>
                <a:chExt cx="197662" cy="4063234"/>
              </a:xfrm>
            </p:grpSpPr>
            <p:sp>
              <p:nvSpPr>
                <p:cNvPr id="234" name="Forme libre 233">
                  <a:extLst>
                    <a:ext uri="{FF2B5EF4-FFF2-40B4-BE49-F238E27FC236}">
                      <a16:creationId xmlns:a16="http://schemas.microsoft.com/office/drawing/2014/main" id="{9F8E7CF3-D4D9-9A03-5972-E2D0CE61DFC2}"/>
                    </a:ext>
                  </a:extLst>
                </p:cNvPr>
                <p:cNvSpPr/>
                <p:nvPr/>
              </p:nvSpPr>
              <p:spPr bwMode="auto">
                <a:xfrm>
                  <a:off x="5115027" y="2181752"/>
                  <a:ext cx="154604" cy="3704142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5" name="Forme libre 234">
                  <a:extLst>
                    <a:ext uri="{FF2B5EF4-FFF2-40B4-BE49-F238E27FC236}">
                      <a16:creationId xmlns:a16="http://schemas.microsoft.com/office/drawing/2014/main" id="{05265E6E-E20C-05F0-D086-AE50BF7FBF88}"/>
                    </a:ext>
                  </a:extLst>
                </p:cNvPr>
                <p:cNvSpPr/>
                <p:nvPr/>
              </p:nvSpPr>
              <p:spPr bwMode="auto">
                <a:xfrm>
                  <a:off x="5152576" y="2968160"/>
                  <a:ext cx="114852" cy="2915718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6" name="Forme libre 235">
                  <a:extLst>
                    <a:ext uri="{FF2B5EF4-FFF2-40B4-BE49-F238E27FC236}">
                      <a16:creationId xmlns:a16="http://schemas.microsoft.com/office/drawing/2014/main" id="{43C04E1D-6BC9-528C-B6B1-5D74D23E59F7}"/>
                    </a:ext>
                  </a:extLst>
                </p:cNvPr>
                <p:cNvSpPr/>
                <p:nvPr/>
              </p:nvSpPr>
              <p:spPr bwMode="auto">
                <a:xfrm>
                  <a:off x="5225795" y="4804364"/>
                  <a:ext cx="45719" cy="1079817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7" name="Forme libre 236">
                  <a:extLst>
                    <a:ext uri="{FF2B5EF4-FFF2-40B4-BE49-F238E27FC236}">
                      <a16:creationId xmlns:a16="http://schemas.microsoft.com/office/drawing/2014/main" id="{AE25ADED-A214-C34B-D295-3761EE093AF6}"/>
                    </a:ext>
                  </a:extLst>
                </p:cNvPr>
                <p:cNvSpPr/>
                <p:nvPr/>
              </p:nvSpPr>
              <p:spPr bwMode="auto">
                <a:xfrm>
                  <a:off x="5190126" y="3994274"/>
                  <a:ext cx="77302" cy="1888194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8" name="Forme libre 237">
                  <a:extLst>
                    <a:ext uri="{FF2B5EF4-FFF2-40B4-BE49-F238E27FC236}">
                      <a16:creationId xmlns:a16="http://schemas.microsoft.com/office/drawing/2014/main" id="{7F614C0A-39DA-BB03-CF12-13232A737896}"/>
                    </a:ext>
                  </a:extLst>
                </p:cNvPr>
                <p:cNvSpPr/>
                <p:nvPr/>
              </p:nvSpPr>
              <p:spPr bwMode="auto">
                <a:xfrm>
                  <a:off x="5073852" y="1822660"/>
                  <a:ext cx="193576" cy="4059807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28" name="Groupe 227">
                <a:extLst>
                  <a:ext uri="{FF2B5EF4-FFF2-40B4-BE49-F238E27FC236}">
                    <a16:creationId xmlns:a16="http://schemas.microsoft.com/office/drawing/2014/main" id="{F001435B-EBB9-C52B-275E-2C3153117C20}"/>
                  </a:ext>
                </a:extLst>
              </p:cNvPr>
              <p:cNvGrpSpPr/>
              <p:nvPr/>
            </p:nvGrpSpPr>
            <p:grpSpPr>
              <a:xfrm flipH="1">
                <a:off x="1170528" y="2177836"/>
                <a:ext cx="234198" cy="4063234"/>
                <a:chOff x="5073852" y="1822660"/>
                <a:chExt cx="197662" cy="4063234"/>
              </a:xfrm>
            </p:grpSpPr>
            <p:sp>
              <p:nvSpPr>
                <p:cNvPr id="229" name="Forme libre 228">
                  <a:extLst>
                    <a:ext uri="{FF2B5EF4-FFF2-40B4-BE49-F238E27FC236}">
                      <a16:creationId xmlns:a16="http://schemas.microsoft.com/office/drawing/2014/main" id="{1365089F-5D21-A7A3-27E9-EF74C7A2465C}"/>
                    </a:ext>
                  </a:extLst>
                </p:cNvPr>
                <p:cNvSpPr/>
                <p:nvPr/>
              </p:nvSpPr>
              <p:spPr bwMode="auto">
                <a:xfrm>
                  <a:off x="5115027" y="2181752"/>
                  <a:ext cx="154604" cy="3704142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0" name="Forme libre 229">
                  <a:extLst>
                    <a:ext uri="{FF2B5EF4-FFF2-40B4-BE49-F238E27FC236}">
                      <a16:creationId xmlns:a16="http://schemas.microsoft.com/office/drawing/2014/main" id="{975E6E2D-F4FE-5E53-AFF4-3879A296350F}"/>
                    </a:ext>
                  </a:extLst>
                </p:cNvPr>
                <p:cNvSpPr/>
                <p:nvPr/>
              </p:nvSpPr>
              <p:spPr bwMode="auto">
                <a:xfrm>
                  <a:off x="5152576" y="2968160"/>
                  <a:ext cx="114852" cy="2915718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1" name="Forme libre 230">
                  <a:extLst>
                    <a:ext uri="{FF2B5EF4-FFF2-40B4-BE49-F238E27FC236}">
                      <a16:creationId xmlns:a16="http://schemas.microsoft.com/office/drawing/2014/main" id="{15680FE9-0331-FE5E-6B27-C0B249D214C0}"/>
                    </a:ext>
                  </a:extLst>
                </p:cNvPr>
                <p:cNvSpPr/>
                <p:nvPr/>
              </p:nvSpPr>
              <p:spPr bwMode="auto">
                <a:xfrm>
                  <a:off x="5225795" y="4804364"/>
                  <a:ext cx="45719" cy="1079817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2" name="Forme libre 231">
                  <a:extLst>
                    <a:ext uri="{FF2B5EF4-FFF2-40B4-BE49-F238E27FC236}">
                      <a16:creationId xmlns:a16="http://schemas.microsoft.com/office/drawing/2014/main" id="{EE294F02-2659-9417-4C20-2E7B4188C50F}"/>
                    </a:ext>
                  </a:extLst>
                </p:cNvPr>
                <p:cNvSpPr/>
                <p:nvPr/>
              </p:nvSpPr>
              <p:spPr bwMode="auto">
                <a:xfrm>
                  <a:off x="5190126" y="3994274"/>
                  <a:ext cx="77302" cy="1888194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3" name="Forme libre 232">
                  <a:extLst>
                    <a:ext uri="{FF2B5EF4-FFF2-40B4-BE49-F238E27FC236}">
                      <a16:creationId xmlns:a16="http://schemas.microsoft.com/office/drawing/2014/main" id="{B032F05C-212B-6C7F-DEDD-8343E688BBB7}"/>
                    </a:ext>
                  </a:extLst>
                </p:cNvPr>
                <p:cNvSpPr/>
                <p:nvPr/>
              </p:nvSpPr>
              <p:spPr bwMode="auto">
                <a:xfrm>
                  <a:off x="5073852" y="1822660"/>
                  <a:ext cx="193576" cy="4059807"/>
                </a:xfrm>
                <a:custGeom>
                  <a:avLst/>
                  <a:gdLst>
                    <a:gd name="connsiteX0" fmla="*/ 0 w 142042"/>
                    <a:gd name="connsiteY0" fmla="*/ 3666478 h 3666478"/>
                    <a:gd name="connsiteX1" fmla="*/ 0 w 142042"/>
                    <a:gd name="connsiteY1" fmla="*/ 115410 h 3666478"/>
                    <a:gd name="connsiteX2" fmla="*/ 142042 w 142042"/>
                    <a:gd name="connsiteY2" fmla="*/ 0 h 3666478"/>
                    <a:gd name="connsiteX3" fmla="*/ 142042 w 142042"/>
                    <a:gd name="connsiteY3" fmla="*/ 0 h 3666478"/>
                    <a:gd name="connsiteX0" fmla="*/ 10521 w 152563"/>
                    <a:gd name="connsiteY0" fmla="*/ 3851053 h 3851053"/>
                    <a:gd name="connsiteX1" fmla="*/ 10521 w 152563"/>
                    <a:gd name="connsiteY1" fmla="*/ 299985 h 3851053"/>
                    <a:gd name="connsiteX2" fmla="*/ 152563 w 152563"/>
                    <a:gd name="connsiteY2" fmla="*/ 184575 h 3851053"/>
                    <a:gd name="connsiteX3" fmla="*/ 152563 w 152563"/>
                    <a:gd name="connsiteY3" fmla="*/ 184575 h 3851053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701630 h 3701630"/>
                    <a:gd name="connsiteX1" fmla="*/ 22200 w 164242"/>
                    <a:gd name="connsiteY1" fmla="*/ 150562 h 3701630"/>
                    <a:gd name="connsiteX2" fmla="*/ 164242 w 164242"/>
                    <a:gd name="connsiteY2" fmla="*/ 35152 h 3701630"/>
                    <a:gd name="connsiteX3" fmla="*/ 164242 w 164242"/>
                    <a:gd name="connsiteY3" fmla="*/ 35152 h 3701630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0 h 3666478"/>
                    <a:gd name="connsiteX0" fmla="*/ 22200 w 164242"/>
                    <a:gd name="connsiteY0" fmla="*/ 3666478 h 3666478"/>
                    <a:gd name="connsiteX1" fmla="*/ 22200 w 164242"/>
                    <a:gd name="connsiteY1" fmla="*/ 115410 h 3666478"/>
                    <a:gd name="connsiteX2" fmla="*/ 164242 w 164242"/>
                    <a:gd name="connsiteY2" fmla="*/ 0 h 3666478"/>
                    <a:gd name="connsiteX3" fmla="*/ 164242 w 164242"/>
                    <a:gd name="connsiteY3" fmla="*/ 152400 h 3666478"/>
                    <a:gd name="connsiteX0" fmla="*/ 22200 w 245989"/>
                    <a:gd name="connsiteY0" fmla="*/ 3666478 h 3666478"/>
                    <a:gd name="connsiteX1" fmla="*/ 22200 w 245989"/>
                    <a:gd name="connsiteY1" fmla="*/ 115410 h 3666478"/>
                    <a:gd name="connsiteX2" fmla="*/ 164242 w 245989"/>
                    <a:gd name="connsiteY2" fmla="*/ 0 h 3666478"/>
                    <a:gd name="connsiteX3" fmla="*/ 164242 w 245989"/>
                    <a:gd name="connsiteY3" fmla="*/ 152400 h 3666478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22200 w 234282"/>
                    <a:gd name="connsiteY0" fmla="*/ 3708519 h 3708519"/>
                    <a:gd name="connsiteX1" fmla="*/ 22200 w 234282"/>
                    <a:gd name="connsiteY1" fmla="*/ 157451 h 3708519"/>
                    <a:gd name="connsiteX2" fmla="*/ 111690 w 234282"/>
                    <a:gd name="connsiteY2" fmla="*/ 0 h 3708519"/>
                    <a:gd name="connsiteX3" fmla="*/ 164242 w 234282"/>
                    <a:gd name="connsiteY3" fmla="*/ 194441 h 3708519"/>
                    <a:gd name="connsiteX0" fmla="*/ 11066 w 223148"/>
                    <a:gd name="connsiteY0" fmla="*/ 3708519 h 3708519"/>
                    <a:gd name="connsiteX1" fmla="*/ 11066 w 223148"/>
                    <a:gd name="connsiteY1" fmla="*/ 157451 h 3708519"/>
                    <a:gd name="connsiteX2" fmla="*/ 100556 w 223148"/>
                    <a:gd name="connsiteY2" fmla="*/ 0 h 3708519"/>
                    <a:gd name="connsiteX3" fmla="*/ 153108 w 223148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33394"/>
                    <a:gd name="connsiteY0" fmla="*/ 3708519 h 3708519"/>
                    <a:gd name="connsiteX1" fmla="*/ 11066 w 233394"/>
                    <a:gd name="connsiteY1" fmla="*/ 157451 h 3708519"/>
                    <a:gd name="connsiteX2" fmla="*/ 100556 w 233394"/>
                    <a:gd name="connsiteY2" fmla="*/ 0 h 3708519"/>
                    <a:gd name="connsiteX3" fmla="*/ 153108 w 233394"/>
                    <a:gd name="connsiteY3" fmla="*/ 194441 h 3708519"/>
                    <a:gd name="connsiteX0" fmla="*/ 11066 w 227728"/>
                    <a:gd name="connsiteY0" fmla="*/ 3695993 h 3695993"/>
                    <a:gd name="connsiteX1" fmla="*/ 11066 w 227728"/>
                    <a:gd name="connsiteY1" fmla="*/ 144925 h 3695993"/>
                    <a:gd name="connsiteX2" fmla="*/ 75504 w 227728"/>
                    <a:gd name="connsiteY2" fmla="*/ 0 h 3695993"/>
                    <a:gd name="connsiteX3" fmla="*/ 153108 w 227728"/>
                    <a:gd name="connsiteY3" fmla="*/ 181915 h 3695993"/>
                    <a:gd name="connsiteX0" fmla="*/ 11066 w 237697"/>
                    <a:gd name="connsiteY0" fmla="*/ 3743966 h 3743966"/>
                    <a:gd name="connsiteX1" fmla="*/ 11066 w 237697"/>
                    <a:gd name="connsiteY1" fmla="*/ 192898 h 3743966"/>
                    <a:gd name="connsiteX2" fmla="*/ 75504 w 237697"/>
                    <a:gd name="connsiteY2" fmla="*/ 47973 h 3743966"/>
                    <a:gd name="connsiteX3" fmla="*/ 165634 w 237697"/>
                    <a:gd name="connsiteY3" fmla="*/ 62875 h 3743966"/>
                    <a:gd name="connsiteX0" fmla="*/ 11066 w 165634"/>
                    <a:gd name="connsiteY0" fmla="*/ 3695993 h 3695993"/>
                    <a:gd name="connsiteX1" fmla="*/ 11066 w 165634"/>
                    <a:gd name="connsiteY1" fmla="*/ 144925 h 3695993"/>
                    <a:gd name="connsiteX2" fmla="*/ 75504 w 165634"/>
                    <a:gd name="connsiteY2" fmla="*/ 0 h 3695993"/>
                    <a:gd name="connsiteX3" fmla="*/ 165634 w 165634"/>
                    <a:gd name="connsiteY3" fmla="*/ 14902 h 3695993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1066 w 161459"/>
                    <a:gd name="connsiteY0" fmla="*/ 3697792 h 3697792"/>
                    <a:gd name="connsiteX1" fmla="*/ 11066 w 161459"/>
                    <a:gd name="connsiteY1" fmla="*/ 146724 h 3697792"/>
                    <a:gd name="connsiteX2" fmla="*/ 75504 w 161459"/>
                    <a:gd name="connsiteY2" fmla="*/ 1799 h 3697792"/>
                    <a:gd name="connsiteX3" fmla="*/ 161459 w 161459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697792 h 3697792"/>
                    <a:gd name="connsiteX1" fmla="*/ 9250 w 167994"/>
                    <a:gd name="connsiteY1" fmla="*/ 255283 h 3697792"/>
                    <a:gd name="connsiteX2" fmla="*/ 82039 w 167994"/>
                    <a:gd name="connsiteY2" fmla="*/ 1799 h 3697792"/>
                    <a:gd name="connsiteX3" fmla="*/ 167994 w 167994"/>
                    <a:gd name="connsiteY3" fmla="*/ 0 h 3697792"/>
                    <a:gd name="connsiteX0" fmla="*/ 17601 w 167994"/>
                    <a:gd name="connsiteY0" fmla="*/ 3704784 h 3704784"/>
                    <a:gd name="connsiteX1" fmla="*/ 9250 w 167994"/>
                    <a:gd name="connsiteY1" fmla="*/ 262275 h 3704784"/>
                    <a:gd name="connsiteX2" fmla="*/ 82039 w 167994"/>
                    <a:gd name="connsiteY2" fmla="*/ 8791 h 3704784"/>
                    <a:gd name="connsiteX3" fmla="*/ 167994 w 167994"/>
                    <a:gd name="connsiteY3" fmla="*/ 6992 h 3704784"/>
                    <a:gd name="connsiteX0" fmla="*/ 17601 w 164819"/>
                    <a:gd name="connsiteY0" fmla="*/ 3716974 h 3716974"/>
                    <a:gd name="connsiteX1" fmla="*/ 9250 w 164819"/>
                    <a:gd name="connsiteY1" fmla="*/ 274465 h 3716974"/>
                    <a:gd name="connsiteX2" fmla="*/ 82039 w 164819"/>
                    <a:gd name="connsiteY2" fmla="*/ 20981 h 3716974"/>
                    <a:gd name="connsiteX3" fmla="*/ 164819 w 164819"/>
                    <a:gd name="connsiteY3" fmla="*/ 12832 h 3716974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17601 w 164819"/>
                    <a:gd name="connsiteY0" fmla="*/ 3704142 h 3704142"/>
                    <a:gd name="connsiteX1" fmla="*/ 9250 w 164819"/>
                    <a:gd name="connsiteY1" fmla="*/ 261633 h 3704142"/>
                    <a:gd name="connsiteX2" fmla="*/ 50289 w 164819"/>
                    <a:gd name="connsiteY2" fmla="*/ 33549 h 3704142"/>
                    <a:gd name="connsiteX3" fmla="*/ 164819 w 164819"/>
                    <a:gd name="connsiteY3" fmla="*/ 0 h 3704142"/>
                    <a:gd name="connsiteX0" fmla="*/ 7969 w 155187"/>
                    <a:gd name="connsiteY0" fmla="*/ 3704142 h 3704142"/>
                    <a:gd name="connsiteX1" fmla="*/ 12318 w 155187"/>
                    <a:gd name="connsiteY1" fmla="*/ 264808 h 3704142"/>
                    <a:gd name="connsiteX2" fmla="*/ 40657 w 155187"/>
                    <a:gd name="connsiteY2" fmla="*/ 33549 h 3704142"/>
                    <a:gd name="connsiteX3" fmla="*/ 155187 w 155187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10204 w 157422"/>
                    <a:gd name="connsiteY0" fmla="*/ 3704142 h 3704142"/>
                    <a:gd name="connsiteX1" fmla="*/ 11378 w 157422"/>
                    <a:gd name="connsiteY1" fmla="*/ 233058 h 3704142"/>
                    <a:gd name="connsiteX2" fmla="*/ 42892 w 157422"/>
                    <a:gd name="connsiteY2" fmla="*/ 33549 h 3704142"/>
                    <a:gd name="connsiteX3" fmla="*/ 157422 w 157422"/>
                    <a:gd name="connsiteY3" fmla="*/ 0 h 3704142"/>
                    <a:gd name="connsiteX0" fmla="*/ 7386 w 154604"/>
                    <a:gd name="connsiteY0" fmla="*/ 3704142 h 3704142"/>
                    <a:gd name="connsiteX1" fmla="*/ 8560 w 154604"/>
                    <a:gd name="connsiteY1" fmla="*/ 233058 h 3704142"/>
                    <a:gd name="connsiteX2" fmla="*/ 40074 w 154604"/>
                    <a:gd name="connsiteY2" fmla="*/ 33549 h 3704142"/>
                    <a:gd name="connsiteX3" fmla="*/ 154604 w 154604"/>
                    <a:gd name="connsiteY3" fmla="*/ 0 h 370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604" h="3704142">
                      <a:moveTo>
                        <a:pt x="7386" y="3704142"/>
                      </a:moveTo>
                      <a:cubicBezTo>
                        <a:pt x="7386" y="2520453"/>
                        <a:pt x="-9988" y="535048"/>
                        <a:pt x="8560" y="233058"/>
                      </a:cubicBezTo>
                      <a:cubicBezTo>
                        <a:pt x="19269" y="112857"/>
                        <a:pt x="15733" y="72392"/>
                        <a:pt x="40074" y="33549"/>
                      </a:cubicBezTo>
                      <a:cubicBezTo>
                        <a:pt x="64415" y="-5294"/>
                        <a:pt x="71965" y="2904"/>
                        <a:pt x="154604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A900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cxnSp>
          <p:nvCxnSpPr>
            <p:cNvPr id="239" name="Connecteur droit 238">
              <a:extLst>
                <a:ext uri="{FF2B5EF4-FFF2-40B4-BE49-F238E27FC236}">
                  <a16:creationId xmlns:a16="http://schemas.microsoft.com/office/drawing/2014/main" id="{E42E11B5-400E-DF29-EDFC-21E44035DE9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727287" y="7243420"/>
              <a:ext cx="48873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1C786BAC-04E9-89F7-2B36-709B7988392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739927" y="3310517"/>
              <a:ext cx="488737" cy="0"/>
            </a:xfrm>
            <a:prstGeom prst="line">
              <a:avLst/>
            </a:prstGeom>
            <a:solidFill>
              <a:srgbClr val="00B8FF"/>
            </a:solidFill>
            <a:ln w="44450" cap="flat" cmpd="sng" algn="ctr">
              <a:solidFill>
                <a:srgbClr val="B300B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58" name="Forme libre 257">
            <a:extLst>
              <a:ext uri="{FF2B5EF4-FFF2-40B4-BE49-F238E27FC236}">
                <a16:creationId xmlns:a16="http://schemas.microsoft.com/office/drawing/2014/main" id="{F51860BB-3EE0-F2CC-7CB3-857D7AEE508B}"/>
              </a:ext>
            </a:extLst>
          </p:cNvPr>
          <p:cNvSpPr/>
          <p:nvPr/>
        </p:nvSpPr>
        <p:spPr bwMode="auto">
          <a:xfrm>
            <a:off x="868179" y="1293974"/>
            <a:ext cx="6164853" cy="1937228"/>
          </a:xfrm>
          <a:custGeom>
            <a:avLst/>
            <a:gdLst>
              <a:gd name="connsiteX0" fmla="*/ 0 w 6482686"/>
              <a:gd name="connsiteY0" fmla="*/ 0 h 1624083"/>
              <a:gd name="connsiteX1" fmla="*/ 0 w 6482686"/>
              <a:gd name="connsiteY1" fmla="*/ 1624083 h 1624083"/>
              <a:gd name="connsiteX2" fmla="*/ 5773003 w 6482686"/>
              <a:gd name="connsiteY2" fmla="*/ 1624083 h 1624083"/>
              <a:gd name="connsiteX3" fmla="*/ 5773003 w 6482686"/>
              <a:gd name="connsiteY3" fmla="*/ 1255594 h 1624083"/>
              <a:gd name="connsiteX4" fmla="*/ 6482686 w 6482686"/>
              <a:gd name="connsiteY4" fmla="*/ 245659 h 1624083"/>
              <a:gd name="connsiteX0" fmla="*/ 0 w 5773003"/>
              <a:gd name="connsiteY0" fmla="*/ 0 h 1624083"/>
              <a:gd name="connsiteX1" fmla="*/ 0 w 5773003"/>
              <a:gd name="connsiteY1" fmla="*/ 1624083 h 1624083"/>
              <a:gd name="connsiteX2" fmla="*/ 5773003 w 5773003"/>
              <a:gd name="connsiteY2" fmla="*/ 1624083 h 1624083"/>
              <a:gd name="connsiteX3" fmla="*/ 5773003 w 5773003"/>
              <a:gd name="connsiteY3" fmla="*/ 1255594 h 1624083"/>
              <a:gd name="connsiteX0" fmla="*/ 0 w 5773003"/>
              <a:gd name="connsiteY0" fmla="*/ 0 h 1624083"/>
              <a:gd name="connsiteX1" fmla="*/ 0 w 5773003"/>
              <a:gd name="connsiteY1" fmla="*/ 1624083 h 1624083"/>
              <a:gd name="connsiteX2" fmla="*/ 5773003 w 5773003"/>
              <a:gd name="connsiteY2" fmla="*/ 1624083 h 162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3003" h="1624083">
                <a:moveTo>
                  <a:pt x="0" y="0"/>
                </a:moveTo>
                <a:lnTo>
                  <a:pt x="0" y="1624083"/>
                </a:lnTo>
                <a:lnTo>
                  <a:pt x="5773003" y="1624083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9" name="Forme libre 258">
            <a:extLst>
              <a:ext uri="{FF2B5EF4-FFF2-40B4-BE49-F238E27FC236}">
                <a16:creationId xmlns:a16="http://schemas.microsoft.com/office/drawing/2014/main" id="{8DB94A65-15AE-BA91-D2CE-55D1F4190473}"/>
              </a:ext>
            </a:extLst>
          </p:cNvPr>
          <p:cNvSpPr/>
          <p:nvPr/>
        </p:nvSpPr>
        <p:spPr bwMode="auto">
          <a:xfrm>
            <a:off x="873457" y="1566392"/>
            <a:ext cx="5785653" cy="1269643"/>
          </a:xfrm>
          <a:custGeom>
            <a:avLst/>
            <a:gdLst>
              <a:gd name="connsiteX0" fmla="*/ 0 w 5363570"/>
              <a:gd name="connsiteY0" fmla="*/ 0 h 1296537"/>
              <a:gd name="connsiteX1" fmla="*/ 245659 w 5363570"/>
              <a:gd name="connsiteY1" fmla="*/ 491319 h 1296537"/>
              <a:gd name="connsiteX2" fmla="*/ 928047 w 5363570"/>
              <a:gd name="connsiteY2" fmla="*/ 982638 h 1296537"/>
              <a:gd name="connsiteX3" fmla="*/ 2156346 w 5363570"/>
              <a:gd name="connsiteY3" fmla="*/ 1228298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395785 w 5363570"/>
              <a:gd name="connsiteY1" fmla="*/ 518614 h 1296537"/>
              <a:gd name="connsiteX2" fmla="*/ 928047 w 5363570"/>
              <a:gd name="connsiteY2" fmla="*/ 982638 h 1296537"/>
              <a:gd name="connsiteX3" fmla="*/ 2156346 w 5363570"/>
              <a:gd name="connsiteY3" fmla="*/ 1228298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395785 w 5363570"/>
              <a:gd name="connsiteY1" fmla="*/ 518614 h 1296537"/>
              <a:gd name="connsiteX2" fmla="*/ 1187354 w 5363570"/>
              <a:gd name="connsiteY2" fmla="*/ 1009933 h 1296537"/>
              <a:gd name="connsiteX3" fmla="*/ 2156346 w 5363570"/>
              <a:gd name="connsiteY3" fmla="*/ 1228298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395785 w 5363570"/>
              <a:gd name="connsiteY1" fmla="*/ 518614 h 1296537"/>
              <a:gd name="connsiteX2" fmla="*/ 1187354 w 5363570"/>
              <a:gd name="connsiteY2" fmla="*/ 1009933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395785 w 5363570"/>
              <a:gd name="connsiteY1" fmla="*/ 518614 h 1296537"/>
              <a:gd name="connsiteX2" fmla="*/ 1187354 w 5363570"/>
              <a:gd name="connsiteY2" fmla="*/ 1009933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600501 w 5363570"/>
              <a:gd name="connsiteY1" fmla="*/ 682387 h 1296537"/>
              <a:gd name="connsiteX2" fmla="*/ 1187354 w 5363570"/>
              <a:gd name="connsiteY2" fmla="*/ 1009933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600501 w 5363570"/>
              <a:gd name="connsiteY1" fmla="*/ 682387 h 1296537"/>
              <a:gd name="connsiteX2" fmla="*/ 1392070 w 5363570"/>
              <a:gd name="connsiteY2" fmla="*/ 1023581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392070 w 5363570"/>
              <a:gd name="connsiteY2" fmla="*/ 1023581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33013 w 5363570"/>
              <a:gd name="connsiteY2" fmla="*/ 1023581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33013 w 5363570"/>
              <a:gd name="connsiteY2" fmla="*/ 1023581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33013 w 5363570"/>
              <a:gd name="connsiteY2" fmla="*/ 1023581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33013 w 5363570"/>
              <a:gd name="connsiteY2" fmla="*/ 1023581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60309 w 5363570"/>
              <a:gd name="connsiteY2" fmla="*/ 1050876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60309 w 5363570"/>
              <a:gd name="connsiteY2" fmla="*/ 1050876 h 1296537"/>
              <a:gd name="connsiteX3" fmla="*/ 2702257 w 5363570"/>
              <a:gd name="connsiteY3" fmla="*/ 1214651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60309 w 5363570"/>
              <a:gd name="connsiteY2" fmla="*/ 1050876 h 1296537"/>
              <a:gd name="connsiteX3" fmla="*/ 2702257 w 5363570"/>
              <a:gd name="connsiteY3" fmla="*/ 1214651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521269 w 5363570"/>
              <a:gd name="connsiteY2" fmla="*/ 1000076 h 1296537"/>
              <a:gd name="connsiteX3" fmla="*/ 2702257 w 5363570"/>
              <a:gd name="connsiteY3" fmla="*/ 1214651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521269 w 5363570"/>
              <a:gd name="connsiteY2" fmla="*/ 1000076 h 1296537"/>
              <a:gd name="connsiteX3" fmla="*/ 2783537 w 5363570"/>
              <a:gd name="connsiteY3" fmla="*/ 1184171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521269 w 5363570"/>
              <a:gd name="connsiteY2" fmla="*/ 1000076 h 1296537"/>
              <a:gd name="connsiteX3" fmla="*/ 3697937 w 5363570"/>
              <a:gd name="connsiteY3" fmla="*/ 1224811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551749 w 5363570"/>
              <a:gd name="connsiteY2" fmla="*/ 918796 h 1296537"/>
              <a:gd name="connsiteX3" fmla="*/ 3697937 w 5363570"/>
              <a:gd name="connsiteY3" fmla="*/ 1224811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551749 w 5363570"/>
              <a:gd name="connsiteY2" fmla="*/ 918796 h 1296537"/>
              <a:gd name="connsiteX3" fmla="*/ 3697937 w 5363570"/>
              <a:gd name="connsiteY3" fmla="*/ 1224811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551749 w 5363570"/>
              <a:gd name="connsiteY2" fmla="*/ 918796 h 1296537"/>
              <a:gd name="connsiteX3" fmla="*/ 3464257 w 5363570"/>
              <a:gd name="connsiteY3" fmla="*/ 1133371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551749 w 5363570"/>
              <a:gd name="connsiteY2" fmla="*/ 918796 h 1296537"/>
              <a:gd name="connsiteX3" fmla="*/ 3464257 w 5363570"/>
              <a:gd name="connsiteY3" fmla="*/ 1133371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551749 w 5363570"/>
              <a:gd name="connsiteY2" fmla="*/ 918796 h 1296537"/>
              <a:gd name="connsiteX3" fmla="*/ 3576017 w 5363570"/>
              <a:gd name="connsiteY3" fmla="*/ 1194331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551749 w 5363570"/>
              <a:gd name="connsiteY2" fmla="*/ 918796 h 1296537"/>
              <a:gd name="connsiteX3" fmla="*/ 3576017 w 5363570"/>
              <a:gd name="connsiteY3" fmla="*/ 1194331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551749 w 5363570"/>
              <a:gd name="connsiteY2" fmla="*/ 918796 h 1296537"/>
              <a:gd name="connsiteX3" fmla="*/ 3576017 w 5363570"/>
              <a:gd name="connsiteY3" fmla="*/ 1194331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551749 w 5363570"/>
              <a:gd name="connsiteY2" fmla="*/ 918796 h 1296537"/>
              <a:gd name="connsiteX3" fmla="*/ 3443937 w 5363570"/>
              <a:gd name="connsiteY3" fmla="*/ 1174011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551749 w 5363570"/>
              <a:gd name="connsiteY2" fmla="*/ 1053266 h 1296537"/>
              <a:gd name="connsiteX3" fmla="*/ 3443937 w 5363570"/>
              <a:gd name="connsiteY3" fmla="*/ 1174011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551749 w 5363570"/>
              <a:gd name="connsiteY2" fmla="*/ 1053266 h 1296537"/>
              <a:gd name="connsiteX3" fmla="*/ 3427265 w 5363570"/>
              <a:gd name="connsiteY3" fmla="*/ 1245729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53507 w 5363570"/>
              <a:gd name="connsiteY1" fmla="*/ 604781 h 1296537"/>
              <a:gd name="connsiteX2" fmla="*/ 1551749 w 5363570"/>
              <a:gd name="connsiteY2" fmla="*/ 1053266 h 1296537"/>
              <a:gd name="connsiteX3" fmla="*/ 3427265 w 5363570"/>
              <a:gd name="connsiteY3" fmla="*/ 1245729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53507 w 5363570"/>
              <a:gd name="connsiteY1" fmla="*/ 604781 h 1296537"/>
              <a:gd name="connsiteX2" fmla="*/ 1518403 w 5363570"/>
              <a:gd name="connsiteY2" fmla="*/ 1089125 h 1296537"/>
              <a:gd name="connsiteX3" fmla="*/ 3427265 w 5363570"/>
              <a:gd name="connsiteY3" fmla="*/ 1245729 h 1296537"/>
              <a:gd name="connsiteX4" fmla="*/ 5363570 w 5363570"/>
              <a:gd name="connsiteY4" fmla="*/ 1296537 h 1296537"/>
              <a:gd name="connsiteX0" fmla="*/ 0 w 5380243"/>
              <a:gd name="connsiteY0" fmla="*/ 0 h 1269643"/>
              <a:gd name="connsiteX1" fmla="*/ 553507 w 5380243"/>
              <a:gd name="connsiteY1" fmla="*/ 604781 h 1269643"/>
              <a:gd name="connsiteX2" fmla="*/ 1518403 w 5380243"/>
              <a:gd name="connsiteY2" fmla="*/ 1089125 h 1269643"/>
              <a:gd name="connsiteX3" fmla="*/ 3427265 w 5380243"/>
              <a:gd name="connsiteY3" fmla="*/ 1245729 h 1269643"/>
              <a:gd name="connsiteX4" fmla="*/ 5380243 w 5380243"/>
              <a:gd name="connsiteY4" fmla="*/ 1269643 h 126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0243" h="1269643">
                <a:moveTo>
                  <a:pt x="0" y="0"/>
                </a:moveTo>
                <a:cubicBezTo>
                  <a:pt x="359391" y="409432"/>
                  <a:pt x="300440" y="423260"/>
                  <a:pt x="553507" y="604781"/>
                </a:cubicBezTo>
                <a:cubicBezTo>
                  <a:pt x="806574" y="786302"/>
                  <a:pt x="1039443" y="982300"/>
                  <a:pt x="1518403" y="1089125"/>
                </a:cubicBezTo>
                <a:cubicBezTo>
                  <a:pt x="1997363" y="1195950"/>
                  <a:pt x="3045962" y="1223412"/>
                  <a:pt x="3427265" y="1245729"/>
                </a:cubicBezTo>
                <a:lnTo>
                  <a:pt x="5380243" y="1269643"/>
                </a:ln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3" name="Connecteur droit 262">
            <a:extLst>
              <a:ext uri="{FF2B5EF4-FFF2-40B4-BE49-F238E27FC236}">
                <a16:creationId xmlns:a16="http://schemas.microsoft.com/office/drawing/2014/main" id="{358651C6-C965-C7D2-BAD6-E1B6FE337884}"/>
              </a:ext>
            </a:extLst>
          </p:cNvPr>
          <p:cNvCxnSpPr>
            <a:cxnSpLocks/>
          </p:cNvCxnSpPr>
          <p:nvPr/>
        </p:nvCxnSpPr>
        <p:spPr bwMode="auto">
          <a:xfrm>
            <a:off x="875340" y="2909883"/>
            <a:ext cx="5877356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64" name="Groupe 263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 title="IguanaTex Vector Display">
            <a:extLst>
              <a:ext uri="{FF2B5EF4-FFF2-40B4-BE49-F238E27FC236}">
                <a16:creationId xmlns:a16="http://schemas.microsoft.com/office/drawing/2014/main" id="{EF46C70D-AE6D-1775-5E57-6599E9551196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90825" y="2709311"/>
            <a:ext cx="443786" cy="307236"/>
            <a:chOff x="4930487" y="4090209"/>
            <a:chExt cx="411518" cy="283641"/>
          </a:xfrm>
        </p:grpSpPr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13788EF-61E2-EA87-3A71-277AB6715C3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930487" y="4090209"/>
              <a:ext cx="214747" cy="230246"/>
            </a:xfrm>
            <a:custGeom>
              <a:avLst/>
              <a:gdLst>
                <a:gd name="connsiteX0" fmla="*/ 127346 w 214747"/>
                <a:gd name="connsiteY0" fmla="*/ 23870 h 230246"/>
                <a:gd name="connsiteX1" fmla="*/ 134610 w 214747"/>
                <a:gd name="connsiteY1" fmla="*/ 11286 h 230246"/>
                <a:gd name="connsiteX2" fmla="*/ 154506 w 214747"/>
                <a:gd name="connsiteY2" fmla="*/ 10606 h 230246"/>
                <a:gd name="connsiteX3" fmla="*/ 200613 w 214747"/>
                <a:gd name="connsiteY3" fmla="*/ 38494 h 230246"/>
                <a:gd name="connsiteX4" fmla="*/ 198087 w 214747"/>
                <a:gd name="connsiteY4" fmla="*/ 65702 h 230246"/>
                <a:gd name="connsiteX5" fmla="*/ 197140 w 214747"/>
                <a:gd name="connsiteY5" fmla="*/ 72164 h 230246"/>
                <a:gd name="connsiteX6" fmla="*/ 200929 w 214747"/>
                <a:gd name="connsiteY6" fmla="*/ 76585 h 230246"/>
                <a:gd name="connsiteX7" fmla="*/ 205666 w 214747"/>
                <a:gd name="connsiteY7" fmla="*/ 68763 h 230246"/>
                <a:gd name="connsiteX8" fmla="*/ 214193 w 214747"/>
                <a:gd name="connsiteY8" fmla="*/ 9586 h 230246"/>
                <a:gd name="connsiteX9" fmla="*/ 214825 w 214747"/>
                <a:gd name="connsiteY9" fmla="*/ 3804 h 230246"/>
                <a:gd name="connsiteX10" fmla="*/ 206298 w 214747"/>
                <a:gd name="connsiteY10" fmla="*/ 63 h 230246"/>
                <a:gd name="connsiteX11" fmla="*/ 31026 w 214747"/>
                <a:gd name="connsiteY11" fmla="*/ 63 h 230246"/>
                <a:gd name="connsiteX12" fmla="*/ 20920 w 214747"/>
                <a:gd name="connsiteY12" fmla="*/ 6865 h 230246"/>
                <a:gd name="connsiteX13" fmla="*/ 1972 w 214747"/>
                <a:gd name="connsiteY13" fmla="*/ 66722 h 230246"/>
                <a:gd name="connsiteX14" fmla="*/ 77 w 214747"/>
                <a:gd name="connsiteY14" fmla="*/ 72844 h 230246"/>
                <a:gd name="connsiteX15" fmla="*/ 3866 w 214747"/>
                <a:gd name="connsiteY15" fmla="*/ 76585 h 230246"/>
                <a:gd name="connsiteX16" fmla="*/ 9235 w 214747"/>
                <a:gd name="connsiteY16" fmla="*/ 69443 h 230246"/>
                <a:gd name="connsiteX17" fmla="*/ 81239 w 214747"/>
                <a:gd name="connsiteY17" fmla="*/ 10606 h 230246"/>
                <a:gd name="connsiteX18" fmla="*/ 93555 w 214747"/>
                <a:gd name="connsiteY18" fmla="*/ 10606 h 230246"/>
                <a:gd name="connsiteX19" fmla="*/ 102398 w 214747"/>
                <a:gd name="connsiteY19" fmla="*/ 14687 h 230246"/>
                <a:gd name="connsiteX20" fmla="*/ 101135 w 214747"/>
                <a:gd name="connsiteY20" fmla="*/ 21829 h 230246"/>
                <a:gd name="connsiteX21" fmla="*/ 58817 w 214747"/>
                <a:gd name="connsiteY21" fmla="*/ 203442 h 230246"/>
                <a:gd name="connsiteX22" fmla="*/ 21236 w 214747"/>
                <a:gd name="connsiteY22" fmla="*/ 219766 h 230246"/>
                <a:gd name="connsiteX23" fmla="*/ 7972 w 214747"/>
                <a:gd name="connsiteY23" fmla="*/ 226228 h 230246"/>
                <a:gd name="connsiteX24" fmla="*/ 13341 w 214747"/>
                <a:gd name="connsiteY24" fmla="*/ 230309 h 230246"/>
                <a:gd name="connsiteX25" fmla="*/ 39237 w 214747"/>
                <a:gd name="connsiteY25" fmla="*/ 229629 h 230246"/>
                <a:gd name="connsiteX26" fmla="*/ 66080 w 214747"/>
                <a:gd name="connsiteY26" fmla="*/ 229289 h 230246"/>
                <a:gd name="connsiteX27" fmla="*/ 92292 w 214747"/>
                <a:gd name="connsiteY27" fmla="*/ 229629 h 230246"/>
                <a:gd name="connsiteX28" fmla="*/ 119767 w 214747"/>
                <a:gd name="connsiteY28" fmla="*/ 230309 h 230246"/>
                <a:gd name="connsiteX29" fmla="*/ 126715 w 214747"/>
                <a:gd name="connsiteY29" fmla="*/ 223507 h 230246"/>
                <a:gd name="connsiteX30" fmla="*/ 115977 w 214747"/>
                <a:gd name="connsiteY30" fmla="*/ 219766 h 230246"/>
                <a:gd name="connsiteX31" fmla="*/ 95766 w 214747"/>
                <a:gd name="connsiteY31" fmla="*/ 219086 h 230246"/>
                <a:gd name="connsiteX32" fmla="*/ 84081 w 214747"/>
                <a:gd name="connsiteY32" fmla="*/ 211604 h 230246"/>
                <a:gd name="connsiteX33" fmla="*/ 85344 w 214747"/>
                <a:gd name="connsiteY33" fmla="*/ 204462 h 230246"/>
                <a:gd name="connsiteX34" fmla="*/ 127346 w 214747"/>
                <a:gd name="connsiteY34" fmla="*/ 23870 h 23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4747" h="230246">
                  <a:moveTo>
                    <a:pt x="127346" y="23870"/>
                  </a:moveTo>
                  <a:cubicBezTo>
                    <a:pt x="129557" y="14347"/>
                    <a:pt x="130820" y="12306"/>
                    <a:pt x="134610" y="11286"/>
                  </a:cubicBezTo>
                  <a:cubicBezTo>
                    <a:pt x="137452" y="10606"/>
                    <a:pt x="147874" y="10606"/>
                    <a:pt x="154506" y="10606"/>
                  </a:cubicBezTo>
                  <a:cubicBezTo>
                    <a:pt x="186402" y="10606"/>
                    <a:pt x="200613" y="11966"/>
                    <a:pt x="200613" y="38494"/>
                  </a:cubicBezTo>
                  <a:cubicBezTo>
                    <a:pt x="200613" y="43595"/>
                    <a:pt x="199350" y="56859"/>
                    <a:pt x="198087" y="65702"/>
                  </a:cubicBezTo>
                  <a:cubicBezTo>
                    <a:pt x="197771" y="67062"/>
                    <a:pt x="197140" y="71143"/>
                    <a:pt x="197140" y="72164"/>
                  </a:cubicBezTo>
                  <a:cubicBezTo>
                    <a:pt x="197140" y="74204"/>
                    <a:pt x="198087" y="76585"/>
                    <a:pt x="200929" y="76585"/>
                  </a:cubicBezTo>
                  <a:cubicBezTo>
                    <a:pt x="204403" y="76585"/>
                    <a:pt x="205035" y="73864"/>
                    <a:pt x="205666" y="68763"/>
                  </a:cubicBezTo>
                  <a:lnTo>
                    <a:pt x="214193" y="9586"/>
                  </a:lnTo>
                  <a:cubicBezTo>
                    <a:pt x="214509" y="8225"/>
                    <a:pt x="214825" y="4824"/>
                    <a:pt x="214825" y="3804"/>
                  </a:cubicBezTo>
                  <a:cubicBezTo>
                    <a:pt x="214825" y="63"/>
                    <a:pt x="211667" y="63"/>
                    <a:pt x="206298" y="63"/>
                  </a:cubicBezTo>
                  <a:lnTo>
                    <a:pt x="31026" y="63"/>
                  </a:lnTo>
                  <a:cubicBezTo>
                    <a:pt x="23446" y="63"/>
                    <a:pt x="23131" y="403"/>
                    <a:pt x="20920" y="6865"/>
                  </a:cubicBezTo>
                  <a:lnTo>
                    <a:pt x="1972" y="66722"/>
                  </a:lnTo>
                  <a:cubicBezTo>
                    <a:pt x="1656" y="67402"/>
                    <a:pt x="77" y="72164"/>
                    <a:pt x="77" y="72844"/>
                  </a:cubicBezTo>
                  <a:cubicBezTo>
                    <a:pt x="77" y="74884"/>
                    <a:pt x="1656" y="76585"/>
                    <a:pt x="3866" y="76585"/>
                  </a:cubicBezTo>
                  <a:cubicBezTo>
                    <a:pt x="7024" y="76585"/>
                    <a:pt x="7340" y="74884"/>
                    <a:pt x="9235" y="69443"/>
                  </a:cubicBezTo>
                  <a:cubicBezTo>
                    <a:pt x="26289" y="16728"/>
                    <a:pt x="34500" y="10606"/>
                    <a:pt x="81239" y="10606"/>
                  </a:cubicBezTo>
                  <a:lnTo>
                    <a:pt x="93555" y="10606"/>
                  </a:lnTo>
                  <a:cubicBezTo>
                    <a:pt x="102398" y="10606"/>
                    <a:pt x="102398" y="11966"/>
                    <a:pt x="102398" y="14687"/>
                  </a:cubicBezTo>
                  <a:cubicBezTo>
                    <a:pt x="102398" y="16728"/>
                    <a:pt x="101450" y="20809"/>
                    <a:pt x="101135" y="21829"/>
                  </a:cubicBezTo>
                  <a:lnTo>
                    <a:pt x="58817" y="203442"/>
                  </a:lnTo>
                  <a:cubicBezTo>
                    <a:pt x="55974" y="216025"/>
                    <a:pt x="55027" y="219766"/>
                    <a:pt x="21236" y="219766"/>
                  </a:cubicBezTo>
                  <a:cubicBezTo>
                    <a:pt x="9867" y="219766"/>
                    <a:pt x="7972" y="219766"/>
                    <a:pt x="7972" y="226228"/>
                  </a:cubicBezTo>
                  <a:cubicBezTo>
                    <a:pt x="7972" y="230309"/>
                    <a:pt x="11446" y="230309"/>
                    <a:pt x="13341" y="230309"/>
                  </a:cubicBezTo>
                  <a:cubicBezTo>
                    <a:pt x="21867" y="230309"/>
                    <a:pt x="30710" y="229629"/>
                    <a:pt x="39237" y="229629"/>
                  </a:cubicBezTo>
                  <a:cubicBezTo>
                    <a:pt x="48079" y="229629"/>
                    <a:pt x="57238" y="229289"/>
                    <a:pt x="66080" y="229289"/>
                  </a:cubicBezTo>
                  <a:cubicBezTo>
                    <a:pt x="74923" y="229289"/>
                    <a:pt x="83765" y="229629"/>
                    <a:pt x="92292" y="229629"/>
                  </a:cubicBezTo>
                  <a:cubicBezTo>
                    <a:pt x="101450" y="229629"/>
                    <a:pt x="110925" y="230309"/>
                    <a:pt x="119767" y="230309"/>
                  </a:cubicBezTo>
                  <a:cubicBezTo>
                    <a:pt x="122925" y="230309"/>
                    <a:pt x="126715" y="230309"/>
                    <a:pt x="126715" y="223507"/>
                  </a:cubicBezTo>
                  <a:cubicBezTo>
                    <a:pt x="126715" y="219766"/>
                    <a:pt x="124188" y="219766"/>
                    <a:pt x="115977" y="219766"/>
                  </a:cubicBezTo>
                  <a:cubicBezTo>
                    <a:pt x="108082" y="219766"/>
                    <a:pt x="103977" y="219766"/>
                    <a:pt x="95766" y="219086"/>
                  </a:cubicBezTo>
                  <a:cubicBezTo>
                    <a:pt x="86608" y="218066"/>
                    <a:pt x="84081" y="217046"/>
                    <a:pt x="84081" y="211604"/>
                  </a:cubicBezTo>
                  <a:cubicBezTo>
                    <a:pt x="84081" y="211264"/>
                    <a:pt x="84081" y="209563"/>
                    <a:pt x="85344" y="204462"/>
                  </a:cubicBezTo>
                  <a:lnTo>
                    <a:pt x="127346" y="23870"/>
                  </a:lnTo>
                  <a:close/>
                </a:path>
              </a:pathLst>
            </a:custGeom>
            <a:solidFill>
              <a:srgbClr val="0000FF"/>
            </a:solidFill>
            <a:ln w="31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80DC443F-7008-17BC-A98E-24297948464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124479" y="4266481"/>
              <a:ext cx="217526" cy="107369"/>
            </a:xfrm>
            <a:custGeom>
              <a:avLst/>
              <a:gdLst>
                <a:gd name="connsiteX0" fmla="*/ 110836 w 217526"/>
                <a:gd name="connsiteY0" fmla="*/ 39822 h 107369"/>
                <a:gd name="connsiteX1" fmla="*/ 87182 w 217526"/>
                <a:gd name="connsiteY1" fmla="*/ 14586 h 107369"/>
                <a:gd name="connsiteX2" fmla="*/ 47390 w 217526"/>
                <a:gd name="connsiteY2" fmla="*/ 64 h 107369"/>
                <a:gd name="connsiteX3" fmla="*/ 83 w 217526"/>
                <a:gd name="connsiteY3" fmla="*/ 53868 h 107369"/>
                <a:gd name="connsiteX4" fmla="*/ 46727 w 217526"/>
                <a:gd name="connsiteY4" fmla="*/ 107433 h 107369"/>
                <a:gd name="connsiteX5" fmla="*/ 106856 w 217526"/>
                <a:gd name="connsiteY5" fmla="*/ 67676 h 107369"/>
                <a:gd name="connsiteX6" fmla="*/ 130510 w 217526"/>
                <a:gd name="connsiteY6" fmla="*/ 92911 h 107369"/>
                <a:gd name="connsiteX7" fmla="*/ 170302 w 217526"/>
                <a:gd name="connsiteY7" fmla="*/ 107433 h 107369"/>
                <a:gd name="connsiteX8" fmla="*/ 217610 w 217526"/>
                <a:gd name="connsiteY8" fmla="*/ 53630 h 107369"/>
                <a:gd name="connsiteX9" fmla="*/ 170965 w 217526"/>
                <a:gd name="connsiteY9" fmla="*/ 64 h 107369"/>
                <a:gd name="connsiteX10" fmla="*/ 110836 w 217526"/>
                <a:gd name="connsiteY10" fmla="*/ 39822 h 107369"/>
                <a:gd name="connsiteX11" fmla="*/ 117910 w 217526"/>
                <a:gd name="connsiteY11" fmla="*/ 48630 h 107369"/>
                <a:gd name="connsiteX12" fmla="*/ 172955 w 217526"/>
                <a:gd name="connsiteY12" fmla="*/ 9111 h 107369"/>
                <a:gd name="connsiteX13" fmla="*/ 211420 w 217526"/>
                <a:gd name="connsiteY13" fmla="*/ 53630 h 107369"/>
                <a:gd name="connsiteX14" fmla="*/ 173839 w 217526"/>
                <a:gd name="connsiteY14" fmla="*/ 94340 h 107369"/>
                <a:gd name="connsiteX15" fmla="*/ 117910 w 217526"/>
                <a:gd name="connsiteY15" fmla="*/ 48630 h 107369"/>
                <a:gd name="connsiteX16" fmla="*/ 99782 w 217526"/>
                <a:gd name="connsiteY16" fmla="*/ 58867 h 107369"/>
                <a:gd name="connsiteX17" fmla="*/ 44737 w 217526"/>
                <a:gd name="connsiteY17" fmla="*/ 98387 h 107369"/>
                <a:gd name="connsiteX18" fmla="*/ 6272 w 217526"/>
                <a:gd name="connsiteY18" fmla="*/ 53868 h 107369"/>
                <a:gd name="connsiteX19" fmla="*/ 43853 w 217526"/>
                <a:gd name="connsiteY19" fmla="*/ 13158 h 107369"/>
                <a:gd name="connsiteX20" fmla="*/ 99782 w 217526"/>
                <a:gd name="connsiteY20" fmla="*/ 58867 h 10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7526" h="107369">
                  <a:moveTo>
                    <a:pt x="110836" y="39822"/>
                  </a:moveTo>
                  <a:cubicBezTo>
                    <a:pt x="99119" y="25061"/>
                    <a:pt x="95582" y="21014"/>
                    <a:pt x="87182" y="14586"/>
                  </a:cubicBezTo>
                  <a:cubicBezTo>
                    <a:pt x="73697" y="4111"/>
                    <a:pt x="59549" y="64"/>
                    <a:pt x="47390" y="64"/>
                  </a:cubicBezTo>
                  <a:cubicBezTo>
                    <a:pt x="19978" y="64"/>
                    <a:pt x="83" y="25300"/>
                    <a:pt x="83" y="53868"/>
                  </a:cubicBezTo>
                  <a:cubicBezTo>
                    <a:pt x="83" y="81722"/>
                    <a:pt x="19094" y="107433"/>
                    <a:pt x="46727" y="107433"/>
                  </a:cubicBezTo>
                  <a:cubicBezTo>
                    <a:pt x="77455" y="107433"/>
                    <a:pt x="98898" y="80293"/>
                    <a:pt x="106856" y="67676"/>
                  </a:cubicBezTo>
                  <a:cubicBezTo>
                    <a:pt x="118573" y="82436"/>
                    <a:pt x="122110" y="86483"/>
                    <a:pt x="130510" y="92911"/>
                  </a:cubicBezTo>
                  <a:cubicBezTo>
                    <a:pt x="143995" y="103386"/>
                    <a:pt x="158143" y="107433"/>
                    <a:pt x="170302" y="107433"/>
                  </a:cubicBezTo>
                  <a:cubicBezTo>
                    <a:pt x="197714" y="107433"/>
                    <a:pt x="217610" y="82198"/>
                    <a:pt x="217610" y="53630"/>
                  </a:cubicBezTo>
                  <a:cubicBezTo>
                    <a:pt x="217610" y="25776"/>
                    <a:pt x="198598" y="64"/>
                    <a:pt x="170965" y="64"/>
                  </a:cubicBezTo>
                  <a:cubicBezTo>
                    <a:pt x="140237" y="64"/>
                    <a:pt x="118794" y="27204"/>
                    <a:pt x="110836" y="39822"/>
                  </a:cubicBezTo>
                  <a:close/>
                  <a:moveTo>
                    <a:pt x="117910" y="48630"/>
                  </a:moveTo>
                  <a:cubicBezTo>
                    <a:pt x="126752" y="33156"/>
                    <a:pt x="145985" y="9111"/>
                    <a:pt x="172955" y="9111"/>
                  </a:cubicBezTo>
                  <a:cubicBezTo>
                    <a:pt x="195724" y="9111"/>
                    <a:pt x="211420" y="30775"/>
                    <a:pt x="211420" y="53630"/>
                  </a:cubicBezTo>
                  <a:cubicBezTo>
                    <a:pt x="211420" y="76484"/>
                    <a:pt x="194177" y="94340"/>
                    <a:pt x="173839" y="94340"/>
                  </a:cubicBezTo>
                  <a:cubicBezTo>
                    <a:pt x="153280" y="94340"/>
                    <a:pt x="139132" y="76246"/>
                    <a:pt x="117910" y="48630"/>
                  </a:cubicBezTo>
                  <a:close/>
                  <a:moveTo>
                    <a:pt x="99782" y="58867"/>
                  </a:moveTo>
                  <a:cubicBezTo>
                    <a:pt x="90940" y="74342"/>
                    <a:pt x="71707" y="98387"/>
                    <a:pt x="44737" y="98387"/>
                  </a:cubicBezTo>
                  <a:cubicBezTo>
                    <a:pt x="21968" y="98387"/>
                    <a:pt x="6272" y="76722"/>
                    <a:pt x="6272" y="53868"/>
                  </a:cubicBezTo>
                  <a:cubicBezTo>
                    <a:pt x="6272" y="31013"/>
                    <a:pt x="23515" y="13158"/>
                    <a:pt x="43853" y="13158"/>
                  </a:cubicBezTo>
                  <a:cubicBezTo>
                    <a:pt x="64412" y="13158"/>
                    <a:pt x="78560" y="31251"/>
                    <a:pt x="99782" y="58867"/>
                  </a:cubicBezTo>
                  <a:close/>
                </a:path>
              </a:pathLst>
            </a:custGeom>
            <a:solidFill>
              <a:srgbClr val="0000FF"/>
            </a:solidFill>
            <a:ln w="31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67" name="Forme libre 266">
            <a:extLst>
              <a:ext uri="{FF2B5EF4-FFF2-40B4-BE49-F238E27FC236}">
                <a16:creationId xmlns:a16="http://schemas.microsoft.com/office/drawing/2014/main" id="{F5D1AE6D-5DA7-2916-DE70-7EAEB435FBCA}"/>
              </a:ext>
            </a:extLst>
          </p:cNvPr>
          <p:cNvSpPr/>
          <p:nvPr/>
        </p:nvSpPr>
        <p:spPr bwMode="auto">
          <a:xfrm>
            <a:off x="898883" y="4331692"/>
            <a:ext cx="5773003" cy="2008241"/>
          </a:xfrm>
          <a:custGeom>
            <a:avLst/>
            <a:gdLst>
              <a:gd name="connsiteX0" fmla="*/ 0 w 6482686"/>
              <a:gd name="connsiteY0" fmla="*/ 0 h 1624083"/>
              <a:gd name="connsiteX1" fmla="*/ 0 w 6482686"/>
              <a:gd name="connsiteY1" fmla="*/ 1624083 h 1624083"/>
              <a:gd name="connsiteX2" fmla="*/ 5773003 w 6482686"/>
              <a:gd name="connsiteY2" fmla="*/ 1624083 h 1624083"/>
              <a:gd name="connsiteX3" fmla="*/ 5773003 w 6482686"/>
              <a:gd name="connsiteY3" fmla="*/ 1255594 h 1624083"/>
              <a:gd name="connsiteX4" fmla="*/ 6482686 w 6482686"/>
              <a:gd name="connsiteY4" fmla="*/ 245659 h 1624083"/>
              <a:gd name="connsiteX0" fmla="*/ 0 w 5773003"/>
              <a:gd name="connsiteY0" fmla="*/ 0 h 1624083"/>
              <a:gd name="connsiteX1" fmla="*/ 0 w 5773003"/>
              <a:gd name="connsiteY1" fmla="*/ 1624083 h 1624083"/>
              <a:gd name="connsiteX2" fmla="*/ 5773003 w 5773003"/>
              <a:gd name="connsiteY2" fmla="*/ 1624083 h 1624083"/>
              <a:gd name="connsiteX3" fmla="*/ 5773003 w 5773003"/>
              <a:gd name="connsiteY3" fmla="*/ 1255594 h 1624083"/>
              <a:gd name="connsiteX0" fmla="*/ 0 w 5773003"/>
              <a:gd name="connsiteY0" fmla="*/ 0 h 1624083"/>
              <a:gd name="connsiteX1" fmla="*/ 0 w 5773003"/>
              <a:gd name="connsiteY1" fmla="*/ 1624083 h 1624083"/>
              <a:gd name="connsiteX2" fmla="*/ 5773003 w 5773003"/>
              <a:gd name="connsiteY2" fmla="*/ 1624083 h 162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3003" h="1624083">
                <a:moveTo>
                  <a:pt x="0" y="0"/>
                </a:moveTo>
                <a:lnTo>
                  <a:pt x="0" y="1624083"/>
                </a:lnTo>
                <a:lnTo>
                  <a:pt x="5773003" y="1624083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8" name="Forme libre 267">
            <a:extLst>
              <a:ext uri="{FF2B5EF4-FFF2-40B4-BE49-F238E27FC236}">
                <a16:creationId xmlns:a16="http://schemas.microsoft.com/office/drawing/2014/main" id="{24704CDD-0EC2-5987-930A-608D42FCB15B}"/>
              </a:ext>
            </a:extLst>
          </p:cNvPr>
          <p:cNvSpPr/>
          <p:nvPr/>
        </p:nvSpPr>
        <p:spPr bwMode="auto">
          <a:xfrm>
            <a:off x="898337" y="4586637"/>
            <a:ext cx="3771461" cy="1314010"/>
          </a:xfrm>
          <a:custGeom>
            <a:avLst/>
            <a:gdLst>
              <a:gd name="connsiteX0" fmla="*/ 0 w 5363570"/>
              <a:gd name="connsiteY0" fmla="*/ 0 h 1296537"/>
              <a:gd name="connsiteX1" fmla="*/ 245659 w 5363570"/>
              <a:gd name="connsiteY1" fmla="*/ 491319 h 1296537"/>
              <a:gd name="connsiteX2" fmla="*/ 928047 w 5363570"/>
              <a:gd name="connsiteY2" fmla="*/ 982638 h 1296537"/>
              <a:gd name="connsiteX3" fmla="*/ 2156346 w 5363570"/>
              <a:gd name="connsiteY3" fmla="*/ 1228298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395785 w 5363570"/>
              <a:gd name="connsiteY1" fmla="*/ 518614 h 1296537"/>
              <a:gd name="connsiteX2" fmla="*/ 928047 w 5363570"/>
              <a:gd name="connsiteY2" fmla="*/ 982638 h 1296537"/>
              <a:gd name="connsiteX3" fmla="*/ 2156346 w 5363570"/>
              <a:gd name="connsiteY3" fmla="*/ 1228298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395785 w 5363570"/>
              <a:gd name="connsiteY1" fmla="*/ 518614 h 1296537"/>
              <a:gd name="connsiteX2" fmla="*/ 1187354 w 5363570"/>
              <a:gd name="connsiteY2" fmla="*/ 1009933 h 1296537"/>
              <a:gd name="connsiteX3" fmla="*/ 2156346 w 5363570"/>
              <a:gd name="connsiteY3" fmla="*/ 1228298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395785 w 5363570"/>
              <a:gd name="connsiteY1" fmla="*/ 518614 h 1296537"/>
              <a:gd name="connsiteX2" fmla="*/ 1187354 w 5363570"/>
              <a:gd name="connsiteY2" fmla="*/ 1009933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395785 w 5363570"/>
              <a:gd name="connsiteY1" fmla="*/ 518614 h 1296537"/>
              <a:gd name="connsiteX2" fmla="*/ 1187354 w 5363570"/>
              <a:gd name="connsiteY2" fmla="*/ 1009933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600501 w 5363570"/>
              <a:gd name="connsiteY1" fmla="*/ 682387 h 1296537"/>
              <a:gd name="connsiteX2" fmla="*/ 1187354 w 5363570"/>
              <a:gd name="connsiteY2" fmla="*/ 1009933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600501 w 5363570"/>
              <a:gd name="connsiteY1" fmla="*/ 682387 h 1296537"/>
              <a:gd name="connsiteX2" fmla="*/ 1392070 w 5363570"/>
              <a:gd name="connsiteY2" fmla="*/ 1023581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392070 w 5363570"/>
              <a:gd name="connsiteY2" fmla="*/ 1023581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33013 w 5363570"/>
              <a:gd name="connsiteY2" fmla="*/ 1023581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33013 w 5363570"/>
              <a:gd name="connsiteY2" fmla="*/ 1023581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33013 w 5363570"/>
              <a:gd name="connsiteY2" fmla="*/ 1023581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33013 w 5363570"/>
              <a:gd name="connsiteY2" fmla="*/ 1023581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60309 w 5363570"/>
              <a:gd name="connsiteY2" fmla="*/ 1050876 h 1296537"/>
              <a:gd name="connsiteX3" fmla="*/ 2483893 w 5363570"/>
              <a:gd name="connsiteY3" fmla="*/ 1201003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60309 w 5363570"/>
              <a:gd name="connsiteY2" fmla="*/ 1050876 h 1296537"/>
              <a:gd name="connsiteX3" fmla="*/ 2702257 w 5363570"/>
              <a:gd name="connsiteY3" fmla="*/ 1214651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60309 w 5363570"/>
              <a:gd name="connsiteY2" fmla="*/ 1050876 h 1296537"/>
              <a:gd name="connsiteX3" fmla="*/ 2702257 w 5363570"/>
              <a:gd name="connsiteY3" fmla="*/ 1214651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60309 w 5363570"/>
              <a:gd name="connsiteY2" fmla="*/ 1050876 h 1296537"/>
              <a:gd name="connsiteX3" fmla="*/ 2702257 w 5363570"/>
              <a:gd name="connsiteY3" fmla="*/ 1214651 h 1296537"/>
              <a:gd name="connsiteX4" fmla="*/ 5363570 w 5363570"/>
              <a:gd name="connsiteY4" fmla="*/ 1296537 h 1296537"/>
              <a:gd name="connsiteX0" fmla="*/ 0 w 5363570"/>
              <a:gd name="connsiteY0" fmla="*/ 0 h 1298295"/>
              <a:gd name="connsiteX1" fmla="*/ 586853 w 5363570"/>
              <a:gd name="connsiteY1" fmla="*/ 586852 h 1298295"/>
              <a:gd name="connsiteX2" fmla="*/ 1460309 w 5363570"/>
              <a:gd name="connsiteY2" fmla="*/ 1050876 h 1298295"/>
              <a:gd name="connsiteX3" fmla="*/ 2726069 w 5363570"/>
              <a:gd name="connsiteY3" fmla="*/ 1286089 h 1298295"/>
              <a:gd name="connsiteX4" fmla="*/ 5363570 w 5363570"/>
              <a:gd name="connsiteY4" fmla="*/ 1296537 h 1298295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60309 w 5363570"/>
              <a:gd name="connsiteY2" fmla="*/ 1050876 h 1296537"/>
              <a:gd name="connsiteX3" fmla="*/ 2726069 w 5363570"/>
              <a:gd name="connsiteY3" fmla="*/ 1286089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60309 w 5363570"/>
              <a:gd name="connsiteY2" fmla="*/ 1050876 h 1296537"/>
              <a:gd name="connsiteX3" fmla="*/ 2726069 w 5363570"/>
              <a:gd name="connsiteY3" fmla="*/ 1286089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60309 w 5363570"/>
              <a:gd name="connsiteY2" fmla="*/ 1050876 h 1296537"/>
              <a:gd name="connsiteX3" fmla="*/ 2726069 w 5363570"/>
              <a:gd name="connsiteY3" fmla="*/ 1286089 h 1296537"/>
              <a:gd name="connsiteX4" fmla="*/ 5363570 w 5363570"/>
              <a:gd name="connsiteY4" fmla="*/ 1296537 h 1296537"/>
              <a:gd name="connsiteX0" fmla="*/ 0 w 5363570"/>
              <a:gd name="connsiteY0" fmla="*/ 0 h 1296537"/>
              <a:gd name="connsiteX1" fmla="*/ 586853 w 5363570"/>
              <a:gd name="connsiteY1" fmla="*/ 586852 h 1296537"/>
              <a:gd name="connsiteX2" fmla="*/ 1460309 w 5363570"/>
              <a:gd name="connsiteY2" fmla="*/ 1050876 h 1296537"/>
              <a:gd name="connsiteX3" fmla="*/ 2726069 w 5363570"/>
              <a:gd name="connsiteY3" fmla="*/ 1286089 h 1296537"/>
              <a:gd name="connsiteX4" fmla="*/ 5363570 w 5363570"/>
              <a:gd name="connsiteY4" fmla="*/ 1296537 h 1296537"/>
              <a:gd name="connsiteX0" fmla="*/ 0 w 5211170"/>
              <a:gd name="connsiteY0" fmla="*/ 0 h 1306697"/>
              <a:gd name="connsiteX1" fmla="*/ 586853 w 5211170"/>
              <a:gd name="connsiteY1" fmla="*/ 586852 h 1306697"/>
              <a:gd name="connsiteX2" fmla="*/ 1460309 w 5211170"/>
              <a:gd name="connsiteY2" fmla="*/ 1050876 h 1306697"/>
              <a:gd name="connsiteX3" fmla="*/ 2726069 w 5211170"/>
              <a:gd name="connsiteY3" fmla="*/ 1286089 h 1306697"/>
              <a:gd name="connsiteX4" fmla="*/ 5211170 w 5211170"/>
              <a:gd name="connsiteY4" fmla="*/ 1306697 h 1306697"/>
              <a:gd name="connsiteX0" fmla="*/ 0 w 5211170"/>
              <a:gd name="connsiteY0" fmla="*/ 0 h 1306697"/>
              <a:gd name="connsiteX1" fmla="*/ 586853 w 5211170"/>
              <a:gd name="connsiteY1" fmla="*/ 586852 h 1306697"/>
              <a:gd name="connsiteX2" fmla="*/ 1673669 w 5211170"/>
              <a:gd name="connsiteY2" fmla="*/ 1091516 h 1306697"/>
              <a:gd name="connsiteX3" fmla="*/ 2726069 w 5211170"/>
              <a:gd name="connsiteY3" fmla="*/ 1286089 h 1306697"/>
              <a:gd name="connsiteX4" fmla="*/ 5211170 w 5211170"/>
              <a:gd name="connsiteY4" fmla="*/ 1306697 h 1306697"/>
              <a:gd name="connsiteX0" fmla="*/ 0 w 5211170"/>
              <a:gd name="connsiteY0" fmla="*/ 0 h 1306697"/>
              <a:gd name="connsiteX1" fmla="*/ 586853 w 5211170"/>
              <a:gd name="connsiteY1" fmla="*/ 586852 h 1306697"/>
              <a:gd name="connsiteX2" fmla="*/ 1673669 w 5211170"/>
              <a:gd name="connsiteY2" fmla="*/ 1091516 h 1306697"/>
              <a:gd name="connsiteX3" fmla="*/ 2787029 w 5211170"/>
              <a:gd name="connsiteY3" fmla="*/ 1275929 h 1306697"/>
              <a:gd name="connsiteX4" fmla="*/ 5211170 w 5211170"/>
              <a:gd name="connsiteY4" fmla="*/ 1306697 h 1306697"/>
              <a:gd name="connsiteX0" fmla="*/ 0 w 5211170"/>
              <a:gd name="connsiteY0" fmla="*/ 0 h 1306697"/>
              <a:gd name="connsiteX1" fmla="*/ 586853 w 5211170"/>
              <a:gd name="connsiteY1" fmla="*/ 586852 h 1306697"/>
              <a:gd name="connsiteX2" fmla="*/ 1673669 w 5211170"/>
              <a:gd name="connsiteY2" fmla="*/ 1091516 h 1306697"/>
              <a:gd name="connsiteX3" fmla="*/ 2787029 w 5211170"/>
              <a:gd name="connsiteY3" fmla="*/ 1275929 h 1306697"/>
              <a:gd name="connsiteX4" fmla="*/ 5211170 w 5211170"/>
              <a:gd name="connsiteY4" fmla="*/ 1306697 h 1306697"/>
              <a:gd name="connsiteX0" fmla="*/ 0 w 5211170"/>
              <a:gd name="connsiteY0" fmla="*/ 0 h 1306697"/>
              <a:gd name="connsiteX1" fmla="*/ 586853 w 5211170"/>
              <a:gd name="connsiteY1" fmla="*/ 586852 h 1306697"/>
              <a:gd name="connsiteX2" fmla="*/ 1673669 w 5211170"/>
              <a:gd name="connsiteY2" fmla="*/ 1091516 h 1306697"/>
              <a:gd name="connsiteX3" fmla="*/ 2787029 w 5211170"/>
              <a:gd name="connsiteY3" fmla="*/ 1275929 h 1306697"/>
              <a:gd name="connsiteX4" fmla="*/ 5211170 w 5211170"/>
              <a:gd name="connsiteY4" fmla="*/ 1306697 h 1306697"/>
              <a:gd name="connsiteX0" fmla="*/ 0 w 5211170"/>
              <a:gd name="connsiteY0" fmla="*/ 0 h 1310188"/>
              <a:gd name="connsiteX1" fmla="*/ 586853 w 5211170"/>
              <a:gd name="connsiteY1" fmla="*/ 586852 h 1310188"/>
              <a:gd name="connsiteX2" fmla="*/ 1673669 w 5211170"/>
              <a:gd name="connsiteY2" fmla="*/ 1091516 h 1310188"/>
              <a:gd name="connsiteX3" fmla="*/ 2787029 w 5211170"/>
              <a:gd name="connsiteY3" fmla="*/ 1275929 h 1310188"/>
              <a:gd name="connsiteX4" fmla="*/ 5211170 w 5211170"/>
              <a:gd name="connsiteY4" fmla="*/ 1306697 h 1310188"/>
              <a:gd name="connsiteX0" fmla="*/ 0 w 4398370"/>
              <a:gd name="connsiteY0" fmla="*/ 0 h 1293871"/>
              <a:gd name="connsiteX1" fmla="*/ 586853 w 4398370"/>
              <a:gd name="connsiteY1" fmla="*/ 586852 h 1293871"/>
              <a:gd name="connsiteX2" fmla="*/ 1673669 w 4398370"/>
              <a:gd name="connsiteY2" fmla="*/ 1091516 h 1293871"/>
              <a:gd name="connsiteX3" fmla="*/ 2787029 w 4398370"/>
              <a:gd name="connsiteY3" fmla="*/ 1275929 h 1293871"/>
              <a:gd name="connsiteX4" fmla="*/ 4398370 w 4398370"/>
              <a:gd name="connsiteY4" fmla="*/ 1286377 h 1293871"/>
              <a:gd name="connsiteX0" fmla="*/ 0 w 4398370"/>
              <a:gd name="connsiteY0" fmla="*/ 0 h 1301410"/>
              <a:gd name="connsiteX1" fmla="*/ 586853 w 4398370"/>
              <a:gd name="connsiteY1" fmla="*/ 586852 h 1301410"/>
              <a:gd name="connsiteX2" fmla="*/ 1673669 w 4398370"/>
              <a:gd name="connsiteY2" fmla="*/ 1091516 h 1301410"/>
              <a:gd name="connsiteX3" fmla="*/ 2787029 w 4398370"/>
              <a:gd name="connsiteY3" fmla="*/ 1275929 h 1301410"/>
              <a:gd name="connsiteX4" fmla="*/ 4398370 w 4398370"/>
              <a:gd name="connsiteY4" fmla="*/ 1296537 h 1301410"/>
              <a:gd name="connsiteX0" fmla="*/ 0 w 4398370"/>
              <a:gd name="connsiteY0" fmla="*/ 0 h 1296537"/>
              <a:gd name="connsiteX1" fmla="*/ 586853 w 4398370"/>
              <a:gd name="connsiteY1" fmla="*/ 586852 h 1296537"/>
              <a:gd name="connsiteX2" fmla="*/ 1673669 w 4398370"/>
              <a:gd name="connsiteY2" fmla="*/ 1091516 h 1296537"/>
              <a:gd name="connsiteX3" fmla="*/ 2787029 w 4398370"/>
              <a:gd name="connsiteY3" fmla="*/ 1275929 h 1296537"/>
              <a:gd name="connsiteX4" fmla="*/ 4398370 w 4398370"/>
              <a:gd name="connsiteY4" fmla="*/ 1296537 h 1296537"/>
              <a:gd name="connsiteX0" fmla="*/ 0 w 4398370"/>
              <a:gd name="connsiteY0" fmla="*/ 0 h 1296537"/>
              <a:gd name="connsiteX1" fmla="*/ 726612 w 4398370"/>
              <a:gd name="connsiteY1" fmla="*/ 637652 h 1296537"/>
              <a:gd name="connsiteX2" fmla="*/ 1673669 w 4398370"/>
              <a:gd name="connsiteY2" fmla="*/ 1091516 h 1296537"/>
              <a:gd name="connsiteX3" fmla="*/ 2787029 w 4398370"/>
              <a:gd name="connsiteY3" fmla="*/ 1275929 h 1296537"/>
              <a:gd name="connsiteX4" fmla="*/ 4398370 w 4398370"/>
              <a:gd name="connsiteY4" fmla="*/ 1296537 h 1296537"/>
              <a:gd name="connsiteX0" fmla="*/ 0 w 4398370"/>
              <a:gd name="connsiteY0" fmla="*/ 0 h 1296537"/>
              <a:gd name="connsiteX1" fmla="*/ 726612 w 4398370"/>
              <a:gd name="connsiteY1" fmla="*/ 637652 h 1296537"/>
              <a:gd name="connsiteX2" fmla="*/ 1673669 w 4398370"/>
              <a:gd name="connsiteY2" fmla="*/ 1091516 h 1296537"/>
              <a:gd name="connsiteX3" fmla="*/ 2787029 w 4398370"/>
              <a:gd name="connsiteY3" fmla="*/ 1275929 h 1296537"/>
              <a:gd name="connsiteX4" fmla="*/ 4398370 w 4398370"/>
              <a:gd name="connsiteY4" fmla="*/ 1296537 h 1296537"/>
              <a:gd name="connsiteX0" fmla="*/ 0 w 4398370"/>
              <a:gd name="connsiteY0" fmla="*/ 0 h 1296537"/>
              <a:gd name="connsiteX1" fmla="*/ 726612 w 4398370"/>
              <a:gd name="connsiteY1" fmla="*/ 637652 h 1296537"/>
              <a:gd name="connsiteX2" fmla="*/ 1673669 w 4398370"/>
              <a:gd name="connsiteY2" fmla="*/ 1091516 h 1296537"/>
              <a:gd name="connsiteX3" fmla="*/ 2787029 w 4398370"/>
              <a:gd name="connsiteY3" fmla="*/ 1275929 h 1296537"/>
              <a:gd name="connsiteX4" fmla="*/ 4398370 w 4398370"/>
              <a:gd name="connsiteY4" fmla="*/ 1296537 h 1296537"/>
              <a:gd name="connsiteX0" fmla="*/ 0 w 4398370"/>
              <a:gd name="connsiteY0" fmla="*/ 0 h 1296537"/>
              <a:gd name="connsiteX1" fmla="*/ 726612 w 4398370"/>
              <a:gd name="connsiteY1" fmla="*/ 637652 h 1296537"/>
              <a:gd name="connsiteX2" fmla="*/ 1705921 w 4398370"/>
              <a:gd name="connsiteY2" fmla="*/ 1078816 h 1296537"/>
              <a:gd name="connsiteX3" fmla="*/ 2787029 w 4398370"/>
              <a:gd name="connsiteY3" fmla="*/ 1275929 h 1296537"/>
              <a:gd name="connsiteX4" fmla="*/ 4398370 w 4398370"/>
              <a:gd name="connsiteY4" fmla="*/ 1296537 h 1296537"/>
              <a:gd name="connsiteX0" fmla="*/ 0 w 4398370"/>
              <a:gd name="connsiteY0" fmla="*/ 0 h 1296537"/>
              <a:gd name="connsiteX1" fmla="*/ 726612 w 4398370"/>
              <a:gd name="connsiteY1" fmla="*/ 637652 h 1296537"/>
              <a:gd name="connsiteX2" fmla="*/ 1716672 w 4398370"/>
              <a:gd name="connsiteY2" fmla="*/ 1155016 h 1296537"/>
              <a:gd name="connsiteX3" fmla="*/ 2787029 w 4398370"/>
              <a:gd name="connsiteY3" fmla="*/ 1275929 h 1296537"/>
              <a:gd name="connsiteX4" fmla="*/ 4398370 w 4398370"/>
              <a:gd name="connsiteY4" fmla="*/ 1296537 h 1296537"/>
              <a:gd name="connsiteX0" fmla="*/ 0 w 4398370"/>
              <a:gd name="connsiteY0" fmla="*/ 0 h 1296537"/>
              <a:gd name="connsiteX1" fmla="*/ 726612 w 4398370"/>
              <a:gd name="connsiteY1" fmla="*/ 637652 h 1296537"/>
              <a:gd name="connsiteX2" fmla="*/ 1716672 w 4398370"/>
              <a:gd name="connsiteY2" fmla="*/ 1155016 h 1296537"/>
              <a:gd name="connsiteX3" fmla="*/ 2787029 w 4398370"/>
              <a:gd name="connsiteY3" fmla="*/ 1275929 h 1296537"/>
              <a:gd name="connsiteX4" fmla="*/ 4398370 w 4398370"/>
              <a:gd name="connsiteY4" fmla="*/ 1296537 h 1296537"/>
              <a:gd name="connsiteX0" fmla="*/ 0 w 4398370"/>
              <a:gd name="connsiteY0" fmla="*/ 0 h 1296537"/>
              <a:gd name="connsiteX1" fmla="*/ 726612 w 4398370"/>
              <a:gd name="connsiteY1" fmla="*/ 637652 h 1296537"/>
              <a:gd name="connsiteX2" fmla="*/ 1749711 w 4398370"/>
              <a:gd name="connsiteY2" fmla="*/ 1054655 h 1296537"/>
              <a:gd name="connsiteX3" fmla="*/ 2787029 w 4398370"/>
              <a:gd name="connsiteY3" fmla="*/ 1275929 h 1296537"/>
              <a:gd name="connsiteX4" fmla="*/ 4398370 w 4398370"/>
              <a:gd name="connsiteY4" fmla="*/ 1296537 h 1296537"/>
              <a:gd name="connsiteX0" fmla="*/ 0 w 4398370"/>
              <a:gd name="connsiteY0" fmla="*/ 0 h 1296537"/>
              <a:gd name="connsiteX1" fmla="*/ 726612 w 4398370"/>
              <a:gd name="connsiteY1" fmla="*/ 637652 h 1296537"/>
              <a:gd name="connsiteX2" fmla="*/ 1792190 w 4398370"/>
              <a:gd name="connsiteY2" fmla="*/ 1115986 h 1296537"/>
              <a:gd name="connsiteX3" fmla="*/ 2787029 w 4398370"/>
              <a:gd name="connsiteY3" fmla="*/ 1275929 h 1296537"/>
              <a:gd name="connsiteX4" fmla="*/ 4398370 w 4398370"/>
              <a:gd name="connsiteY4" fmla="*/ 1296537 h 1296537"/>
              <a:gd name="connsiteX0" fmla="*/ 0 w 4398370"/>
              <a:gd name="connsiteY0" fmla="*/ 0 h 1296537"/>
              <a:gd name="connsiteX1" fmla="*/ 726612 w 4398370"/>
              <a:gd name="connsiteY1" fmla="*/ 637652 h 1296537"/>
              <a:gd name="connsiteX2" fmla="*/ 1792190 w 4398370"/>
              <a:gd name="connsiteY2" fmla="*/ 1115986 h 1296537"/>
              <a:gd name="connsiteX3" fmla="*/ 2787029 w 4398370"/>
              <a:gd name="connsiteY3" fmla="*/ 1275929 h 1296537"/>
              <a:gd name="connsiteX4" fmla="*/ 4398370 w 4398370"/>
              <a:gd name="connsiteY4" fmla="*/ 1296537 h 1296537"/>
              <a:gd name="connsiteX0" fmla="*/ 0 w 4398370"/>
              <a:gd name="connsiteY0" fmla="*/ 0 h 1296537"/>
              <a:gd name="connsiteX1" fmla="*/ 726612 w 4398370"/>
              <a:gd name="connsiteY1" fmla="*/ 637652 h 1296537"/>
              <a:gd name="connsiteX2" fmla="*/ 1792190 w 4398370"/>
              <a:gd name="connsiteY2" fmla="*/ 1115986 h 1296537"/>
              <a:gd name="connsiteX3" fmla="*/ 2787029 w 4398370"/>
              <a:gd name="connsiteY3" fmla="*/ 1275929 h 1296537"/>
              <a:gd name="connsiteX4" fmla="*/ 4398370 w 4398370"/>
              <a:gd name="connsiteY4" fmla="*/ 1296537 h 1296537"/>
              <a:gd name="connsiteX0" fmla="*/ 0 w 4398370"/>
              <a:gd name="connsiteY0" fmla="*/ 0 h 1296537"/>
              <a:gd name="connsiteX1" fmla="*/ 726612 w 4398370"/>
              <a:gd name="connsiteY1" fmla="*/ 637652 h 1296537"/>
              <a:gd name="connsiteX2" fmla="*/ 1744991 w 4398370"/>
              <a:gd name="connsiteY2" fmla="*/ 1149440 h 1296537"/>
              <a:gd name="connsiteX3" fmla="*/ 2787029 w 4398370"/>
              <a:gd name="connsiteY3" fmla="*/ 1275929 h 1296537"/>
              <a:gd name="connsiteX4" fmla="*/ 4398370 w 4398370"/>
              <a:gd name="connsiteY4" fmla="*/ 1296537 h 1296537"/>
              <a:gd name="connsiteX0" fmla="*/ 0 w 4398370"/>
              <a:gd name="connsiteY0" fmla="*/ 0 h 1296537"/>
              <a:gd name="connsiteX1" fmla="*/ 726612 w 4398370"/>
              <a:gd name="connsiteY1" fmla="*/ 693408 h 1296537"/>
              <a:gd name="connsiteX2" fmla="*/ 1744991 w 4398370"/>
              <a:gd name="connsiteY2" fmla="*/ 1149440 h 1296537"/>
              <a:gd name="connsiteX3" fmla="*/ 2787029 w 4398370"/>
              <a:gd name="connsiteY3" fmla="*/ 1275929 h 1296537"/>
              <a:gd name="connsiteX4" fmla="*/ 4398370 w 4398370"/>
              <a:gd name="connsiteY4" fmla="*/ 1296537 h 1296537"/>
              <a:gd name="connsiteX0" fmla="*/ 0 w 4398370"/>
              <a:gd name="connsiteY0" fmla="*/ 0 h 1296537"/>
              <a:gd name="connsiteX1" fmla="*/ 726612 w 4398370"/>
              <a:gd name="connsiteY1" fmla="*/ 693408 h 1296537"/>
              <a:gd name="connsiteX2" fmla="*/ 1744991 w 4398370"/>
              <a:gd name="connsiteY2" fmla="*/ 1149440 h 1296537"/>
              <a:gd name="connsiteX3" fmla="*/ 2787029 w 4398370"/>
              <a:gd name="connsiteY3" fmla="*/ 1275929 h 1296537"/>
              <a:gd name="connsiteX4" fmla="*/ 4398370 w 4398370"/>
              <a:gd name="connsiteY4" fmla="*/ 1296537 h 1296537"/>
              <a:gd name="connsiteX0" fmla="*/ 0 w 4398370"/>
              <a:gd name="connsiteY0" fmla="*/ 0 h 1296537"/>
              <a:gd name="connsiteX1" fmla="*/ 726612 w 4398370"/>
              <a:gd name="connsiteY1" fmla="*/ 693408 h 1296537"/>
              <a:gd name="connsiteX2" fmla="*/ 1744991 w 4398370"/>
              <a:gd name="connsiteY2" fmla="*/ 1149440 h 1296537"/>
              <a:gd name="connsiteX3" fmla="*/ 2787029 w 4398370"/>
              <a:gd name="connsiteY3" fmla="*/ 1275929 h 1296537"/>
              <a:gd name="connsiteX4" fmla="*/ 4398370 w 4398370"/>
              <a:gd name="connsiteY4" fmla="*/ 1296537 h 1296537"/>
              <a:gd name="connsiteX0" fmla="*/ 0 w 4398370"/>
              <a:gd name="connsiteY0" fmla="*/ 0 h 1296537"/>
              <a:gd name="connsiteX1" fmla="*/ 726612 w 4398370"/>
              <a:gd name="connsiteY1" fmla="*/ 804068 h 1296537"/>
              <a:gd name="connsiteX2" fmla="*/ 1744991 w 4398370"/>
              <a:gd name="connsiteY2" fmla="*/ 1149440 h 1296537"/>
              <a:gd name="connsiteX3" fmla="*/ 2787029 w 4398370"/>
              <a:gd name="connsiteY3" fmla="*/ 1275929 h 1296537"/>
              <a:gd name="connsiteX4" fmla="*/ 4398370 w 4398370"/>
              <a:gd name="connsiteY4" fmla="*/ 1296537 h 1296537"/>
              <a:gd name="connsiteX0" fmla="*/ 0 w 4398370"/>
              <a:gd name="connsiteY0" fmla="*/ 0 h 1296537"/>
              <a:gd name="connsiteX1" fmla="*/ 726612 w 4398370"/>
              <a:gd name="connsiteY1" fmla="*/ 804068 h 1296537"/>
              <a:gd name="connsiteX2" fmla="*/ 1744991 w 4398370"/>
              <a:gd name="connsiteY2" fmla="*/ 1149440 h 1296537"/>
              <a:gd name="connsiteX3" fmla="*/ 2787029 w 4398370"/>
              <a:gd name="connsiteY3" fmla="*/ 1275929 h 1296537"/>
              <a:gd name="connsiteX4" fmla="*/ 4398370 w 4398370"/>
              <a:gd name="connsiteY4" fmla="*/ 1296537 h 1296537"/>
              <a:gd name="connsiteX0" fmla="*/ 0 w 4398370"/>
              <a:gd name="connsiteY0" fmla="*/ 0 h 1296537"/>
              <a:gd name="connsiteX1" fmla="*/ 726612 w 4398370"/>
              <a:gd name="connsiteY1" fmla="*/ 804068 h 1296537"/>
              <a:gd name="connsiteX2" fmla="*/ 733418 w 4398370"/>
              <a:gd name="connsiteY2" fmla="*/ 806575 h 1296537"/>
              <a:gd name="connsiteX3" fmla="*/ 1744991 w 4398370"/>
              <a:gd name="connsiteY3" fmla="*/ 1149440 h 1296537"/>
              <a:gd name="connsiteX4" fmla="*/ 2787029 w 4398370"/>
              <a:gd name="connsiteY4" fmla="*/ 1275929 h 1296537"/>
              <a:gd name="connsiteX5" fmla="*/ 4398370 w 4398370"/>
              <a:gd name="connsiteY5" fmla="*/ 1296537 h 1296537"/>
              <a:gd name="connsiteX0" fmla="*/ 0 w 4398370"/>
              <a:gd name="connsiteY0" fmla="*/ 0 h 1296537"/>
              <a:gd name="connsiteX1" fmla="*/ 726612 w 4398370"/>
              <a:gd name="connsiteY1" fmla="*/ 804068 h 1296537"/>
              <a:gd name="connsiteX2" fmla="*/ 723557 w 4398370"/>
              <a:gd name="connsiteY2" fmla="*/ 1045368 h 1296537"/>
              <a:gd name="connsiteX3" fmla="*/ 1744991 w 4398370"/>
              <a:gd name="connsiteY3" fmla="*/ 1149440 h 1296537"/>
              <a:gd name="connsiteX4" fmla="*/ 2787029 w 4398370"/>
              <a:gd name="connsiteY4" fmla="*/ 1275929 h 1296537"/>
              <a:gd name="connsiteX5" fmla="*/ 4398370 w 4398370"/>
              <a:gd name="connsiteY5" fmla="*/ 1296537 h 1296537"/>
              <a:gd name="connsiteX0" fmla="*/ 0 w 4398370"/>
              <a:gd name="connsiteY0" fmla="*/ 0 h 1296537"/>
              <a:gd name="connsiteX1" fmla="*/ 376562 w 4398370"/>
              <a:gd name="connsiteY1" fmla="*/ 541979 h 1296537"/>
              <a:gd name="connsiteX2" fmla="*/ 723557 w 4398370"/>
              <a:gd name="connsiteY2" fmla="*/ 1045368 h 1296537"/>
              <a:gd name="connsiteX3" fmla="*/ 1744991 w 4398370"/>
              <a:gd name="connsiteY3" fmla="*/ 1149440 h 1296537"/>
              <a:gd name="connsiteX4" fmla="*/ 2787029 w 4398370"/>
              <a:gd name="connsiteY4" fmla="*/ 1275929 h 1296537"/>
              <a:gd name="connsiteX5" fmla="*/ 4398370 w 4398370"/>
              <a:gd name="connsiteY5" fmla="*/ 1296537 h 1296537"/>
              <a:gd name="connsiteX0" fmla="*/ 0 w 4398370"/>
              <a:gd name="connsiteY0" fmla="*/ 0 h 1296537"/>
              <a:gd name="connsiteX1" fmla="*/ 376562 w 4398370"/>
              <a:gd name="connsiteY1" fmla="*/ 541979 h 1296537"/>
              <a:gd name="connsiteX2" fmla="*/ 723557 w 4398370"/>
              <a:gd name="connsiteY2" fmla="*/ 1045368 h 1296537"/>
              <a:gd name="connsiteX3" fmla="*/ 1744991 w 4398370"/>
              <a:gd name="connsiteY3" fmla="*/ 1149440 h 1296537"/>
              <a:gd name="connsiteX4" fmla="*/ 2787029 w 4398370"/>
              <a:gd name="connsiteY4" fmla="*/ 1275929 h 1296537"/>
              <a:gd name="connsiteX5" fmla="*/ 4398370 w 4398370"/>
              <a:gd name="connsiteY5" fmla="*/ 1296537 h 1296537"/>
              <a:gd name="connsiteX0" fmla="*/ 0 w 4393440"/>
              <a:gd name="connsiteY0" fmla="*/ 0 h 1401373"/>
              <a:gd name="connsiteX1" fmla="*/ 371632 w 4393440"/>
              <a:gd name="connsiteY1" fmla="*/ 646815 h 1401373"/>
              <a:gd name="connsiteX2" fmla="*/ 718627 w 4393440"/>
              <a:gd name="connsiteY2" fmla="*/ 1150204 h 1401373"/>
              <a:gd name="connsiteX3" fmla="*/ 1740061 w 4393440"/>
              <a:gd name="connsiteY3" fmla="*/ 1254276 h 1401373"/>
              <a:gd name="connsiteX4" fmla="*/ 2782099 w 4393440"/>
              <a:gd name="connsiteY4" fmla="*/ 1380765 h 1401373"/>
              <a:gd name="connsiteX5" fmla="*/ 4393440 w 4393440"/>
              <a:gd name="connsiteY5" fmla="*/ 1401373 h 1401373"/>
              <a:gd name="connsiteX0" fmla="*/ 0 w 4403300"/>
              <a:gd name="connsiteY0" fmla="*/ 0 h 1314010"/>
              <a:gd name="connsiteX1" fmla="*/ 381492 w 4403300"/>
              <a:gd name="connsiteY1" fmla="*/ 559452 h 1314010"/>
              <a:gd name="connsiteX2" fmla="*/ 728487 w 4403300"/>
              <a:gd name="connsiteY2" fmla="*/ 1062841 h 1314010"/>
              <a:gd name="connsiteX3" fmla="*/ 1749921 w 4403300"/>
              <a:gd name="connsiteY3" fmla="*/ 1166913 h 1314010"/>
              <a:gd name="connsiteX4" fmla="*/ 2791959 w 4403300"/>
              <a:gd name="connsiteY4" fmla="*/ 1293402 h 1314010"/>
              <a:gd name="connsiteX5" fmla="*/ 4403300 w 4403300"/>
              <a:gd name="connsiteY5" fmla="*/ 1314010 h 1314010"/>
              <a:gd name="connsiteX0" fmla="*/ 0 w 4403300"/>
              <a:gd name="connsiteY0" fmla="*/ 0 h 1314010"/>
              <a:gd name="connsiteX1" fmla="*/ 381492 w 4403300"/>
              <a:gd name="connsiteY1" fmla="*/ 559452 h 1314010"/>
              <a:gd name="connsiteX2" fmla="*/ 728487 w 4403300"/>
              <a:gd name="connsiteY2" fmla="*/ 1062841 h 1314010"/>
              <a:gd name="connsiteX3" fmla="*/ 1749921 w 4403300"/>
              <a:gd name="connsiteY3" fmla="*/ 1166913 h 1314010"/>
              <a:gd name="connsiteX4" fmla="*/ 2791959 w 4403300"/>
              <a:gd name="connsiteY4" fmla="*/ 1293402 h 1314010"/>
              <a:gd name="connsiteX5" fmla="*/ 4403300 w 4403300"/>
              <a:gd name="connsiteY5" fmla="*/ 1314010 h 1314010"/>
              <a:gd name="connsiteX0" fmla="*/ 0 w 4403300"/>
              <a:gd name="connsiteY0" fmla="*/ 0 h 1314010"/>
              <a:gd name="connsiteX1" fmla="*/ 317399 w 4403300"/>
              <a:gd name="connsiteY1" fmla="*/ 675936 h 1314010"/>
              <a:gd name="connsiteX2" fmla="*/ 728487 w 4403300"/>
              <a:gd name="connsiteY2" fmla="*/ 1062841 h 1314010"/>
              <a:gd name="connsiteX3" fmla="*/ 1749921 w 4403300"/>
              <a:gd name="connsiteY3" fmla="*/ 1166913 h 1314010"/>
              <a:gd name="connsiteX4" fmla="*/ 2791959 w 4403300"/>
              <a:gd name="connsiteY4" fmla="*/ 1293402 h 1314010"/>
              <a:gd name="connsiteX5" fmla="*/ 4403300 w 4403300"/>
              <a:gd name="connsiteY5" fmla="*/ 1314010 h 1314010"/>
              <a:gd name="connsiteX0" fmla="*/ 0 w 4403300"/>
              <a:gd name="connsiteY0" fmla="*/ 0 h 1314010"/>
              <a:gd name="connsiteX1" fmla="*/ 317399 w 4403300"/>
              <a:gd name="connsiteY1" fmla="*/ 675936 h 1314010"/>
              <a:gd name="connsiteX2" fmla="*/ 728487 w 4403300"/>
              <a:gd name="connsiteY2" fmla="*/ 1062841 h 1314010"/>
              <a:gd name="connsiteX3" fmla="*/ 1749921 w 4403300"/>
              <a:gd name="connsiteY3" fmla="*/ 1166913 h 1314010"/>
              <a:gd name="connsiteX4" fmla="*/ 2791959 w 4403300"/>
              <a:gd name="connsiteY4" fmla="*/ 1293402 h 1314010"/>
              <a:gd name="connsiteX5" fmla="*/ 4403300 w 4403300"/>
              <a:gd name="connsiteY5" fmla="*/ 1314010 h 1314010"/>
              <a:gd name="connsiteX0" fmla="*/ 0 w 4403300"/>
              <a:gd name="connsiteY0" fmla="*/ 0 h 1314010"/>
              <a:gd name="connsiteX1" fmla="*/ 317399 w 4403300"/>
              <a:gd name="connsiteY1" fmla="*/ 675936 h 1314010"/>
              <a:gd name="connsiteX2" fmla="*/ 728487 w 4403300"/>
              <a:gd name="connsiteY2" fmla="*/ 1062841 h 1314010"/>
              <a:gd name="connsiteX3" fmla="*/ 1749921 w 4403300"/>
              <a:gd name="connsiteY3" fmla="*/ 1166913 h 1314010"/>
              <a:gd name="connsiteX4" fmla="*/ 2791959 w 4403300"/>
              <a:gd name="connsiteY4" fmla="*/ 1293402 h 1314010"/>
              <a:gd name="connsiteX5" fmla="*/ 4403300 w 4403300"/>
              <a:gd name="connsiteY5" fmla="*/ 1314010 h 1314010"/>
              <a:gd name="connsiteX0" fmla="*/ 0 w 4403300"/>
              <a:gd name="connsiteY0" fmla="*/ 0 h 1314010"/>
              <a:gd name="connsiteX1" fmla="*/ 317399 w 4403300"/>
              <a:gd name="connsiteY1" fmla="*/ 675936 h 1314010"/>
              <a:gd name="connsiteX2" fmla="*/ 728487 w 4403300"/>
              <a:gd name="connsiteY2" fmla="*/ 1062841 h 1314010"/>
              <a:gd name="connsiteX3" fmla="*/ 1749921 w 4403300"/>
              <a:gd name="connsiteY3" fmla="*/ 1166913 h 1314010"/>
              <a:gd name="connsiteX4" fmla="*/ 2791959 w 4403300"/>
              <a:gd name="connsiteY4" fmla="*/ 1293402 h 1314010"/>
              <a:gd name="connsiteX5" fmla="*/ 4403300 w 4403300"/>
              <a:gd name="connsiteY5" fmla="*/ 1314010 h 1314010"/>
              <a:gd name="connsiteX0" fmla="*/ 0 w 4403300"/>
              <a:gd name="connsiteY0" fmla="*/ 0 h 1314010"/>
              <a:gd name="connsiteX1" fmla="*/ 317399 w 4403300"/>
              <a:gd name="connsiteY1" fmla="*/ 675936 h 1314010"/>
              <a:gd name="connsiteX2" fmla="*/ 866534 w 4403300"/>
              <a:gd name="connsiteY2" fmla="*/ 1109434 h 1314010"/>
              <a:gd name="connsiteX3" fmla="*/ 1749921 w 4403300"/>
              <a:gd name="connsiteY3" fmla="*/ 1166913 h 1314010"/>
              <a:gd name="connsiteX4" fmla="*/ 2791959 w 4403300"/>
              <a:gd name="connsiteY4" fmla="*/ 1293402 h 1314010"/>
              <a:gd name="connsiteX5" fmla="*/ 4403300 w 4403300"/>
              <a:gd name="connsiteY5" fmla="*/ 1314010 h 1314010"/>
              <a:gd name="connsiteX0" fmla="*/ 0 w 4403300"/>
              <a:gd name="connsiteY0" fmla="*/ 0 h 1314010"/>
              <a:gd name="connsiteX1" fmla="*/ 317399 w 4403300"/>
              <a:gd name="connsiteY1" fmla="*/ 675936 h 1314010"/>
              <a:gd name="connsiteX2" fmla="*/ 866534 w 4403300"/>
              <a:gd name="connsiteY2" fmla="*/ 1109434 h 1314010"/>
              <a:gd name="connsiteX3" fmla="*/ 1700618 w 4403300"/>
              <a:gd name="connsiteY3" fmla="*/ 1248452 h 1314010"/>
              <a:gd name="connsiteX4" fmla="*/ 2791959 w 4403300"/>
              <a:gd name="connsiteY4" fmla="*/ 1293402 h 1314010"/>
              <a:gd name="connsiteX5" fmla="*/ 4403300 w 4403300"/>
              <a:gd name="connsiteY5" fmla="*/ 1314010 h 1314010"/>
              <a:gd name="connsiteX0" fmla="*/ 0 w 4403300"/>
              <a:gd name="connsiteY0" fmla="*/ 0 h 1314010"/>
              <a:gd name="connsiteX1" fmla="*/ 317399 w 4403300"/>
              <a:gd name="connsiteY1" fmla="*/ 675936 h 1314010"/>
              <a:gd name="connsiteX2" fmla="*/ 866534 w 4403300"/>
              <a:gd name="connsiteY2" fmla="*/ 1109434 h 1314010"/>
              <a:gd name="connsiteX3" fmla="*/ 1700618 w 4403300"/>
              <a:gd name="connsiteY3" fmla="*/ 1248452 h 1314010"/>
              <a:gd name="connsiteX4" fmla="*/ 2791959 w 4403300"/>
              <a:gd name="connsiteY4" fmla="*/ 1293402 h 1314010"/>
              <a:gd name="connsiteX5" fmla="*/ 4403300 w 4403300"/>
              <a:gd name="connsiteY5" fmla="*/ 1314010 h 1314010"/>
              <a:gd name="connsiteX0" fmla="*/ 0 w 3670202"/>
              <a:gd name="connsiteY0" fmla="*/ 0 h 1314010"/>
              <a:gd name="connsiteX1" fmla="*/ 317399 w 3670202"/>
              <a:gd name="connsiteY1" fmla="*/ 675936 h 1314010"/>
              <a:gd name="connsiteX2" fmla="*/ 866534 w 3670202"/>
              <a:gd name="connsiteY2" fmla="*/ 1109434 h 1314010"/>
              <a:gd name="connsiteX3" fmla="*/ 1700618 w 3670202"/>
              <a:gd name="connsiteY3" fmla="*/ 1248452 h 1314010"/>
              <a:gd name="connsiteX4" fmla="*/ 2791959 w 3670202"/>
              <a:gd name="connsiteY4" fmla="*/ 1293402 h 1314010"/>
              <a:gd name="connsiteX5" fmla="*/ 3670202 w 3670202"/>
              <a:gd name="connsiteY5" fmla="*/ 1314010 h 1314010"/>
              <a:gd name="connsiteX0" fmla="*/ 0 w 3670202"/>
              <a:gd name="connsiteY0" fmla="*/ 0 h 1314182"/>
              <a:gd name="connsiteX1" fmla="*/ 317399 w 3670202"/>
              <a:gd name="connsiteY1" fmla="*/ 675936 h 1314182"/>
              <a:gd name="connsiteX2" fmla="*/ 866534 w 3670202"/>
              <a:gd name="connsiteY2" fmla="*/ 1109434 h 1314182"/>
              <a:gd name="connsiteX3" fmla="*/ 1700618 w 3670202"/>
              <a:gd name="connsiteY3" fmla="*/ 1248452 h 1314182"/>
              <a:gd name="connsiteX4" fmla="*/ 2791959 w 3670202"/>
              <a:gd name="connsiteY4" fmla="*/ 1293402 h 1314182"/>
              <a:gd name="connsiteX5" fmla="*/ 3670202 w 3670202"/>
              <a:gd name="connsiteY5" fmla="*/ 1314010 h 1314182"/>
              <a:gd name="connsiteX0" fmla="*/ 0 w 3670202"/>
              <a:gd name="connsiteY0" fmla="*/ 0 h 1314182"/>
              <a:gd name="connsiteX1" fmla="*/ 317399 w 3670202"/>
              <a:gd name="connsiteY1" fmla="*/ 675936 h 1314182"/>
              <a:gd name="connsiteX2" fmla="*/ 866534 w 3670202"/>
              <a:gd name="connsiteY2" fmla="*/ 1109434 h 1314182"/>
              <a:gd name="connsiteX3" fmla="*/ 1700618 w 3670202"/>
              <a:gd name="connsiteY3" fmla="*/ 1248452 h 1314182"/>
              <a:gd name="connsiteX4" fmla="*/ 2370121 w 3670202"/>
              <a:gd name="connsiteY4" fmla="*/ 1293402 h 1314182"/>
              <a:gd name="connsiteX5" fmla="*/ 3670202 w 3670202"/>
              <a:gd name="connsiteY5" fmla="*/ 1314010 h 1314182"/>
              <a:gd name="connsiteX0" fmla="*/ 0 w 3670202"/>
              <a:gd name="connsiteY0" fmla="*/ 0 h 1314182"/>
              <a:gd name="connsiteX1" fmla="*/ 317399 w 3670202"/>
              <a:gd name="connsiteY1" fmla="*/ 675936 h 1314182"/>
              <a:gd name="connsiteX2" fmla="*/ 866534 w 3670202"/>
              <a:gd name="connsiteY2" fmla="*/ 1109434 h 1314182"/>
              <a:gd name="connsiteX3" fmla="*/ 1700618 w 3670202"/>
              <a:gd name="connsiteY3" fmla="*/ 1248452 h 1314182"/>
              <a:gd name="connsiteX4" fmla="*/ 2370121 w 3670202"/>
              <a:gd name="connsiteY4" fmla="*/ 1293402 h 1314182"/>
              <a:gd name="connsiteX5" fmla="*/ 3670202 w 3670202"/>
              <a:gd name="connsiteY5" fmla="*/ 1314010 h 1314182"/>
              <a:gd name="connsiteX0" fmla="*/ 0 w 3670202"/>
              <a:gd name="connsiteY0" fmla="*/ 0 h 1325978"/>
              <a:gd name="connsiteX1" fmla="*/ 317399 w 3670202"/>
              <a:gd name="connsiteY1" fmla="*/ 675936 h 1325978"/>
              <a:gd name="connsiteX2" fmla="*/ 866534 w 3670202"/>
              <a:gd name="connsiteY2" fmla="*/ 1109434 h 1325978"/>
              <a:gd name="connsiteX3" fmla="*/ 1700618 w 3670202"/>
              <a:gd name="connsiteY3" fmla="*/ 1248452 h 1325978"/>
              <a:gd name="connsiteX4" fmla="*/ 2353739 w 3670202"/>
              <a:gd name="connsiteY4" fmla="*/ 1322430 h 1325978"/>
              <a:gd name="connsiteX5" fmla="*/ 3670202 w 3670202"/>
              <a:gd name="connsiteY5" fmla="*/ 1314010 h 1325978"/>
              <a:gd name="connsiteX0" fmla="*/ 0 w 3670202"/>
              <a:gd name="connsiteY0" fmla="*/ 0 h 1314582"/>
              <a:gd name="connsiteX1" fmla="*/ 317399 w 3670202"/>
              <a:gd name="connsiteY1" fmla="*/ 675936 h 1314582"/>
              <a:gd name="connsiteX2" fmla="*/ 866534 w 3670202"/>
              <a:gd name="connsiteY2" fmla="*/ 1109434 h 1314582"/>
              <a:gd name="connsiteX3" fmla="*/ 1700618 w 3670202"/>
              <a:gd name="connsiteY3" fmla="*/ 1248452 h 1314582"/>
              <a:gd name="connsiteX4" fmla="*/ 2390598 w 3670202"/>
              <a:gd name="connsiteY4" fmla="*/ 1303078 h 1314582"/>
              <a:gd name="connsiteX5" fmla="*/ 3670202 w 3670202"/>
              <a:gd name="connsiteY5" fmla="*/ 1314010 h 1314582"/>
              <a:gd name="connsiteX0" fmla="*/ 0 w 3670202"/>
              <a:gd name="connsiteY0" fmla="*/ 0 h 1314582"/>
              <a:gd name="connsiteX1" fmla="*/ 317399 w 3670202"/>
              <a:gd name="connsiteY1" fmla="*/ 675936 h 1314582"/>
              <a:gd name="connsiteX2" fmla="*/ 866534 w 3670202"/>
              <a:gd name="connsiteY2" fmla="*/ 1109434 h 1314582"/>
              <a:gd name="connsiteX3" fmla="*/ 1700618 w 3670202"/>
              <a:gd name="connsiteY3" fmla="*/ 1248452 h 1314582"/>
              <a:gd name="connsiteX4" fmla="*/ 2390598 w 3670202"/>
              <a:gd name="connsiteY4" fmla="*/ 1303078 h 1314582"/>
              <a:gd name="connsiteX5" fmla="*/ 3670202 w 3670202"/>
              <a:gd name="connsiteY5" fmla="*/ 1314010 h 1314582"/>
              <a:gd name="connsiteX0" fmla="*/ 0 w 3670202"/>
              <a:gd name="connsiteY0" fmla="*/ 0 h 1314582"/>
              <a:gd name="connsiteX1" fmla="*/ 317399 w 3670202"/>
              <a:gd name="connsiteY1" fmla="*/ 675936 h 1314582"/>
              <a:gd name="connsiteX2" fmla="*/ 866534 w 3670202"/>
              <a:gd name="connsiteY2" fmla="*/ 1109434 h 1314582"/>
              <a:gd name="connsiteX3" fmla="*/ 1700618 w 3670202"/>
              <a:gd name="connsiteY3" fmla="*/ 1248452 h 1314582"/>
              <a:gd name="connsiteX4" fmla="*/ 2390598 w 3670202"/>
              <a:gd name="connsiteY4" fmla="*/ 1303078 h 1314582"/>
              <a:gd name="connsiteX5" fmla="*/ 3670202 w 3670202"/>
              <a:gd name="connsiteY5" fmla="*/ 1314010 h 1314582"/>
              <a:gd name="connsiteX0" fmla="*/ 0 w 3670202"/>
              <a:gd name="connsiteY0" fmla="*/ 0 h 1314582"/>
              <a:gd name="connsiteX1" fmla="*/ 317399 w 3670202"/>
              <a:gd name="connsiteY1" fmla="*/ 675936 h 1314582"/>
              <a:gd name="connsiteX2" fmla="*/ 866534 w 3670202"/>
              <a:gd name="connsiteY2" fmla="*/ 1109434 h 1314582"/>
              <a:gd name="connsiteX3" fmla="*/ 1639907 w 3670202"/>
              <a:gd name="connsiteY3" fmla="*/ 1275347 h 1314582"/>
              <a:gd name="connsiteX4" fmla="*/ 2390598 w 3670202"/>
              <a:gd name="connsiteY4" fmla="*/ 1303078 h 1314582"/>
              <a:gd name="connsiteX5" fmla="*/ 3670202 w 3670202"/>
              <a:gd name="connsiteY5" fmla="*/ 1314010 h 1314582"/>
              <a:gd name="connsiteX0" fmla="*/ 0 w 3670202"/>
              <a:gd name="connsiteY0" fmla="*/ 0 h 1314582"/>
              <a:gd name="connsiteX1" fmla="*/ 317399 w 3670202"/>
              <a:gd name="connsiteY1" fmla="*/ 675936 h 1314582"/>
              <a:gd name="connsiteX2" fmla="*/ 866534 w 3670202"/>
              <a:gd name="connsiteY2" fmla="*/ 1109434 h 1314582"/>
              <a:gd name="connsiteX3" fmla="*/ 1639907 w 3670202"/>
              <a:gd name="connsiteY3" fmla="*/ 1275347 h 1314582"/>
              <a:gd name="connsiteX4" fmla="*/ 2390598 w 3670202"/>
              <a:gd name="connsiteY4" fmla="*/ 1303078 h 1314582"/>
              <a:gd name="connsiteX5" fmla="*/ 3670202 w 3670202"/>
              <a:gd name="connsiteY5" fmla="*/ 1314010 h 1314582"/>
              <a:gd name="connsiteX0" fmla="*/ 0 w 3670202"/>
              <a:gd name="connsiteY0" fmla="*/ 0 h 1320764"/>
              <a:gd name="connsiteX1" fmla="*/ 317399 w 3670202"/>
              <a:gd name="connsiteY1" fmla="*/ 675936 h 1320764"/>
              <a:gd name="connsiteX2" fmla="*/ 866534 w 3670202"/>
              <a:gd name="connsiteY2" fmla="*/ 1109434 h 1320764"/>
              <a:gd name="connsiteX3" fmla="*/ 1639907 w 3670202"/>
              <a:gd name="connsiteY3" fmla="*/ 1275347 h 1320764"/>
              <a:gd name="connsiteX4" fmla="*/ 2423536 w 3670202"/>
              <a:gd name="connsiteY4" fmla="*/ 1316049 h 1320764"/>
              <a:gd name="connsiteX5" fmla="*/ 3670202 w 3670202"/>
              <a:gd name="connsiteY5" fmla="*/ 1314010 h 1320764"/>
              <a:gd name="connsiteX0" fmla="*/ 0 w 3181616"/>
              <a:gd name="connsiteY0" fmla="*/ 0 h 1333692"/>
              <a:gd name="connsiteX1" fmla="*/ 317399 w 3181616"/>
              <a:gd name="connsiteY1" fmla="*/ 675936 h 1333692"/>
              <a:gd name="connsiteX2" fmla="*/ 866534 w 3181616"/>
              <a:gd name="connsiteY2" fmla="*/ 1109434 h 1333692"/>
              <a:gd name="connsiteX3" fmla="*/ 1639907 w 3181616"/>
              <a:gd name="connsiteY3" fmla="*/ 1275347 h 1333692"/>
              <a:gd name="connsiteX4" fmla="*/ 2423536 w 3181616"/>
              <a:gd name="connsiteY4" fmla="*/ 1316049 h 1333692"/>
              <a:gd name="connsiteX5" fmla="*/ 3181616 w 3181616"/>
              <a:gd name="connsiteY5" fmla="*/ 1333465 h 1333692"/>
              <a:gd name="connsiteX0" fmla="*/ 0 w 3192596"/>
              <a:gd name="connsiteY0" fmla="*/ 0 h 1320764"/>
              <a:gd name="connsiteX1" fmla="*/ 317399 w 3192596"/>
              <a:gd name="connsiteY1" fmla="*/ 675936 h 1320764"/>
              <a:gd name="connsiteX2" fmla="*/ 866534 w 3192596"/>
              <a:gd name="connsiteY2" fmla="*/ 1109434 h 1320764"/>
              <a:gd name="connsiteX3" fmla="*/ 1639907 w 3192596"/>
              <a:gd name="connsiteY3" fmla="*/ 1275347 h 1320764"/>
              <a:gd name="connsiteX4" fmla="*/ 2423536 w 3192596"/>
              <a:gd name="connsiteY4" fmla="*/ 1316049 h 1320764"/>
              <a:gd name="connsiteX5" fmla="*/ 3192596 w 3192596"/>
              <a:gd name="connsiteY5" fmla="*/ 1314010 h 1320764"/>
              <a:gd name="connsiteX0" fmla="*/ 0 w 3192596"/>
              <a:gd name="connsiteY0" fmla="*/ 0 h 1314045"/>
              <a:gd name="connsiteX1" fmla="*/ 317399 w 3192596"/>
              <a:gd name="connsiteY1" fmla="*/ 675936 h 1314045"/>
              <a:gd name="connsiteX2" fmla="*/ 866534 w 3192596"/>
              <a:gd name="connsiteY2" fmla="*/ 1109434 h 1314045"/>
              <a:gd name="connsiteX3" fmla="*/ 1639907 w 3192596"/>
              <a:gd name="connsiteY3" fmla="*/ 1275347 h 1314045"/>
              <a:gd name="connsiteX4" fmla="*/ 2527149 w 3192596"/>
              <a:gd name="connsiteY4" fmla="*/ 1244049 h 1314045"/>
              <a:gd name="connsiteX5" fmla="*/ 3192596 w 3192596"/>
              <a:gd name="connsiteY5" fmla="*/ 1314010 h 1314045"/>
              <a:gd name="connsiteX0" fmla="*/ 0 w 3192596"/>
              <a:gd name="connsiteY0" fmla="*/ 0 h 1314813"/>
              <a:gd name="connsiteX1" fmla="*/ 317399 w 3192596"/>
              <a:gd name="connsiteY1" fmla="*/ 675936 h 1314813"/>
              <a:gd name="connsiteX2" fmla="*/ 866534 w 3192596"/>
              <a:gd name="connsiteY2" fmla="*/ 1109434 h 1314813"/>
              <a:gd name="connsiteX3" fmla="*/ 1639907 w 3192596"/>
              <a:gd name="connsiteY3" fmla="*/ 1275347 h 1314813"/>
              <a:gd name="connsiteX4" fmla="*/ 2527149 w 3192596"/>
              <a:gd name="connsiteY4" fmla="*/ 1244049 h 1314813"/>
              <a:gd name="connsiteX5" fmla="*/ 3192596 w 3192596"/>
              <a:gd name="connsiteY5" fmla="*/ 1314010 h 1314813"/>
              <a:gd name="connsiteX0" fmla="*/ 0 w 3192596"/>
              <a:gd name="connsiteY0" fmla="*/ 0 h 1320675"/>
              <a:gd name="connsiteX1" fmla="*/ 317399 w 3192596"/>
              <a:gd name="connsiteY1" fmla="*/ 675936 h 1320675"/>
              <a:gd name="connsiteX2" fmla="*/ 866534 w 3192596"/>
              <a:gd name="connsiteY2" fmla="*/ 1109434 h 1320675"/>
              <a:gd name="connsiteX3" fmla="*/ 1639907 w 3192596"/>
              <a:gd name="connsiteY3" fmla="*/ 1275347 h 1320675"/>
              <a:gd name="connsiteX4" fmla="*/ 2420489 w 3192596"/>
              <a:gd name="connsiteY4" fmla="*/ 1312449 h 1320675"/>
              <a:gd name="connsiteX5" fmla="*/ 3192596 w 3192596"/>
              <a:gd name="connsiteY5" fmla="*/ 1314010 h 1320675"/>
              <a:gd name="connsiteX0" fmla="*/ 0 w 3192596"/>
              <a:gd name="connsiteY0" fmla="*/ 0 h 1317627"/>
              <a:gd name="connsiteX1" fmla="*/ 317399 w 3192596"/>
              <a:gd name="connsiteY1" fmla="*/ 675936 h 1317627"/>
              <a:gd name="connsiteX2" fmla="*/ 866534 w 3192596"/>
              <a:gd name="connsiteY2" fmla="*/ 1109434 h 1317627"/>
              <a:gd name="connsiteX3" fmla="*/ 1639907 w 3192596"/>
              <a:gd name="connsiteY3" fmla="*/ 1275347 h 1317627"/>
              <a:gd name="connsiteX4" fmla="*/ 2420489 w 3192596"/>
              <a:gd name="connsiteY4" fmla="*/ 1312449 h 1317627"/>
              <a:gd name="connsiteX5" fmla="*/ 3192596 w 3192596"/>
              <a:gd name="connsiteY5" fmla="*/ 1314010 h 1317627"/>
              <a:gd name="connsiteX0" fmla="*/ 0 w 3192596"/>
              <a:gd name="connsiteY0" fmla="*/ 0 h 1317627"/>
              <a:gd name="connsiteX1" fmla="*/ 317399 w 3192596"/>
              <a:gd name="connsiteY1" fmla="*/ 675936 h 1317627"/>
              <a:gd name="connsiteX2" fmla="*/ 866534 w 3192596"/>
              <a:gd name="connsiteY2" fmla="*/ 1109434 h 1317627"/>
              <a:gd name="connsiteX3" fmla="*/ 1639907 w 3192596"/>
              <a:gd name="connsiteY3" fmla="*/ 1275347 h 1317627"/>
              <a:gd name="connsiteX4" fmla="*/ 2420489 w 3192596"/>
              <a:gd name="connsiteY4" fmla="*/ 1312449 h 1317627"/>
              <a:gd name="connsiteX5" fmla="*/ 3192596 w 3192596"/>
              <a:gd name="connsiteY5" fmla="*/ 1314010 h 1317627"/>
              <a:gd name="connsiteX0" fmla="*/ 0 w 3192596"/>
              <a:gd name="connsiteY0" fmla="*/ 0 h 1317627"/>
              <a:gd name="connsiteX1" fmla="*/ 317399 w 3192596"/>
              <a:gd name="connsiteY1" fmla="*/ 675936 h 1317627"/>
              <a:gd name="connsiteX2" fmla="*/ 866534 w 3192596"/>
              <a:gd name="connsiteY2" fmla="*/ 1109434 h 1317627"/>
              <a:gd name="connsiteX3" fmla="*/ 1648056 w 3192596"/>
              <a:gd name="connsiteY3" fmla="*/ 1236846 h 1317627"/>
              <a:gd name="connsiteX4" fmla="*/ 2420489 w 3192596"/>
              <a:gd name="connsiteY4" fmla="*/ 1312449 h 1317627"/>
              <a:gd name="connsiteX5" fmla="*/ 3192596 w 3192596"/>
              <a:gd name="connsiteY5" fmla="*/ 1314010 h 1317627"/>
              <a:gd name="connsiteX0" fmla="*/ 0 w 3192596"/>
              <a:gd name="connsiteY0" fmla="*/ 0 h 1317627"/>
              <a:gd name="connsiteX1" fmla="*/ 317399 w 3192596"/>
              <a:gd name="connsiteY1" fmla="*/ 675936 h 1317627"/>
              <a:gd name="connsiteX2" fmla="*/ 866534 w 3192596"/>
              <a:gd name="connsiteY2" fmla="*/ 1109434 h 1317627"/>
              <a:gd name="connsiteX3" fmla="*/ 1648056 w 3192596"/>
              <a:gd name="connsiteY3" fmla="*/ 1275347 h 1317627"/>
              <a:gd name="connsiteX4" fmla="*/ 2420489 w 3192596"/>
              <a:gd name="connsiteY4" fmla="*/ 1312449 h 1317627"/>
              <a:gd name="connsiteX5" fmla="*/ 3192596 w 3192596"/>
              <a:gd name="connsiteY5" fmla="*/ 1314010 h 1317627"/>
              <a:gd name="connsiteX0" fmla="*/ 0 w 3192596"/>
              <a:gd name="connsiteY0" fmla="*/ 0 h 1317627"/>
              <a:gd name="connsiteX1" fmla="*/ 317399 w 3192596"/>
              <a:gd name="connsiteY1" fmla="*/ 675936 h 1317627"/>
              <a:gd name="connsiteX2" fmla="*/ 866534 w 3192596"/>
              <a:gd name="connsiteY2" fmla="*/ 1109434 h 1317627"/>
              <a:gd name="connsiteX3" fmla="*/ 1656204 w 3192596"/>
              <a:gd name="connsiteY3" fmla="*/ 1256096 h 1317627"/>
              <a:gd name="connsiteX4" fmla="*/ 2420489 w 3192596"/>
              <a:gd name="connsiteY4" fmla="*/ 1312449 h 1317627"/>
              <a:gd name="connsiteX5" fmla="*/ 3192596 w 3192596"/>
              <a:gd name="connsiteY5" fmla="*/ 1314010 h 1317627"/>
              <a:gd name="connsiteX0" fmla="*/ 0 w 3192596"/>
              <a:gd name="connsiteY0" fmla="*/ 0 h 1317627"/>
              <a:gd name="connsiteX1" fmla="*/ 317399 w 3192596"/>
              <a:gd name="connsiteY1" fmla="*/ 675936 h 1317627"/>
              <a:gd name="connsiteX2" fmla="*/ 866534 w 3192596"/>
              <a:gd name="connsiteY2" fmla="*/ 1109434 h 1317627"/>
              <a:gd name="connsiteX3" fmla="*/ 1656204 w 3192596"/>
              <a:gd name="connsiteY3" fmla="*/ 1256096 h 1317627"/>
              <a:gd name="connsiteX4" fmla="*/ 2420489 w 3192596"/>
              <a:gd name="connsiteY4" fmla="*/ 1312449 h 1317627"/>
              <a:gd name="connsiteX5" fmla="*/ 3192596 w 3192596"/>
              <a:gd name="connsiteY5" fmla="*/ 1314010 h 1317627"/>
              <a:gd name="connsiteX0" fmla="*/ 0 w 3192596"/>
              <a:gd name="connsiteY0" fmla="*/ 0 h 1314010"/>
              <a:gd name="connsiteX1" fmla="*/ 317399 w 3192596"/>
              <a:gd name="connsiteY1" fmla="*/ 675936 h 1314010"/>
              <a:gd name="connsiteX2" fmla="*/ 866534 w 3192596"/>
              <a:gd name="connsiteY2" fmla="*/ 1109434 h 1314010"/>
              <a:gd name="connsiteX3" fmla="*/ 1656204 w 3192596"/>
              <a:gd name="connsiteY3" fmla="*/ 1256096 h 1314010"/>
              <a:gd name="connsiteX4" fmla="*/ 2420489 w 3192596"/>
              <a:gd name="connsiteY4" fmla="*/ 1312449 h 1314010"/>
              <a:gd name="connsiteX5" fmla="*/ 3192596 w 3192596"/>
              <a:gd name="connsiteY5" fmla="*/ 1314010 h 1314010"/>
              <a:gd name="connsiteX0" fmla="*/ 0 w 3192596"/>
              <a:gd name="connsiteY0" fmla="*/ 0 h 1314010"/>
              <a:gd name="connsiteX1" fmla="*/ 317399 w 3192596"/>
              <a:gd name="connsiteY1" fmla="*/ 675936 h 1314010"/>
              <a:gd name="connsiteX2" fmla="*/ 866534 w 3192596"/>
              <a:gd name="connsiteY2" fmla="*/ 1109434 h 1314010"/>
              <a:gd name="connsiteX3" fmla="*/ 1656204 w 3192596"/>
              <a:gd name="connsiteY3" fmla="*/ 1256096 h 1314010"/>
              <a:gd name="connsiteX4" fmla="*/ 2420489 w 3192596"/>
              <a:gd name="connsiteY4" fmla="*/ 1312449 h 1314010"/>
              <a:gd name="connsiteX5" fmla="*/ 3192596 w 3192596"/>
              <a:gd name="connsiteY5" fmla="*/ 1314010 h 1314010"/>
              <a:gd name="connsiteX0" fmla="*/ 0 w 3192596"/>
              <a:gd name="connsiteY0" fmla="*/ 0 h 1314010"/>
              <a:gd name="connsiteX1" fmla="*/ 317399 w 3192596"/>
              <a:gd name="connsiteY1" fmla="*/ 675936 h 1314010"/>
              <a:gd name="connsiteX2" fmla="*/ 866534 w 3192596"/>
              <a:gd name="connsiteY2" fmla="*/ 1109434 h 1314010"/>
              <a:gd name="connsiteX3" fmla="*/ 1656204 w 3192596"/>
              <a:gd name="connsiteY3" fmla="*/ 1256096 h 1314010"/>
              <a:gd name="connsiteX4" fmla="*/ 2417715 w 3192596"/>
              <a:gd name="connsiteY4" fmla="*/ 1312449 h 1314010"/>
              <a:gd name="connsiteX5" fmla="*/ 3192596 w 3192596"/>
              <a:gd name="connsiteY5" fmla="*/ 1314010 h 1314010"/>
              <a:gd name="connsiteX0" fmla="*/ 0 w 3192596"/>
              <a:gd name="connsiteY0" fmla="*/ 0 h 1314010"/>
              <a:gd name="connsiteX1" fmla="*/ 317399 w 3192596"/>
              <a:gd name="connsiteY1" fmla="*/ 675936 h 1314010"/>
              <a:gd name="connsiteX2" fmla="*/ 866534 w 3192596"/>
              <a:gd name="connsiteY2" fmla="*/ 1109434 h 1314010"/>
              <a:gd name="connsiteX3" fmla="*/ 1628460 w 3192596"/>
              <a:gd name="connsiteY3" fmla="*/ 1272483 h 1314010"/>
              <a:gd name="connsiteX4" fmla="*/ 2417715 w 3192596"/>
              <a:gd name="connsiteY4" fmla="*/ 1312449 h 1314010"/>
              <a:gd name="connsiteX5" fmla="*/ 3192596 w 3192596"/>
              <a:gd name="connsiteY5" fmla="*/ 1314010 h 1314010"/>
              <a:gd name="connsiteX0" fmla="*/ 0 w 3192596"/>
              <a:gd name="connsiteY0" fmla="*/ 0 h 1314010"/>
              <a:gd name="connsiteX1" fmla="*/ 317399 w 3192596"/>
              <a:gd name="connsiteY1" fmla="*/ 675936 h 1314010"/>
              <a:gd name="connsiteX2" fmla="*/ 866534 w 3192596"/>
              <a:gd name="connsiteY2" fmla="*/ 1109434 h 1314010"/>
              <a:gd name="connsiteX3" fmla="*/ 1628460 w 3192596"/>
              <a:gd name="connsiteY3" fmla="*/ 1272483 h 1314010"/>
              <a:gd name="connsiteX4" fmla="*/ 2417715 w 3192596"/>
              <a:gd name="connsiteY4" fmla="*/ 1312449 h 1314010"/>
              <a:gd name="connsiteX5" fmla="*/ 3192596 w 3192596"/>
              <a:gd name="connsiteY5" fmla="*/ 1314010 h 1314010"/>
              <a:gd name="connsiteX0" fmla="*/ 0 w 3192596"/>
              <a:gd name="connsiteY0" fmla="*/ 0 h 1314010"/>
              <a:gd name="connsiteX1" fmla="*/ 317399 w 3192596"/>
              <a:gd name="connsiteY1" fmla="*/ 675936 h 1314010"/>
              <a:gd name="connsiteX2" fmla="*/ 866534 w 3192596"/>
              <a:gd name="connsiteY2" fmla="*/ 1109434 h 1314010"/>
              <a:gd name="connsiteX3" fmla="*/ 1628460 w 3192596"/>
              <a:gd name="connsiteY3" fmla="*/ 1272483 h 1314010"/>
              <a:gd name="connsiteX4" fmla="*/ 2417715 w 3192596"/>
              <a:gd name="connsiteY4" fmla="*/ 1312449 h 1314010"/>
              <a:gd name="connsiteX5" fmla="*/ 3192596 w 3192596"/>
              <a:gd name="connsiteY5" fmla="*/ 1314010 h 1314010"/>
              <a:gd name="connsiteX0" fmla="*/ 0 w 3192596"/>
              <a:gd name="connsiteY0" fmla="*/ 0 h 1314010"/>
              <a:gd name="connsiteX1" fmla="*/ 317399 w 3192596"/>
              <a:gd name="connsiteY1" fmla="*/ 675936 h 1314010"/>
              <a:gd name="connsiteX2" fmla="*/ 908149 w 3192596"/>
              <a:gd name="connsiteY2" fmla="*/ 1106157 h 1314010"/>
              <a:gd name="connsiteX3" fmla="*/ 1628460 w 3192596"/>
              <a:gd name="connsiteY3" fmla="*/ 1272483 h 1314010"/>
              <a:gd name="connsiteX4" fmla="*/ 2417715 w 3192596"/>
              <a:gd name="connsiteY4" fmla="*/ 1312449 h 1314010"/>
              <a:gd name="connsiteX5" fmla="*/ 3192596 w 3192596"/>
              <a:gd name="connsiteY5" fmla="*/ 1314010 h 131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2596" h="1314010">
                <a:moveTo>
                  <a:pt x="0" y="0"/>
                </a:moveTo>
                <a:cubicBezTo>
                  <a:pt x="101236" y="309935"/>
                  <a:pt x="166041" y="491577"/>
                  <a:pt x="317399" y="675936"/>
                </a:cubicBezTo>
                <a:cubicBezTo>
                  <a:pt x="468757" y="860296"/>
                  <a:pt x="736849" y="1053449"/>
                  <a:pt x="908149" y="1106157"/>
                </a:cubicBezTo>
                <a:cubicBezTo>
                  <a:pt x="1124489" y="1172723"/>
                  <a:pt x="1376866" y="1238101"/>
                  <a:pt x="1628460" y="1272483"/>
                </a:cubicBezTo>
                <a:cubicBezTo>
                  <a:pt x="1880054" y="1306865"/>
                  <a:pt x="2114626" y="1300098"/>
                  <a:pt x="2417715" y="1312449"/>
                </a:cubicBezTo>
                <a:lnTo>
                  <a:pt x="3192596" y="1314010"/>
                </a:ln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FD01689E-A17A-ECD7-9BD4-B6E59881EF6F}"/>
              </a:ext>
            </a:extLst>
          </p:cNvPr>
          <p:cNvCxnSpPr>
            <a:cxnSpLocks/>
          </p:cNvCxnSpPr>
          <p:nvPr/>
        </p:nvCxnSpPr>
        <p:spPr bwMode="auto">
          <a:xfrm>
            <a:off x="898337" y="6154514"/>
            <a:ext cx="376937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9" name="Groupe 8" descr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L \rightarrow \infty&#10;$$&#10;\end{document}&#10;" title="IguanaTex Vector Display">
            <a:extLst>
              <a:ext uri="{FF2B5EF4-FFF2-40B4-BE49-F238E27FC236}">
                <a16:creationId xmlns:a16="http://schemas.microsoft.com/office/drawing/2014/main" id="{726319C4-6EB6-46A4-D28D-90BC8AB340BE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6433620" y="3351610"/>
            <a:ext cx="1021471" cy="222020"/>
            <a:chOff x="15217961" y="6105611"/>
            <a:chExt cx="1250057" cy="271704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FED9F406-DF30-0D2C-08E6-0F3715105E9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5217961" y="6105611"/>
              <a:ext cx="240372" cy="267396"/>
            </a:xfrm>
            <a:custGeom>
              <a:avLst/>
              <a:gdLst>
                <a:gd name="connsiteX0" fmla="*/ 133537 w 240372"/>
                <a:gd name="connsiteY0" fmla="*/ 30612 h 267396"/>
                <a:gd name="connsiteX1" fmla="*/ 175721 w 240372"/>
                <a:gd name="connsiteY1" fmla="*/ 12211 h 267396"/>
                <a:gd name="connsiteX2" fmla="*/ 190844 w 240372"/>
                <a:gd name="connsiteY2" fmla="*/ 4773 h 267396"/>
                <a:gd name="connsiteX3" fmla="*/ 184477 w 240372"/>
                <a:gd name="connsiteY3" fmla="*/ 75 h 267396"/>
                <a:gd name="connsiteX4" fmla="*/ 125577 w 240372"/>
                <a:gd name="connsiteY4" fmla="*/ 1249 h 267396"/>
                <a:gd name="connsiteX5" fmla="*/ 72648 w 240372"/>
                <a:gd name="connsiteY5" fmla="*/ 75 h 267396"/>
                <a:gd name="connsiteX6" fmla="*/ 65086 w 240372"/>
                <a:gd name="connsiteY6" fmla="*/ 7905 h 267396"/>
                <a:gd name="connsiteX7" fmla="*/ 76229 w 240372"/>
                <a:gd name="connsiteY7" fmla="*/ 12211 h 267396"/>
                <a:gd name="connsiteX8" fmla="*/ 91352 w 240372"/>
                <a:gd name="connsiteY8" fmla="*/ 12994 h 267396"/>
                <a:gd name="connsiteX9" fmla="*/ 102097 w 240372"/>
                <a:gd name="connsiteY9" fmla="*/ 19258 h 267396"/>
                <a:gd name="connsiteX10" fmla="*/ 100505 w 240372"/>
                <a:gd name="connsiteY10" fmla="*/ 26697 h 267396"/>
                <a:gd name="connsiteX11" fmla="*/ 47178 w 240372"/>
                <a:gd name="connsiteY11" fmla="*/ 236934 h 267396"/>
                <a:gd name="connsiteX12" fmla="*/ 10963 w 240372"/>
                <a:gd name="connsiteY12" fmla="*/ 255335 h 267396"/>
                <a:gd name="connsiteX13" fmla="*/ 218 w 240372"/>
                <a:gd name="connsiteY13" fmla="*/ 263165 h 267396"/>
                <a:gd name="connsiteX14" fmla="*/ 10963 w 240372"/>
                <a:gd name="connsiteY14" fmla="*/ 267471 h 267396"/>
                <a:gd name="connsiteX15" fmla="*/ 195222 w 240372"/>
                <a:gd name="connsiteY15" fmla="*/ 267471 h 267396"/>
                <a:gd name="connsiteX16" fmla="*/ 207559 w 240372"/>
                <a:gd name="connsiteY16" fmla="*/ 260816 h 267396"/>
                <a:gd name="connsiteX17" fmla="*/ 238998 w 240372"/>
                <a:gd name="connsiteY17" fmla="*/ 176251 h 267396"/>
                <a:gd name="connsiteX18" fmla="*/ 240590 w 240372"/>
                <a:gd name="connsiteY18" fmla="*/ 170770 h 267396"/>
                <a:gd name="connsiteX19" fmla="*/ 235814 w 240372"/>
                <a:gd name="connsiteY19" fmla="*/ 166464 h 267396"/>
                <a:gd name="connsiteX20" fmla="*/ 229049 w 240372"/>
                <a:gd name="connsiteY20" fmla="*/ 174685 h 267396"/>
                <a:gd name="connsiteX21" fmla="*/ 129159 w 240372"/>
                <a:gd name="connsiteY21" fmla="*/ 255335 h 267396"/>
                <a:gd name="connsiteX22" fmla="*/ 91750 w 240372"/>
                <a:gd name="connsiteY22" fmla="*/ 255335 h 267396"/>
                <a:gd name="connsiteX23" fmla="*/ 82995 w 240372"/>
                <a:gd name="connsiteY23" fmla="*/ 254943 h 267396"/>
                <a:gd name="connsiteX24" fmla="*/ 77821 w 240372"/>
                <a:gd name="connsiteY24" fmla="*/ 251028 h 267396"/>
                <a:gd name="connsiteX25" fmla="*/ 79811 w 240372"/>
                <a:gd name="connsiteY25" fmla="*/ 242024 h 267396"/>
                <a:gd name="connsiteX26" fmla="*/ 133537 w 240372"/>
                <a:gd name="connsiteY26" fmla="*/ 30612 h 26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0372" h="267396">
                  <a:moveTo>
                    <a:pt x="133537" y="30612"/>
                  </a:moveTo>
                  <a:cubicBezTo>
                    <a:pt x="137118" y="16518"/>
                    <a:pt x="138312" y="12211"/>
                    <a:pt x="175721" y="12211"/>
                  </a:cubicBezTo>
                  <a:cubicBezTo>
                    <a:pt x="187660" y="12211"/>
                    <a:pt x="190844" y="12211"/>
                    <a:pt x="190844" y="4773"/>
                  </a:cubicBezTo>
                  <a:cubicBezTo>
                    <a:pt x="190844" y="75"/>
                    <a:pt x="186466" y="75"/>
                    <a:pt x="184477" y="75"/>
                  </a:cubicBezTo>
                  <a:cubicBezTo>
                    <a:pt x="171344" y="75"/>
                    <a:pt x="138710" y="1249"/>
                    <a:pt x="125577" y="1249"/>
                  </a:cubicBezTo>
                  <a:cubicBezTo>
                    <a:pt x="113638" y="1249"/>
                    <a:pt x="84587" y="75"/>
                    <a:pt x="72648" y="75"/>
                  </a:cubicBezTo>
                  <a:cubicBezTo>
                    <a:pt x="69862" y="75"/>
                    <a:pt x="65086" y="75"/>
                    <a:pt x="65086" y="7905"/>
                  </a:cubicBezTo>
                  <a:cubicBezTo>
                    <a:pt x="65086" y="12211"/>
                    <a:pt x="68668" y="12211"/>
                    <a:pt x="76229" y="12211"/>
                  </a:cubicBezTo>
                  <a:cubicBezTo>
                    <a:pt x="77025" y="12211"/>
                    <a:pt x="84587" y="12211"/>
                    <a:pt x="91352" y="12994"/>
                  </a:cubicBezTo>
                  <a:cubicBezTo>
                    <a:pt x="98516" y="13777"/>
                    <a:pt x="102097" y="14169"/>
                    <a:pt x="102097" y="19258"/>
                  </a:cubicBezTo>
                  <a:cubicBezTo>
                    <a:pt x="102097" y="20824"/>
                    <a:pt x="101699" y="21999"/>
                    <a:pt x="100505" y="26697"/>
                  </a:cubicBezTo>
                  <a:lnTo>
                    <a:pt x="47178" y="236934"/>
                  </a:lnTo>
                  <a:cubicBezTo>
                    <a:pt x="43198" y="252203"/>
                    <a:pt x="42402" y="255335"/>
                    <a:pt x="10963" y="255335"/>
                  </a:cubicBezTo>
                  <a:cubicBezTo>
                    <a:pt x="4197" y="255335"/>
                    <a:pt x="218" y="255335"/>
                    <a:pt x="218" y="263165"/>
                  </a:cubicBezTo>
                  <a:cubicBezTo>
                    <a:pt x="218" y="267471"/>
                    <a:pt x="3799" y="267471"/>
                    <a:pt x="10963" y="267471"/>
                  </a:cubicBezTo>
                  <a:lnTo>
                    <a:pt x="195222" y="267471"/>
                  </a:lnTo>
                  <a:cubicBezTo>
                    <a:pt x="204773" y="267471"/>
                    <a:pt x="205171" y="267471"/>
                    <a:pt x="207559" y="260816"/>
                  </a:cubicBezTo>
                  <a:lnTo>
                    <a:pt x="238998" y="176251"/>
                  </a:lnTo>
                  <a:cubicBezTo>
                    <a:pt x="240590" y="171945"/>
                    <a:pt x="240590" y="171162"/>
                    <a:pt x="240590" y="170770"/>
                  </a:cubicBezTo>
                  <a:cubicBezTo>
                    <a:pt x="240590" y="169204"/>
                    <a:pt x="239396" y="166464"/>
                    <a:pt x="235814" y="166464"/>
                  </a:cubicBezTo>
                  <a:cubicBezTo>
                    <a:pt x="232233" y="166464"/>
                    <a:pt x="231835" y="168421"/>
                    <a:pt x="229049" y="174685"/>
                  </a:cubicBezTo>
                  <a:cubicBezTo>
                    <a:pt x="215518" y="210703"/>
                    <a:pt x="198007" y="255335"/>
                    <a:pt x="129159" y="255335"/>
                  </a:cubicBezTo>
                  <a:lnTo>
                    <a:pt x="91750" y="255335"/>
                  </a:lnTo>
                  <a:cubicBezTo>
                    <a:pt x="86179" y="255335"/>
                    <a:pt x="85383" y="255335"/>
                    <a:pt x="82995" y="254943"/>
                  </a:cubicBezTo>
                  <a:cubicBezTo>
                    <a:pt x="79015" y="254552"/>
                    <a:pt x="77821" y="254160"/>
                    <a:pt x="77821" y="251028"/>
                  </a:cubicBezTo>
                  <a:cubicBezTo>
                    <a:pt x="77821" y="249854"/>
                    <a:pt x="77821" y="249071"/>
                    <a:pt x="79811" y="242024"/>
                  </a:cubicBezTo>
                  <a:lnTo>
                    <a:pt x="133537" y="30612"/>
                  </a:lnTo>
                  <a:close/>
                </a:path>
              </a:pathLst>
            </a:custGeom>
            <a:solidFill>
              <a:srgbClr val="000000"/>
            </a:solidFill>
            <a:ln w="27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ABC034A9-56D7-9038-13ED-02384E7F435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5605712" y="6172950"/>
              <a:ext cx="353395" cy="204364"/>
            </a:xfrm>
            <a:custGeom>
              <a:avLst/>
              <a:gdLst>
                <a:gd name="connsiteX0" fmla="*/ 310244 w 353395"/>
                <a:gd name="connsiteY0" fmla="*/ 110087 h 204364"/>
                <a:gd name="connsiteX1" fmla="*/ 274427 w 353395"/>
                <a:gd name="connsiteY1" fmla="*/ 147671 h 204364"/>
                <a:gd name="connsiteX2" fmla="*/ 253334 w 353395"/>
                <a:gd name="connsiteY2" fmla="*/ 199741 h 204364"/>
                <a:gd name="connsiteX3" fmla="*/ 261294 w 353395"/>
                <a:gd name="connsiteY3" fmla="*/ 204439 h 204364"/>
                <a:gd name="connsiteX4" fmla="*/ 270049 w 353395"/>
                <a:gd name="connsiteY4" fmla="*/ 196609 h 204364"/>
                <a:gd name="connsiteX5" fmla="*/ 347653 w 353395"/>
                <a:gd name="connsiteY5" fmla="*/ 107347 h 204364"/>
                <a:gd name="connsiteX6" fmla="*/ 353622 w 353395"/>
                <a:gd name="connsiteY6" fmla="*/ 102257 h 204364"/>
                <a:gd name="connsiteX7" fmla="*/ 350439 w 353395"/>
                <a:gd name="connsiteY7" fmla="*/ 97951 h 204364"/>
                <a:gd name="connsiteX8" fmla="*/ 269651 w 353395"/>
                <a:gd name="connsiteY8" fmla="*/ 5947 h 204364"/>
                <a:gd name="connsiteX9" fmla="*/ 261294 w 353395"/>
                <a:gd name="connsiteY9" fmla="*/ 75 h 204364"/>
                <a:gd name="connsiteX10" fmla="*/ 253334 w 353395"/>
                <a:gd name="connsiteY10" fmla="*/ 4773 h 204364"/>
                <a:gd name="connsiteX11" fmla="*/ 273631 w 353395"/>
                <a:gd name="connsiteY11" fmla="*/ 56451 h 204364"/>
                <a:gd name="connsiteX12" fmla="*/ 310244 w 353395"/>
                <a:gd name="connsiteY12" fmla="*/ 94427 h 204364"/>
                <a:gd name="connsiteX13" fmla="*/ 14554 w 353395"/>
                <a:gd name="connsiteY13" fmla="*/ 94427 h 204364"/>
                <a:gd name="connsiteX14" fmla="*/ 227 w 353395"/>
                <a:gd name="connsiteY14" fmla="*/ 102257 h 204364"/>
                <a:gd name="connsiteX15" fmla="*/ 14554 w 353395"/>
                <a:gd name="connsiteY15" fmla="*/ 110087 h 204364"/>
                <a:gd name="connsiteX16" fmla="*/ 310244 w 353395"/>
                <a:gd name="connsiteY16" fmla="*/ 110087 h 20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3395" h="204364">
                  <a:moveTo>
                    <a:pt x="310244" y="110087"/>
                  </a:moveTo>
                  <a:cubicBezTo>
                    <a:pt x="288356" y="126530"/>
                    <a:pt x="277611" y="142582"/>
                    <a:pt x="274427" y="147671"/>
                  </a:cubicBezTo>
                  <a:cubicBezTo>
                    <a:pt x="256518" y="174685"/>
                    <a:pt x="253334" y="199350"/>
                    <a:pt x="253334" y="199741"/>
                  </a:cubicBezTo>
                  <a:cubicBezTo>
                    <a:pt x="253334" y="204439"/>
                    <a:pt x="258110" y="204439"/>
                    <a:pt x="261294" y="204439"/>
                  </a:cubicBezTo>
                  <a:cubicBezTo>
                    <a:pt x="268059" y="204439"/>
                    <a:pt x="268457" y="203656"/>
                    <a:pt x="270049" y="196609"/>
                  </a:cubicBezTo>
                  <a:cubicBezTo>
                    <a:pt x="279202" y="158242"/>
                    <a:pt x="302682" y="125356"/>
                    <a:pt x="347653" y="107347"/>
                  </a:cubicBezTo>
                  <a:cubicBezTo>
                    <a:pt x="352428" y="105781"/>
                    <a:pt x="353622" y="104998"/>
                    <a:pt x="353622" y="102257"/>
                  </a:cubicBezTo>
                  <a:cubicBezTo>
                    <a:pt x="353622" y="99517"/>
                    <a:pt x="351235" y="98342"/>
                    <a:pt x="350439" y="97951"/>
                  </a:cubicBezTo>
                  <a:cubicBezTo>
                    <a:pt x="332928" y="91295"/>
                    <a:pt x="284774" y="71720"/>
                    <a:pt x="269651" y="5947"/>
                  </a:cubicBezTo>
                  <a:cubicBezTo>
                    <a:pt x="268457" y="1249"/>
                    <a:pt x="268059" y="75"/>
                    <a:pt x="261294" y="75"/>
                  </a:cubicBezTo>
                  <a:cubicBezTo>
                    <a:pt x="258110" y="75"/>
                    <a:pt x="253334" y="75"/>
                    <a:pt x="253334" y="4773"/>
                  </a:cubicBezTo>
                  <a:cubicBezTo>
                    <a:pt x="253334" y="5556"/>
                    <a:pt x="256916" y="30220"/>
                    <a:pt x="273631" y="56451"/>
                  </a:cubicBezTo>
                  <a:cubicBezTo>
                    <a:pt x="281590" y="68196"/>
                    <a:pt x="293131" y="81899"/>
                    <a:pt x="310244" y="94427"/>
                  </a:cubicBezTo>
                  <a:lnTo>
                    <a:pt x="14554" y="94427"/>
                  </a:lnTo>
                  <a:cubicBezTo>
                    <a:pt x="7390" y="94427"/>
                    <a:pt x="227" y="94427"/>
                    <a:pt x="227" y="102257"/>
                  </a:cubicBezTo>
                  <a:cubicBezTo>
                    <a:pt x="227" y="110087"/>
                    <a:pt x="7390" y="110087"/>
                    <a:pt x="14554" y="110087"/>
                  </a:cubicBezTo>
                  <a:lnTo>
                    <a:pt x="310244" y="110087"/>
                  </a:lnTo>
                  <a:close/>
                </a:path>
              </a:pathLst>
            </a:custGeom>
            <a:solidFill>
              <a:srgbClr val="000000"/>
            </a:solidFill>
            <a:ln w="27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A97C84B8-C834-DDA7-AFAF-A93CA575497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6114225" y="6199964"/>
              <a:ext cx="353793" cy="177351"/>
            </a:xfrm>
            <a:custGeom>
              <a:avLst/>
              <a:gdLst>
                <a:gd name="connsiteX0" fmla="*/ 180519 w 353793"/>
                <a:gd name="connsiteY0" fmla="*/ 67022 h 177351"/>
                <a:gd name="connsiteX1" fmla="*/ 141916 w 353793"/>
                <a:gd name="connsiteY1" fmla="*/ 24739 h 177351"/>
                <a:gd name="connsiteX2" fmla="*/ 77048 w 353793"/>
                <a:gd name="connsiteY2" fmla="*/ 75 h 177351"/>
                <a:gd name="connsiteX3" fmla="*/ 240 w 353793"/>
                <a:gd name="connsiteY3" fmla="*/ 88946 h 177351"/>
                <a:gd name="connsiteX4" fmla="*/ 75456 w 353793"/>
                <a:gd name="connsiteY4" fmla="*/ 177426 h 177351"/>
                <a:gd name="connsiteX5" fmla="*/ 173754 w 353793"/>
                <a:gd name="connsiteY5" fmla="*/ 110479 h 177351"/>
                <a:gd name="connsiteX6" fmla="*/ 212357 w 353793"/>
                <a:gd name="connsiteY6" fmla="*/ 152761 h 177351"/>
                <a:gd name="connsiteX7" fmla="*/ 277225 w 353793"/>
                <a:gd name="connsiteY7" fmla="*/ 177426 h 177351"/>
                <a:gd name="connsiteX8" fmla="*/ 354033 w 353793"/>
                <a:gd name="connsiteY8" fmla="*/ 88554 h 177351"/>
                <a:gd name="connsiteX9" fmla="*/ 278817 w 353793"/>
                <a:gd name="connsiteY9" fmla="*/ 75 h 177351"/>
                <a:gd name="connsiteX10" fmla="*/ 180519 w 353793"/>
                <a:gd name="connsiteY10" fmla="*/ 67022 h 177351"/>
                <a:gd name="connsiteX11" fmla="*/ 190866 w 353793"/>
                <a:gd name="connsiteY11" fmla="*/ 80333 h 177351"/>
                <a:gd name="connsiteX12" fmla="*/ 281603 w 353793"/>
                <a:gd name="connsiteY12" fmla="*/ 12603 h 177351"/>
                <a:gd name="connsiteX13" fmla="*/ 345278 w 353793"/>
                <a:gd name="connsiteY13" fmla="*/ 88554 h 177351"/>
                <a:gd name="connsiteX14" fmla="*/ 283593 w 353793"/>
                <a:gd name="connsiteY14" fmla="*/ 158634 h 177351"/>
                <a:gd name="connsiteX15" fmla="*/ 234245 w 353793"/>
                <a:gd name="connsiteY15" fmla="*/ 133969 h 177351"/>
                <a:gd name="connsiteX16" fmla="*/ 190866 w 353793"/>
                <a:gd name="connsiteY16" fmla="*/ 80333 h 177351"/>
                <a:gd name="connsiteX17" fmla="*/ 163407 w 353793"/>
                <a:gd name="connsiteY17" fmla="*/ 97168 h 177351"/>
                <a:gd name="connsiteX18" fmla="*/ 72670 w 353793"/>
                <a:gd name="connsiteY18" fmla="*/ 164898 h 177351"/>
                <a:gd name="connsiteX19" fmla="*/ 8995 w 353793"/>
                <a:gd name="connsiteY19" fmla="*/ 88946 h 177351"/>
                <a:gd name="connsiteX20" fmla="*/ 70680 w 353793"/>
                <a:gd name="connsiteY20" fmla="*/ 18867 h 177351"/>
                <a:gd name="connsiteX21" fmla="*/ 120028 w 353793"/>
                <a:gd name="connsiteY21" fmla="*/ 43532 h 177351"/>
                <a:gd name="connsiteX22" fmla="*/ 163407 w 353793"/>
                <a:gd name="connsiteY22" fmla="*/ 97168 h 17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3793" h="177351">
                  <a:moveTo>
                    <a:pt x="180519" y="67022"/>
                  </a:moveTo>
                  <a:cubicBezTo>
                    <a:pt x="159029" y="40400"/>
                    <a:pt x="154253" y="34527"/>
                    <a:pt x="141916" y="24739"/>
                  </a:cubicBezTo>
                  <a:cubicBezTo>
                    <a:pt x="119630" y="7122"/>
                    <a:pt x="97344" y="75"/>
                    <a:pt x="77048" y="75"/>
                  </a:cubicBezTo>
                  <a:cubicBezTo>
                    <a:pt x="30485" y="75"/>
                    <a:pt x="240" y="43140"/>
                    <a:pt x="240" y="88946"/>
                  </a:cubicBezTo>
                  <a:cubicBezTo>
                    <a:pt x="240" y="133969"/>
                    <a:pt x="29689" y="177426"/>
                    <a:pt x="75456" y="177426"/>
                  </a:cubicBezTo>
                  <a:cubicBezTo>
                    <a:pt x="121222" y="177426"/>
                    <a:pt x="154253" y="141799"/>
                    <a:pt x="173754" y="110479"/>
                  </a:cubicBezTo>
                  <a:cubicBezTo>
                    <a:pt x="195244" y="137101"/>
                    <a:pt x="200020" y="142973"/>
                    <a:pt x="212357" y="152761"/>
                  </a:cubicBezTo>
                  <a:cubicBezTo>
                    <a:pt x="234643" y="170379"/>
                    <a:pt x="256929" y="177426"/>
                    <a:pt x="277225" y="177426"/>
                  </a:cubicBezTo>
                  <a:cubicBezTo>
                    <a:pt x="323787" y="177426"/>
                    <a:pt x="354033" y="134360"/>
                    <a:pt x="354033" y="88554"/>
                  </a:cubicBezTo>
                  <a:cubicBezTo>
                    <a:pt x="354033" y="43532"/>
                    <a:pt x="324583" y="75"/>
                    <a:pt x="278817" y="75"/>
                  </a:cubicBezTo>
                  <a:cubicBezTo>
                    <a:pt x="233051" y="75"/>
                    <a:pt x="200020" y="35702"/>
                    <a:pt x="180519" y="67022"/>
                  </a:cubicBezTo>
                  <a:close/>
                  <a:moveTo>
                    <a:pt x="190866" y="80333"/>
                  </a:moveTo>
                  <a:cubicBezTo>
                    <a:pt x="207183" y="52145"/>
                    <a:pt x="236633" y="12603"/>
                    <a:pt x="281603" y="12603"/>
                  </a:cubicBezTo>
                  <a:cubicBezTo>
                    <a:pt x="323787" y="12603"/>
                    <a:pt x="345278" y="53319"/>
                    <a:pt x="345278" y="88554"/>
                  </a:cubicBezTo>
                  <a:cubicBezTo>
                    <a:pt x="345278" y="126922"/>
                    <a:pt x="318614" y="158634"/>
                    <a:pt x="283593" y="158634"/>
                  </a:cubicBezTo>
                  <a:cubicBezTo>
                    <a:pt x="260511" y="158634"/>
                    <a:pt x="242602" y="142190"/>
                    <a:pt x="234245" y="133969"/>
                  </a:cubicBezTo>
                  <a:cubicBezTo>
                    <a:pt x="224296" y="123398"/>
                    <a:pt x="215142" y="111262"/>
                    <a:pt x="190866" y="80333"/>
                  </a:cubicBezTo>
                  <a:close/>
                  <a:moveTo>
                    <a:pt x="163407" y="97168"/>
                  </a:moveTo>
                  <a:cubicBezTo>
                    <a:pt x="147090" y="125356"/>
                    <a:pt x="117640" y="164898"/>
                    <a:pt x="72670" y="164898"/>
                  </a:cubicBezTo>
                  <a:cubicBezTo>
                    <a:pt x="30485" y="164898"/>
                    <a:pt x="8995" y="124181"/>
                    <a:pt x="8995" y="88946"/>
                  </a:cubicBezTo>
                  <a:cubicBezTo>
                    <a:pt x="8995" y="50579"/>
                    <a:pt x="35659" y="18867"/>
                    <a:pt x="70680" y="18867"/>
                  </a:cubicBezTo>
                  <a:cubicBezTo>
                    <a:pt x="93762" y="18867"/>
                    <a:pt x="111671" y="35310"/>
                    <a:pt x="120028" y="43532"/>
                  </a:cubicBezTo>
                  <a:cubicBezTo>
                    <a:pt x="129977" y="54102"/>
                    <a:pt x="139131" y="66239"/>
                    <a:pt x="163407" y="97168"/>
                  </a:cubicBezTo>
                  <a:close/>
                </a:path>
              </a:pathLst>
            </a:custGeom>
            <a:solidFill>
              <a:srgbClr val="000000"/>
            </a:solidFill>
            <a:ln w="27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47" name="ZoneTexte 346">
            <a:extLst>
              <a:ext uri="{FF2B5EF4-FFF2-40B4-BE49-F238E27FC236}">
                <a16:creationId xmlns:a16="http://schemas.microsoft.com/office/drawing/2014/main" id="{83698BCA-2CB6-C85F-C7C7-72A114F5FB34}"/>
              </a:ext>
            </a:extLst>
          </p:cNvPr>
          <p:cNvSpPr txBox="1"/>
          <p:nvPr/>
        </p:nvSpPr>
        <p:spPr>
          <a:xfrm>
            <a:off x="7715635" y="1391931"/>
            <a:ext cx="2283879" cy="64633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>
                <a:solidFill>
                  <a:schemeClr val="bg1"/>
                </a:solidFill>
              </a:rPr>
              <a:t>Ailette infiniment longue</a:t>
            </a:r>
          </a:p>
        </p:txBody>
      </p:sp>
      <p:sp>
        <p:nvSpPr>
          <p:cNvPr id="348" name="ZoneTexte 347">
            <a:extLst>
              <a:ext uri="{FF2B5EF4-FFF2-40B4-BE49-F238E27FC236}">
                <a16:creationId xmlns:a16="http://schemas.microsoft.com/office/drawing/2014/main" id="{EDF315E3-7456-00C2-E004-FBE0E3D44541}"/>
              </a:ext>
            </a:extLst>
          </p:cNvPr>
          <p:cNvSpPr txBox="1"/>
          <p:nvPr/>
        </p:nvSpPr>
        <p:spPr>
          <a:xfrm>
            <a:off x="7806838" y="4743177"/>
            <a:ext cx="1919640" cy="64633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>
                <a:solidFill>
                  <a:schemeClr val="bg1"/>
                </a:solidFill>
              </a:rPr>
              <a:t>Ailette adiabatique</a:t>
            </a:r>
          </a:p>
        </p:txBody>
      </p:sp>
      <p:sp>
        <p:nvSpPr>
          <p:cNvPr id="427" name="Rectangle 139 1 2 2 1 1">
            <a:extLst>
              <a:ext uri="{FF2B5EF4-FFF2-40B4-BE49-F238E27FC236}">
                <a16:creationId xmlns:a16="http://schemas.microsoft.com/office/drawing/2014/main" id="{8095301F-08FD-9279-8548-216E8EFA0C4F}"/>
              </a:ext>
            </a:extLst>
          </p:cNvPr>
          <p:cNvSpPr/>
          <p:nvPr/>
        </p:nvSpPr>
        <p:spPr bwMode="auto">
          <a:xfrm>
            <a:off x="3310644" y="4602260"/>
            <a:ext cx="3350870" cy="7800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2" name="Groupe 431" descr="\documentclass{article}&#10;\usepackage{amsmath}&#10;\usepackage{xcolor}&#10;&#10;\def\Re{\mathop{\rm Re}\nolimits}&#10;&#10;\def\cosh{\mathop{\rm c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\frac{ T(x) - \blue{\Tinf} } { \red{T_0} - \blue{\Tinf} }&#10;= \frac&#10;{ \cosh k \left( L - x  \right) }&#10;{ \cosh k L }&#10;$$&#10;\end{document}&#10;" title="IguanaTex Vector Display">
            <a:extLst>
              <a:ext uri="{FF2B5EF4-FFF2-40B4-BE49-F238E27FC236}">
                <a16:creationId xmlns:a16="http://schemas.microsoft.com/office/drawing/2014/main" id="{AC5BC0FD-FCE3-D104-F256-C774838B3A1C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3530600" y="4724400"/>
            <a:ext cx="2807034" cy="567671"/>
            <a:chOff x="7902462" y="6324583"/>
            <a:chExt cx="2807034" cy="567671"/>
          </a:xfrm>
        </p:grpSpPr>
        <p:sp>
          <p:nvSpPr>
            <p:cNvPr id="365" name="Forme libre 364">
              <a:extLst>
                <a:ext uri="{FF2B5EF4-FFF2-40B4-BE49-F238E27FC236}">
                  <a16:creationId xmlns:a16="http://schemas.microsoft.com/office/drawing/2014/main" id="{B4838674-0896-549C-4F6B-6C774E17162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908367" y="6342787"/>
              <a:ext cx="167298" cy="168821"/>
            </a:xfrm>
            <a:custGeom>
              <a:avLst/>
              <a:gdLst>
                <a:gd name="connsiteX0" fmla="*/ 99326 w 167298"/>
                <a:gd name="connsiteY0" fmla="*/ 17527 h 168821"/>
                <a:gd name="connsiteX1" fmla="*/ 104985 w 167298"/>
                <a:gd name="connsiteY1" fmla="*/ 8300 h 168821"/>
                <a:gd name="connsiteX2" fmla="*/ 120484 w 167298"/>
                <a:gd name="connsiteY2" fmla="*/ 7802 h 168821"/>
                <a:gd name="connsiteX3" fmla="*/ 156404 w 167298"/>
                <a:gd name="connsiteY3" fmla="*/ 28250 h 168821"/>
                <a:gd name="connsiteX4" fmla="*/ 154436 w 167298"/>
                <a:gd name="connsiteY4" fmla="*/ 48199 h 168821"/>
                <a:gd name="connsiteX5" fmla="*/ 153698 w 167298"/>
                <a:gd name="connsiteY5" fmla="*/ 52937 h 168821"/>
                <a:gd name="connsiteX6" fmla="*/ 156651 w 167298"/>
                <a:gd name="connsiteY6" fmla="*/ 56179 h 168821"/>
                <a:gd name="connsiteX7" fmla="*/ 160341 w 167298"/>
                <a:gd name="connsiteY7" fmla="*/ 50443 h 168821"/>
                <a:gd name="connsiteX8" fmla="*/ 166984 w 167298"/>
                <a:gd name="connsiteY8" fmla="*/ 7054 h 168821"/>
                <a:gd name="connsiteX9" fmla="*/ 167476 w 167298"/>
                <a:gd name="connsiteY9" fmla="*/ 2814 h 168821"/>
                <a:gd name="connsiteX10" fmla="*/ 160833 w 167298"/>
                <a:gd name="connsiteY10" fmla="*/ 71 h 168821"/>
                <a:gd name="connsiteX11" fmla="*/ 24288 w 167298"/>
                <a:gd name="connsiteY11" fmla="*/ 71 h 168821"/>
                <a:gd name="connsiteX12" fmla="*/ 16415 w 167298"/>
                <a:gd name="connsiteY12" fmla="*/ 5059 h 168821"/>
                <a:gd name="connsiteX13" fmla="*/ 1653 w 167298"/>
                <a:gd name="connsiteY13" fmla="*/ 48947 h 168821"/>
                <a:gd name="connsiteX14" fmla="*/ 177 w 167298"/>
                <a:gd name="connsiteY14" fmla="*/ 53436 h 168821"/>
                <a:gd name="connsiteX15" fmla="*/ 3129 w 167298"/>
                <a:gd name="connsiteY15" fmla="*/ 56179 h 168821"/>
                <a:gd name="connsiteX16" fmla="*/ 7312 w 167298"/>
                <a:gd name="connsiteY16" fmla="*/ 50942 h 168821"/>
                <a:gd name="connsiteX17" fmla="*/ 63406 w 167298"/>
                <a:gd name="connsiteY17" fmla="*/ 7802 h 168821"/>
                <a:gd name="connsiteX18" fmla="*/ 73001 w 167298"/>
                <a:gd name="connsiteY18" fmla="*/ 7802 h 168821"/>
                <a:gd name="connsiteX19" fmla="*/ 79890 w 167298"/>
                <a:gd name="connsiteY19" fmla="*/ 10794 h 168821"/>
                <a:gd name="connsiteX20" fmla="*/ 78906 w 167298"/>
                <a:gd name="connsiteY20" fmla="*/ 16031 h 168821"/>
                <a:gd name="connsiteX21" fmla="*/ 45938 w 167298"/>
                <a:gd name="connsiteY21" fmla="*/ 149192 h 168821"/>
                <a:gd name="connsiteX22" fmla="*/ 16661 w 167298"/>
                <a:gd name="connsiteY22" fmla="*/ 161162 h 168821"/>
                <a:gd name="connsiteX23" fmla="*/ 6327 w 167298"/>
                <a:gd name="connsiteY23" fmla="*/ 165900 h 168821"/>
                <a:gd name="connsiteX24" fmla="*/ 10510 w 167298"/>
                <a:gd name="connsiteY24" fmla="*/ 168892 h 168821"/>
                <a:gd name="connsiteX25" fmla="*/ 30684 w 167298"/>
                <a:gd name="connsiteY25" fmla="*/ 168394 h 168821"/>
                <a:gd name="connsiteX26" fmla="*/ 51597 w 167298"/>
                <a:gd name="connsiteY26" fmla="*/ 168144 h 168821"/>
                <a:gd name="connsiteX27" fmla="*/ 72017 w 167298"/>
                <a:gd name="connsiteY27" fmla="*/ 168394 h 168821"/>
                <a:gd name="connsiteX28" fmla="*/ 93421 w 167298"/>
                <a:gd name="connsiteY28" fmla="*/ 168892 h 168821"/>
                <a:gd name="connsiteX29" fmla="*/ 98834 w 167298"/>
                <a:gd name="connsiteY29" fmla="*/ 163905 h 168821"/>
                <a:gd name="connsiteX30" fmla="*/ 90469 w 167298"/>
                <a:gd name="connsiteY30" fmla="*/ 161162 h 168821"/>
                <a:gd name="connsiteX31" fmla="*/ 74723 w 167298"/>
                <a:gd name="connsiteY31" fmla="*/ 160663 h 168821"/>
                <a:gd name="connsiteX32" fmla="*/ 65620 w 167298"/>
                <a:gd name="connsiteY32" fmla="*/ 155177 h 168821"/>
                <a:gd name="connsiteX33" fmla="*/ 66604 w 167298"/>
                <a:gd name="connsiteY33" fmla="*/ 149941 h 168821"/>
                <a:gd name="connsiteX34" fmla="*/ 99326 w 167298"/>
                <a:gd name="connsiteY34" fmla="*/ 17527 h 16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7298" h="168821">
                  <a:moveTo>
                    <a:pt x="99326" y="17527"/>
                  </a:moveTo>
                  <a:cubicBezTo>
                    <a:pt x="101048" y="10545"/>
                    <a:pt x="102032" y="9048"/>
                    <a:pt x="104985" y="8300"/>
                  </a:cubicBezTo>
                  <a:cubicBezTo>
                    <a:pt x="107199" y="7802"/>
                    <a:pt x="115318" y="7802"/>
                    <a:pt x="120484" y="7802"/>
                  </a:cubicBezTo>
                  <a:cubicBezTo>
                    <a:pt x="145333" y="7802"/>
                    <a:pt x="156404" y="8799"/>
                    <a:pt x="156404" y="28250"/>
                  </a:cubicBezTo>
                  <a:cubicBezTo>
                    <a:pt x="156404" y="31990"/>
                    <a:pt x="155420" y="41715"/>
                    <a:pt x="154436" y="48199"/>
                  </a:cubicBezTo>
                  <a:cubicBezTo>
                    <a:pt x="154190" y="49196"/>
                    <a:pt x="153698" y="52189"/>
                    <a:pt x="153698" y="52937"/>
                  </a:cubicBezTo>
                  <a:cubicBezTo>
                    <a:pt x="153698" y="54433"/>
                    <a:pt x="154436" y="56179"/>
                    <a:pt x="156651" y="56179"/>
                  </a:cubicBezTo>
                  <a:cubicBezTo>
                    <a:pt x="159357" y="56179"/>
                    <a:pt x="159849" y="54184"/>
                    <a:pt x="160341" y="50443"/>
                  </a:cubicBezTo>
                  <a:lnTo>
                    <a:pt x="166984" y="7054"/>
                  </a:lnTo>
                  <a:cubicBezTo>
                    <a:pt x="167230" y="6056"/>
                    <a:pt x="167476" y="3562"/>
                    <a:pt x="167476" y="2814"/>
                  </a:cubicBezTo>
                  <a:cubicBezTo>
                    <a:pt x="167476" y="71"/>
                    <a:pt x="165015" y="71"/>
                    <a:pt x="160833" y="71"/>
                  </a:cubicBezTo>
                  <a:lnTo>
                    <a:pt x="24288" y="71"/>
                  </a:lnTo>
                  <a:cubicBezTo>
                    <a:pt x="18383" y="71"/>
                    <a:pt x="18137" y="321"/>
                    <a:pt x="16415" y="5059"/>
                  </a:cubicBezTo>
                  <a:lnTo>
                    <a:pt x="1653" y="48947"/>
                  </a:lnTo>
                  <a:cubicBezTo>
                    <a:pt x="1407" y="49446"/>
                    <a:pt x="177" y="52937"/>
                    <a:pt x="177" y="53436"/>
                  </a:cubicBezTo>
                  <a:cubicBezTo>
                    <a:pt x="177" y="54932"/>
                    <a:pt x="1407" y="56179"/>
                    <a:pt x="3129" y="56179"/>
                  </a:cubicBezTo>
                  <a:cubicBezTo>
                    <a:pt x="5589" y="56179"/>
                    <a:pt x="5835" y="54932"/>
                    <a:pt x="7312" y="50942"/>
                  </a:cubicBezTo>
                  <a:cubicBezTo>
                    <a:pt x="20597" y="12290"/>
                    <a:pt x="26994" y="7802"/>
                    <a:pt x="63406" y="7802"/>
                  </a:cubicBezTo>
                  <a:lnTo>
                    <a:pt x="73001" y="7802"/>
                  </a:lnTo>
                  <a:cubicBezTo>
                    <a:pt x="79890" y="7802"/>
                    <a:pt x="79890" y="8799"/>
                    <a:pt x="79890" y="10794"/>
                  </a:cubicBezTo>
                  <a:cubicBezTo>
                    <a:pt x="79890" y="12290"/>
                    <a:pt x="79152" y="15283"/>
                    <a:pt x="78906" y="16031"/>
                  </a:cubicBezTo>
                  <a:lnTo>
                    <a:pt x="45938" y="149192"/>
                  </a:lnTo>
                  <a:cubicBezTo>
                    <a:pt x="43724" y="158419"/>
                    <a:pt x="42986" y="161162"/>
                    <a:pt x="16661" y="161162"/>
                  </a:cubicBezTo>
                  <a:cubicBezTo>
                    <a:pt x="7804" y="161162"/>
                    <a:pt x="6327" y="161162"/>
                    <a:pt x="6327" y="165900"/>
                  </a:cubicBezTo>
                  <a:cubicBezTo>
                    <a:pt x="6327" y="168892"/>
                    <a:pt x="9034" y="168892"/>
                    <a:pt x="10510" y="168892"/>
                  </a:cubicBezTo>
                  <a:cubicBezTo>
                    <a:pt x="17153" y="168892"/>
                    <a:pt x="24041" y="168394"/>
                    <a:pt x="30684" y="168394"/>
                  </a:cubicBezTo>
                  <a:cubicBezTo>
                    <a:pt x="37573" y="168394"/>
                    <a:pt x="44708" y="168144"/>
                    <a:pt x="51597" y="168144"/>
                  </a:cubicBezTo>
                  <a:cubicBezTo>
                    <a:pt x="58485" y="168144"/>
                    <a:pt x="65374" y="168394"/>
                    <a:pt x="72017" y="168394"/>
                  </a:cubicBezTo>
                  <a:cubicBezTo>
                    <a:pt x="79152" y="168394"/>
                    <a:pt x="86533" y="168892"/>
                    <a:pt x="93421" y="168892"/>
                  </a:cubicBezTo>
                  <a:cubicBezTo>
                    <a:pt x="95882" y="168892"/>
                    <a:pt x="98834" y="168892"/>
                    <a:pt x="98834" y="163905"/>
                  </a:cubicBezTo>
                  <a:cubicBezTo>
                    <a:pt x="98834" y="161162"/>
                    <a:pt x="96866" y="161162"/>
                    <a:pt x="90469" y="161162"/>
                  </a:cubicBezTo>
                  <a:cubicBezTo>
                    <a:pt x="84318" y="161162"/>
                    <a:pt x="81120" y="161162"/>
                    <a:pt x="74723" y="160663"/>
                  </a:cubicBezTo>
                  <a:cubicBezTo>
                    <a:pt x="67588" y="159915"/>
                    <a:pt x="65620" y="159167"/>
                    <a:pt x="65620" y="155177"/>
                  </a:cubicBezTo>
                  <a:cubicBezTo>
                    <a:pt x="65620" y="154928"/>
                    <a:pt x="65620" y="153681"/>
                    <a:pt x="66604" y="149941"/>
                  </a:cubicBezTo>
                  <a:lnTo>
                    <a:pt x="99326" y="17527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66" name="Forme libre 365">
              <a:extLst>
                <a:ext uri="{FF2B5EF4-FFF2-40B4-BE49-F238E27FC236}">
                  <a16:creationId xmlns:a16="http://schemas.microsoft.com/office/drawing/2014/main" id="{B10A442C-FE05-EE41-68DF-B3230D5336D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104762" y="6324583"/>
              <a:ext cx="57078" cy="249366"/>
            </a:xfrm>
            <a:custGeom>
              <a:avLst/>
              <a:gdLst>
                <a:gd name="connsiteX0" fmla="*/ 57262 w 57078"/>
                <a:gd name="connsiteY0" fmla="*/ 246944 h 249366"/>
                <a:gd name="connsiteX1" fmla="*/ 53080 w 57078"/>
                <a:gd name="connsiteY1" fmla="*/ 241458 h 249366"/>
                <a:gd name="connsiteX2" fmla="*/ 14454 w 57078"/>
                <a:gd name="connsiteY2" fmla="*/ 124755 h 249366"/>
                <a:gd name="connsiteX3" fmla="*/ 54064 w 57078"/>
                <a:gd name="connsiteY3" fmla="*/ 6804 h 249366"/>
                <a:gd name="connsiteX4" fmla="*/ 57262 w 57078"/>
                <a:gd name="connsiteY4" fmla="*/ 2565 h 249366"/>
                <a:gd name="connsiteX5" fmla="*/ 54802 w 57078"/>
                <a:gd name="connsiteY5" fmla="*/ 71 h 249366"/>
                <a:gd name="connsiteX6" fmla="*/ 15684 w 57078"/>
                <a:gd name="connsiteY6" fmla="*/ 48698 h 249366"/>
                <a:gd name="connsiteX7" fmla="*/ 184 w 57078"/>
                <a:gd name="connsiteY7" fmla="*/ 124755 h 249366"/>
                <a:gd name="connsiteX8" fmla="*/ 16422 w 57078"/>
                <a:gd name="connsiteY8" fmla="*/ 202557 h 249366"/>
                <a:gd name="connsiteX9" fmla="*/ 54802 w 57078"/>
                <a:gd name="connsiteY9" fmla="*/ 249438 h 249366"/>
                <a:gd name="connsiteX10" fmla="*/ 57262 w 57078"/>
                <a:gd name="connsiteY10" fmla="*/ 246944 h 24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78" h="249366">
                  <a:moveTo>
                    <a:pt x="57262" y="246944"/>
                  </a:moveTo>
                  <a:cubicBezTo>
                    <a:pt x="57262" y="246196"/>
                    <a:pt x="57262" y="245697"/>
                    <a:pt x="53080" y="241458"/>
                  </a:cubicBezTo>
                  <a:cubicBezTo>
                    <a:pt x="22327" y="210038"/>
                    <a:pt x="14454" y="162908"/>
                    <a:pt x="14454" y="124755"/>
                  </a:cubicBezTo>
                  <a:cubicBezTo>
                    <a:pt x="14454" y="81365"/>
                    <a:pt x="23803" y="37975"/>
                    <a:pt x="54064" y="6804"/>
                  </a:cubicBezTo>
                  <a:cubicBezTo>
                    <a:pt x="57262" y="3812"/>
                    <a:pt x="57262" y="3313"/>
                    <a:pt x="57262" y="2565"/>
                  </a:cubicBezTo>
                  <a:cubicBezTo>
                    <a:pt x="57262" y="819"/>
                    <a:pt x="56278" y="71"/>
                    <a:pt x="54802" y="71"/>
                  </a:cubicBezTo>
                  <a:cubicBezTo>
                    <a:pt x="52342" y="71"/>
                    <a:pt x="30199" y="17028"/>
                    <a:pt x="15684" y="48698"/>
                  </a:cubicBezTo>
                  <a:cubicBezTo>
                    <a:pt x="3136" y="76128"/>
                    <a:pt x="184" y="103808"/>
                    <a:pt x="184" y="124755"/>
                  </a:cubicBezTo>
                  <a:cubicBezTo>
                    <a:pt x="184" y="144205"/>
                    <a:pt x="2890" y="174378"/>
                    <a:pt x="16422" y="202557"/>
                  </a:cubicBezTo>
                  <a:cubicBezTo>
                    <a:pt x="31184" y="233229"/>
                    <a:pt x="52342" y="249438"/>
                    <a:pt x="54802" y="249438"/>
                  </a:cubicBezTo>
                  <a:cubicBezTo>
                    <a:pt x="56278" y="249438"/>
                    <a:pt x="57262" y="248690"/>
                    <a:pt x="57262" y="246944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67" name="Forme libre 366">
              <a:extLst>
                <a:ext uri="{FF2B5EF4-FFF2-40B4-BE49-F238E27FC236}">
                  <a16:creationId xmlns:a16="http://schemas.microsoft.com/office/drawing/2014/main" id="{661DA408-99AA-F870-1987-AA900FD5C61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183218" y="6401388"/>
              <a:ext cx="122521" cy="112963"/>
            </a:xfrm>
            <a:custGeom>
              <a:avLst/>
              <a:gdLst>
                <a:gd name="connsiteX0" fmla="*/ 75226 w 122521"/>
                <a:gd name="connsiteY0" fmla="*/ 34983 h 112963"/>
                <a:gd name="connsiteX1" fmla="*/ 99583 w 122521"/>
                <a:gd name="connsiteY1" fmla="*/ 5557 h 112963"/>
                <a:gd name="connsiteX2" fmla="*/ 111884 w 122521"/>
                <a:gd name="connsiteY2" fmla="*/ 8799 h 112963"/>
                <a:gd name="connsiteX3" fmla="*/ 100075 w 122521"/>
                <a:gd name="connsiteY3" fmla="*/ 22265 h 112963"/>
                <a:gd name="connsiteX4" fmla="*/ 109424 w 122521"/>
                <a:gd name="connsiteY4" fmla="*/ 30993 h 112963"/>
                <a:gd name="connsiteX5" fmla="*/ 122710 w 122521"/>
                <a:gd name="connsiteY5" fmla="*/ 16529 h 112963"/>
                <a:gd name="connsiteX6" fmla="*/ 99829 w 122521"/>
                <a:gd name="connsiteY6" fmla="*/ 71 h 112963"/>
                <a:gd name="connsiteX7" fmla="*/ 73996 w 122521"/>
                <a:gd name="connsiteY7" fmla="*/ 19023 h 112963"/>
                <a:gd name="connsiteX8" fmla="*/ 47425 w 122521"/>
                <a:gd name="connsiteY8" fmla="*/ 71 h 112963"/>
                <a:gd name="connsiteX9" fmla="*/ 7815 w 122521"/>
                <a:gd name="connsiteY9" fmla="*/ 38474 h 112963"/>
                <a:gd name="connsiteX10" fmla="*/ 10767 w 122521"/>
                <a:gd name="connsiteY10" fmla="*/ 40967 h 112963"/>
                <a:gd name="connsiteX11" fmla="*/ 13965 w 122521"/>
                <a:gd name="connsiteY11" fmla="*/ 38224 h 112963"/>
                <a:gd name="connsiteX12" fmla="*/ 46933 w 122521"/>
                <a:gd name="connsiteY12" fmla="*/ 5557 h 112963"/>
                <a:gd name="connsiteX13" fmla="*/ 60219 w 122521"/>
                <a:gd name="connsiteY13" fmla="*/ 22265 h 112963"/>
                <a:gd name="connsiteX14" fmla="*/ 46933 w 122521"/>
                <a:gd name="connsiteY14" fmla="*/ 81614 h 112963"/>
                <a:gd name="connsiteX15" fmla="*/ 23560 w 122521"/>
                <a:gd name="connsiteY15" fmla="*/ 107548 h 112963"/>
                <a:gd name="connsiteX16" fmla="*/ 11259 w 122521"/>
                <a:gd name="connsiteY16" fmla="*/ 104306 h 112963"/>
                <a:gd name="connsiteX17" fmla="*/ 22822 w 122521"/>
                <a:gd name="connsiteY17" fmla="*/ 90841 h 112963"/>
                <a:gd name="connsiteX18" fmla="*/ 13719 w 122521"/>
                <a:gd name="connsiteY18" fmla="*/ 82113 h 112963"/>
                <a:gd name="connsiteX19" fmla="*/ 188 w 122521"/>
                <a:gd name="connsiteY19" fmla="*/ 96576 h 112963"/>
                <a:gd name="connsiteX20" fmla="*/ 23314 w 122521"/>
                <a:gd name="connsiteY20" fmla="*/ 113034 h 112963"/>
                <a:gd name="connsiteX21" fmla="*/ 49147 w 122521"/>
                <a:gd name="connsiteY21" fmla="*/ 94082 h 112963"/>
                <a:gd name="connsiteX22" fmla="*/ 75718 w 122521"/>
                <a:gd name="connsiteY22" fmla="*/ 113034 h 112963"/>
                <a:gd name="connsiteX23" fmla="*/ 115083 w 122521"/>
                <a:gd name="connsiteY23" fmla="*/ 74632 h 112963"/>
                <a:gd name="connsiteX24" fmla="*/ 112131 w 122521"/>
                <a:gd name="connsiteY24" fmla="*/ 72138 h 112963"/>
                <a:gd name="connsiteX25" fmla="*/ 108932 w 122521"/>
                <a:gd name="connsiteY25" fmla="*/ 74881 h 112963"/>
                <a:gd name="connsiteX26" fmla="*/ 76210 w 122521"/>
                <a:gd name="connsiteY26" fmla="*/ 107548 h 112963"/>
                <a:gd name="connsiteX27" fmla="*/ 62679 w 122521"/>
                <a:gd name="connsiteY27" fmla="*/ 91090 h 112963"/>
                <a:gd name="connsiteX28" fmla="*/ 66861 w 122521"/>
                <a:gd name="connsiteY28" fmla="*/ 69146 h 112963"/>
                <a:gd name="connsiteX29" fmla="*/ 75226 w 122521"/>
                <a:gd name="connsiteY29" fmla="*/ 34983 h 1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521" h="112963">
                  <a:moveTo>
                    <a:pt x="75226" y="34983"/>
                  </a:moveTo>
                  <a:cubicBezTo>
                    <a:pt x="76703" y="28499"/>
                    <a:pt x="82361" y="5557"/>
                    <a:pt x="99583" y="5557"/>
                  </a:cubicBezTo>
                  <a:cubicBezTo>
                    <a:pt x="100813" y="5557"/>
                    <a:pt x="106718" y="5557"/>
                    <a:pt x="111884" y="8799"/>
                  </a:cubicBezTo>
                  <a:cubicBezTo>
                    <a:pt x="104996" y="10046"/>
                    <a:pt x="100075" y="16280"/>
                    <a:pt x="100075" y="22265"/>
                  </a:cubicBezTo>
                  <a:cubicBezTo>
                    <a:pt x="100075" y="26255"/>
                    <a:pt x="102781" y="30993"/>
                    <a:pt x="109424" y="30993"/>
                  </a:cubicBezTo>
                  <a:cubicBezTo>
                    <a:pt x="114837" y="30993"/>
                    <a:pt x="122710" y="26504"/>
                    <a:pt x="122710" y="16529"/>
                  </a:cubicBezTo>
                  <a:cubicBezTo>
                    <a:pt x="122710" y="3562"/>
                    <a:pt x="108194" y="71"/>
                    <a:pt x="99829" y="71"/>
                  </a:cubicBezTo>
                  <a:cubicBezTo>
                    <a:pt x="85560" y="71"/>
                    <a:pt x="76949" y="13288"/>
                    <a:pt x="73996" y="19023"/>
                  </a:cubicBezTo>
                  <a:cubicBezTo>
                    <a:pt x="67846" y="2565"/>
                    <a:pt x="54560" y="71"/>
                    <a:pt x="47425" y="71"/>
                  </a:cubicBezTo>
                  <a:cubicBezTo>
                    <a:pt x="21838" y="71"/>
                    <a:pt x="7815" y="32240"/>
                    <a:pt x="7815" y="38474"/>
                  </a:cubicBezTo>
                  <a:cubicBezTo>
                    <a:pt x="7815" y="40967"/>
                    <a:pt x="10275" y="40967"/>
                    <a:pt x="10767" y="40967"/>
                  </a:cubicBezTo>
                  <a:cubicBezTo>
                    <a:pt x="12735" y="40967"/>
                    <a:pt x="13473" y="40469"/>
                    <a:pt x="13965" y="38224"/>
                  </a:cubicBezTo>
                  <a:cubicBezTo>
                    <a:pt x="22330" y="11791"/>
                    <a:pt x="38568" y="5557"/>
                    <a:pt x="46933" y="5557"/>
                  </a:cubicBezTo>
                  <a:cubicBezTo>
                    <a:pt x="51608" y="5557"/>
                    <a:pt x="60219" y="7802"/>
                    <a:pt x="60219" y="22265"/>
                  </a:cubicBezTo>
                  <a:cubicBezTo>
                    <a:pt x="60219" y="29995"/>
                    <a:pt x="56036" y="46703"/>
                    <a:pt x="46933" y="81614"/>
                  </a:cubicBezTo>
                  <a:cubicBezTo>
                    <a:pt x="42997" y="97075"/>
                    <a:pt x="34386" y="107548"/>
                    <a:pt x="23560" y="107548"/>
                  </a:cubicBezTo>
                  <a:cubicBezTo>
                    <a:pt x="22084" y="107548"/>
                    <a:pt x="16426" y="107548"/>
                    <a:pt x="11259" y="104306"/>
                  </a:cubicBezTo>
                  <a:cubicBezTo>
                    <a:pt x="17410" y="103060"/>
                    <a:pt x="22822" y="97823"/>
                    <a:pt x="22822" y="90841"/>
                  </a:cubicBezTo>
                  <a:cubicBezTo>
                    <a:pt x="22822" y="84108"/>
                    <a:pt x="17410" y="82113"/>
                    <a:pt x="13719" y="82113"/>
                  </a:cubicBezTo>
                  <a:cubicBezTo>
                    <a:pt x="6339" y="82113"/>
                    <a:pt x="188" y="88596"/>
                    <a:pt x="188" y="96576"/>
                  </a:cubicBezTo>
                  <a:cubicBezTo>
                    <a:pt x="188" y="108047"/>
                    <a:pt x="12489" y="113034"/>
                    <a:pt x="23314" y="113034"/>
                  </a:cubicBezTo>
                  <a:cubicBezTo>
                    <a:pt x="39552" y="113034"/>
                    <a:pt x="48409" y="95579"/>
                    <a:pt x="49147" y="94082"/>
                  </a:cubicBezTo>
                  <a:cubicBezTo>
                    <a:pt x="52100" y="103309"/>
                    <a:pt x="60957" y="113034"/>
                    <a:pt x="75718" y="113034"/>
                  </a:cubicBezTo>
                  <a:cubicBezTo>
                    <a:pt x="101059" y="113034"/>
                    <a:pt x="115083" y="80866"/>
                    <a:pt x="115083" y="74632"/>
                  </a:cubicBezTo>
                  <a:cubicBezTo>
                    <a:pt x="115083" y="72138"/>
                    <a:pt x="112869" y="72138"/>
                    <a:pt x="112131" y="72138"/>
                  </a:cubicBezTo>
                  <a:cubicBezTo>
                    <a:pt x="109916" y="72138"/>
                    <a:pt x="109424" y="73136"/>
                    <a:pt x="108932" y="74881"/>
                  </a:cubicBezTo>
                  <a:cubicBezTo>
                    <a:pt x="100813" y="101563"/>
                    <a:pt x="84083" y="107548"/>
                    <a:pt x="76210" y="107548"/>
                  </a:cubicBezTo>
                  <a:cubicBezTo>
                    <a:pt x="66615" y="107548"/>
                    <a:pt x="62679" y="99569"/>
                    <a:pt x="62679" y="91090"/>
                  </a:cubicBezTo>
                  <a:cubicBezTo>
                    <a:pt x="62679" y="85604"/>
                    <a:pt x="64155" y="80118"/>
                    <a:pt x="66861" y="69146"/>
                  </a:cubicBezTo>
                  <a:lnTo>
                    <a:pt x="75226" y="34983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68" name="Forme libre 367">
              <a:extLst>
                <a:ext uri="{FF2B5EF4-FFF2-40B4-BE49-F238E27FC236}">
                  <a16:creationId xmlns:a16="http://schemas.microsoft.com/office/drawing/2014/main" id="{A3B9D370-412B-988F-8C9B-B21E8BBA5FB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330719" y="6324583"/>
              <a:ext cx="57078" cy="249366"/>
            </a:xfrm>
            <a:custGeom>
              <a:avLst/>
              <a:gdLst>
                <a:gd name="connsiteX0" fmla="*/ 57272 w 57078"/>
                <a:gd name="connsiteY0" fmla="*/ 124755 h 249366"/>
                <a:gd name="connsiteX1" fmla="*/ 41034 w 57078"/>
                <a:gd name="connsiteY1" fmla="*/ 46952 h 249366"/>
                <a:gd name="connsiteX2" fmla="*/ 2654 w 57078"/>
                <a:gd name="connsiteY2" fmla="*/ 71 h 249366"/>
                <a:gd name="connsiteX3" fmla="*/ 194 w 57078"/>
                <a:gd name="connsiteY3" fmla="*/ 2565 h 249366"/>
                <a:gd name="connsiteX4" fmla="*/ 4868 w 57078"/>
                <a:gd name="connsiteY4" fmla="*/ 8300 h 249366"/>
                <a:gd name="connsiteX5" fmla="*/ 43002 w 57078"/>
                <a:gd name="connsiteY5" fmla="*/ 124755 h 249366"/>
                <a:gd name="connsiteX6" fmla="*/ 3392 w 57078"/>
                <a:gd name="connsiteY6" fmla="*/ 242705 h 249366"/>
                <a:gd name="connsiteX7" fmla="*/ 194 w 57078"/>
                <a:gd name="connsiteY7" fmla="*/ 246944 h 249366"/>
                <a:gd name="connsiteX8" fmla="*/ 2654 w 57078"/>
                <a:gd name="connsiteY8" fmla="*/ 249438 h 249366"/>
                <a:gd name="connsiteX9" fmla="*/ 41772 w 57078"/>
                <a:gd name="connsiteY9" fmla="*/ 200811 h 249366"/>
                <a:gd name="connsiteX10" fmla="*/ 57272 w 57078"/>
                <a:gd name="connsiteY10" fmla="*/ 124755 h 24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78" h="249366">
                  <a:moveTo>
                    <a:pt x="57272" y="124755"/>
                  </a:moveTo>
                  <a:cubicBezTo>
                    <a:pt x="57272" y="105304"/>
                    <a:pt x="54566" y="75131"/>
                    <a:pt x="41034" y="46952"/>
                  </a:cubicBezTo>
                  <a:cubicBezTo>
                    <a:pt x="26273" y="16280"/>
                    <a:pt x="5114" y="71"/>
                    <a:pt x="2654" y="71"/>
                  </a:cubicBezTo>
                  <a:cubicBezTo>
                    <a:pt x="1178" y="71"/>
                    <a:pt x="194" y="1069"/>
                    <a:pt x="194" y="2565"/>
                  </a:cubicBezTo>
                  <a:cubicBezTo>
                    <a:pt x="194" y="3313"/>
                    <a:pt x="194" y="3812"/>
                    <a:pt x="4868" y="8300"/>
                  </a:cubicBezTo>
                  <a:cubicBezTo>
                    <a:pt x="28979" y="32988"/>
                    <a:pt x="43002" y="72637"/>
                    <a:pt x="43002" y="124755"/>
                  </a:cubicBezTo>
                  <a:cubicBezTo>
                    <a:pt x="43002" y="167396"/>
                    <a:pt x="33899" y="211285"/>
                    <a:pt x="3392" y="242705"/>
                  </a:cubicBezTo>
                  <a:cubicBezTo>
                    <a:pt x="194" y="245697"/>
                    <a:pt x="194" y="246196"/>
                    <a:pt x="194" y="246944"/>
                  </a:cubicBezTo>
                  <a:cubicBezTo>
                    <a:pt x="194" y="248440"/>
                    <a:pt x="1178" y="249438"/>
                    <a:pt x="2654" y="249438"/>
                  </a:cubicBezTo>
                  <a:cubicBezTo>
                    <a:pt x="5114" y="249438"/>
                    <a:pt x="27257" y="232481"/>
                    <a:pt x="41772" y="200811"/>
                  </a:cubicBezTo>
                  <a:cubicBezTo>
                    <a:pt x="54320" y="173381"/>
                    <a:pt x="57272" y="145701"/>
                    <a:pt x="57272" y="124755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69" name="Forme libre 368">
              <a:extLst>
                <a:ext uri="{FF2B5EF4-FFF2-40B4-BE49-F238E27FC236}">
                  <a16:creationId xmlns:a16="http://schemas.microsoft.com/office/drawing/2014/main" id="{8E5E6DAD-7E76-A2B2-CDC6-EDEF9A29C77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487465" y="6444279"/>
              <a:ext cx="150323" cy="9974"/>
            </a:xfrm>
            <a:custGeom>
              <a:avLst/>
              <a:gdLst>
                <a:gd name="connsiteX0" fmla="*/ 141912 w 150323"/>
                <a:gd name="connsiteY0" fmla="*/ 10046 h 9974"/>
                <a:gd name="connsiteX1" fmla="*/ 150523 w 150323"/>
                <a:gd name="connsiteY1" fmla="*/ 5059 h 9974"/>
                <a:gd name="connsiteX2" fmla="*/ 141912 w 150323"/>
                <a:gd name="connsiteY2" fmla="*/ 71 h 9974"/>
                <a:gd name="connsiteX3" fmla="*/ 8811 w 150323"/>
                <a:gd name="connsiteY3" fmla="*/ 71 h 9974"/>
                <a:gd name="connsiteX4" fmla="*/ 200 w 150323"/>
                <a:gd name="connsiteY4" fmla="*/ 5059 h 9974"/>
                <a:gd name="connsiteX5" fmla="*/ 8811 w 150323"/>
                <a:gd name="connsiteY5" fmla="*/ 10046 h 9974"/>
                <a:gd name="connsiteX6" fmla="*/ 141912 w 150323"/>
                <a:gd name="connsiteY6" fmla="*/ 10046 h 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323" h="9974">
                  <a:moveTo>
                    <a:pt x="141912" y="10046"/>
                  </a:moveTo>
                  <a:cubicBezTo>
                    <a:pt x="146094" y="10046"/>
                    <a:pt x="150523" y="10046"/>
                    <a:pt x="150523" y="5059"/>
                  </a:cubicBezTo>
                  <a:cubicBezTo>
                    <a:pt x="150523" y="71"/>
                    <a:pt x="146094" y="71"/>
                    <a:pt x="141912" y="71"/>
                  </a:cubicBezTo>
                  <a:lnTo>
                    <a:pt x="8811" y="71"/>
                  </a:lnTo>
                  <a:cubicBezTo>
                    <a:pt x="4628" y="71"/>
                    <a:pt x="200" y="71"/>
                    <a:pt x="200" y="5059"/>
                  </a:cubicBezTo>
                  <a:cubicBezTo>
                    <a:pt x="200" y="10046"/>
                    <a:pt x="4628" y="10046"/>
                    <a:pt x="8811" y="10046"/>
                  </a:cubicBezTo>
                  <a:lnTo>
                    <a:pt x="141912" y="10046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71" name="Forme libre 370">
              <a:extLst>
                <a:ext uri="{FF2B5EF4-FFF2-40B4-BE49-F238E27FC236}">
                  <a16:creationId xmlns:a16="http://schemas.microsoft.com/office/drawing/2014/main" id="{B5BB190D-134B-4521-45B0-18A0FEB16E9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718977" y="6342787"/>
              <a:ext cx="167298" cy="168821"/>
            </a:xfrm>
            <a:custGeom>
              <a:avLst/>
              <a:gdLst>
                <a:gd name="connsiteX0" fmla="*/ 99359 w 167298"/>
                <a:gd name="connsiteY0" fmla="*/ 17527 h 168821"/>
                <a:gd name="connsiteX1" fmla="*/ 105017 w 167298"/>
                <a:gd name="connsiteY1" fmla="*/ 8300 h 168821"/>
                <a:gd name="connsiteX2" fmla="*/ 120517 w 167298"/>
                <a:gd name="connsiteY2" fmla="*/ 7802 h 168821"/>
                <a:gd name="connsiteX3" fmla="*/ 156437 w 167298"/>
                <a:gd name="connsiteY3" fmla="*/ 28250 h 168821"/>
                <a:gd name="connsiteX4" fmla="*/ 154469 w 167298"/>
                <a:gd name="connsiteY4" fmla="*/ 48199 h 168821"/>
                <a:gd name="connsiteX5" fmla="*/ 153731 w 167298"/>
                <a:gd name="connsiteY5" fmla="*/ 52937 h 168821"/>
                <a:gd name="connsiteX6" fmla="*/ 156683 w 167298"/>
                <a:gd name="connsiteY6" fmla="*/ 56179 h 168821"/>
                <a:gd name="connsiteX7" fmla="*/ 160374 w 167298"/>
                <a:gd name="connsiteY7" fmla="*/ 50443 h 168821"/>
                <a:gd name="connsiteX8" fmla="*/ 167016 w 167298"/>
                <a:gd name="connsiteY8" fmla="*/ 7054 h 168821"/>
                <a:gd name="connsiteX9" fmla="*/ 167509 w 167298"/>
                <a:gd name="connsiteY9" fmla="*/ 2814 h 168821"/>
                <a:gd name="connsiteX10" fmla="*/ 160866 w 167298"/>
                <a:gd name="connsiteY10" fmla="*/ 71 h 168821"/>
                <a:gd name="connsiteX11" fmla="*/ 24320 w 167298"/>
                <a:gd name="connsiteY11" fmla="*/ 71 h 168821"/>
                <a:gd name="connsiteX12" fmla="*/ 16447 w 167298"/>
                <a:gd name="connsiteY12" fmla="*/ 5059 h 168821"/>
                <a:gd name="connsiteX13" fmla="*/ 1686 w 167298"/>
                <a:gd name="connsiteY13" fmla="*/ 48947 h 168821"/>
                <a:gd name="connsiteX14" fmla="*/ 210 w 167298"/>
                <a:gd name="connsiteY14" fmla="*/ 53436 h 168821"/>
                <a:gd name="connsiteX15" fmla="*/ 3162 w 167298"/>
                <a:gd name="connsiteY15" fmla="*/ 56179 h 168821"/>
                <a:gd name="connsiteX16" fmla="*/ 7344 w 167298"/>
                <a:gd name="connsiteY16" fmla="*/ 50942 h 168821"/>
                <a:gd name="connsiteX17" fmla="*/ 63439 w 167298"/>
                <a:gd name="connsiteY17" fmla="*/ 7802 h 168821"/>
                <a:gd name="connsiteX18" fmla="*/ 73034 w 167298"/>
                <a:gd name="connsiteY18" fmla="*/ 7802 h 168821"/>
                <a:gd name="connsiteX19" fmla="*/ 79923 w 167298"/>
                <a:gd name="connsiteY19" fmla="*/ 10794 h 168821"/>
                <a:gd name="connsiteX20" fmla="*/ 78939 w 167298"/>
                <a:gd name="connsiteY20" fmla="*/ 16031 h 168821"/>
                <a:gd name="connsiteX21" fmla="*/ 45971 w 167298"/>
                <a:gd name="connsiteY21" fmla="*/ 149192 h 168821"/>
                <a:gd name="connsiteX22" fmla="*/ 16693 w 167298"/>
                <a:gd name="connsiteY22" fmla="*/ 161162 h 168821"/>
                <a:gd name="connsiteX23" fmla="*/ 6360 w 167298"/>
                <a:gd name="connsiteY23" fmla="*/ 165900 h 168821"/>
                <a:gd name="connsiteX24" fmla="*/ 10543 w 167298"/>
                <a:gd name="connsiteY24" fmla="*/ 168892 h 168821"/>
                <a:gd name="connsiteX25" fmla="*/ 30717 w 167298"/>
                <a:gd name="connsiteY25" fmla="*/ 168394 h 168821"/>
                <a:gd name="connsiteX26" fmla="*/ 51629 w 167298"/>
                <a:gd name="connsiteY26" fmla="*/ 168144 h 168821"/>
                <a:gd name="connsiteX27" fmla="*/ 72050 w 167298"/>
                <a:gd name="connsiteY27" fmla="*/ 168394 h 168821"/>
                <a:gd name="connsiteX28" fmla="*/ 93454 w 167298"/>
                <a:gd name="connsiteY28" fmla="*/ 168892 h 168821"/>
                <a:gd name="connsiteX29" fmla="*/ 98867 w 167298"/>
                <a:gd name="connsiteY29" fmla="*/ 163905 h 168821"/>
                <a:gd name="connsiteX30" fmla="*/ 90502 w 167298"/>
                <a:gd name="connsiteY30" fmla="*/ 161162 h 168821"/>
                <a:gd name="connsiteX31" fmla="*/ 74756 w 167298"/>
                <a:gd name="connsiteY31" fmla="*/ 160663 h 168821"/>
                <a:gd name="connsiteX32" fmla="*/ 65653 w 167298"/>
                <a:gd name="connsiteY32" fmla="*/ 155177 h 168821"/>
                <a:gd name="connsiteX33" fmla="*/ 66637 w 167298"/>
                <a:gd name="connsiteY33" fmla="*/ 149941 h 168821"/>
                <a:gd name="connsiteX34" fmla="*/ 99359 w 167298"/>
                <a:gd name="connsiteY34" fmla="*/ 17527 h 16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7298" h="168821">
                  <a:moveTo>
                    <a:pt x="99359" y="17527"/>
                  </a:moveTo>
                  <a:cubicBezTo>
                    <a:pt x="101081" y="10545"/>
                    <a:pt x="102065" y="9048"/>
                    <a:pt x="105017" y="8300"/>
                  </a:cubicBezTo>
                  <a:cubicBezTo>
                    <a:pt x="107232" y="7802"/>
                    <a:pt x="115351" y="7802"/>
                    <a:pt x="120517" y="7802"/>
                  </a:cubicBezTo>
                  <a:cubicBezTo>
                    <a:pt x="145366" y="7802"/>
                    <a:pt x="156437" y="8799"/>
                    <a:pt x="156437" y="28250"/>
                  </a:cubicBezTo>
                  <a:cubicBezTo>
                    <a:pt x="156437" y="31990"/>
                    <a:pt x="155453" y="41715"/>
                    <a:pt x="154469" y="48199"/>
                  </a:cubicBezTo>
                  <a:cubicBezTo>
                    <a:pt x="154223" y="49196"/>
                    <a:pt x="153731" y="52189"/>
                    <a:pt x="153731" y="52937"/>
                  </a:cubicBezTo>
                  <a:cubicBezTo>
                    <a:pt x="153731" y="54433"/>
                    <a:pt x="154469" y="56179"/>
                    <a:pt x="156683" y="56179"/>
                  </a:cubicBezTo>
                  <a:cubicBezTo>
                    <a:pt x="159390" y="56179"/>
                    <a:pt x="159882" y="54184"/>
                    <a:pt x="160374" y="50443"/>
                  </a:cubicBezTo>
                  <a:lnTo>
                    <a:pt x="167016" y="7054"/>
                  </a:lnTo>
                  <a:cubicBezTo>
                    <a:pt x="167263" y="6056"/>
                    <a:pt x="167509" y="3562"/>
                    <a:pt x="167509" y="2814"/>
                  </a:cubicBezTo>
                  <a:cubicBezTo>
                    <a:pt x="167509" y="71"/>
                    <a:pt x="165048" y="71"/>
                    <a:pt x="160866" y="71"/>
                  </a:cubicBezTo>
                  <a:lnTo>
                    <a:pt x="24320" y="71"/>
                  </a:lnTo>
                  <a:cubicBezTo>
                    <a:pt x="18416" y="71"/>
                    <a:pt x="18170" y="321"/>
                    <a:pt x="16447" y="5059"/>
                  </a:cubicBezTo>
                  <a:lnTo>
                    <a:pt x="1686" y="48947"/>
                  </a:lnTo>
                  <a:cubicBezTo>
                    <a:pt x="1440" y="49446"/>
                    <a:pt x="210" y="52937"/>
                    <a:pt x="210" y="53436"/>
                  </a:cubicBezTo>
                  <a:cubicBezTo>
                    <a:pt x="210" y="54932"/>
                    <a:pt x="1440" y="56179"/>
                    <a:pt x="3162" y="56179"/>
                  </a:cubicBezTo>
                  <a:cubicBezTo>
                    <a:pt x="5622" y="56179"/>
                    <a:pt x="5868" y="54932"/>
                    <a:pt x="7344" y="50942"/>
                  </a:cubicBezTo>
                  <a:cubicBezTo>
                    <a:pt x="20630" y="12290"/>
                    <a:pt x="27027" y="7802"/>
                    <a:pt x="63439" y="7802"/>
                  </a:cubicBezTo>
                  <a:lnTo>
                    <a:pt x="73034" y="7802"/>
                  </a:lnTo>
                  <a:cubicBezTo>
                    <a:pt x="79923" y="7802"/>
                    <a:pt x="79923" y="8799"/>
                    <a:pt x="79923" y="10794"/>
                  </a:cubicBezTo>
                  <a:cubicBezTo>
                    <a:pt x="79923" y="12290"/>
                    <a:pt x="79185" y="15283"/>
                    <a:pt x="78939" y="16031"/>
                  </a:cubicBezTo>
                  <a:lnTo>
                    <a:pt x="45971" y="149192"/>
                  </a:lnTo>
                  <a:cubicBezTo>
                    <a:pt x="43757" y="158419"/>
                    <a:pt x="43018" y="161162"/>
                    <a:pt x="16693" y="161162"/>
                  </a:cubicBezTo>
                  <a:cubicBezTo>
                    <a:pt x="7836" y="161162"/>
                    <a:pt x="6360" y="161162"/>
                    <a:pt x="6360" y="165900"/>
                  </a:cubicBezTo>
                  <a:cubicBezTo>
                    <a:pt x="6360" y="168892"/>
                    <a:pt x="9067" y="168892"/>
                    <a:pt x="10543" y="168892"/>
                  </a:cubicBezTo>
                  <a:cubicBezTo>
                    <a:pt x="17186" y="168892"/>
                    <a:pt x="24074" y="168394"/>
                    <a:pt x="30717" y="168394"/>
                  </a:cubicBezTo>
                  <a:cubicBezTo>
                    <a:pt x="37606" y="168394"/>
                    <a:pt x="44741" y="168144"/>
                    <a:pt x="51629" y="168144"/>
                  </a:cubicBezTo>
                  <a:cubicBezTo>
                    <a:pt x="58518" y="168144"/>
                    <a:pt x="65407" y="168394"/>
                    <a:pt x="72050" y="168394"/>
                  </a:cubicBezTo>
                  <a:cubicBezTo>
                    <a:pt x="79185" y="168394"/>
                    <a:pt x="86565" y="168892"/>
                    <a:pt x="93454" y="168892"/>
                  </a:cubicBezTo>
                  <a:cubicBezTo>
                    <a:pt x="95914" y="168892"/>
                    <a:pt x="98867" y="168892"/>
                    <a:pt x="98867" y="163905"/>
                  </a:cubicBezTo>
                  <a:cubicBezTo>
                    <a:pt x="98867" y="161162"/>
                    <a:pt x="96899" y="161162"/>
                    <a:pt x="90502" y="161162"/>
                  </a:cubicBezTo>
                  <a:cubicBezTo>
                    <a:pt x="84351" y="161162"/>
                    <a:pt x="81153" y="161162"/>
                    <a:pt x="74756" y="160663"/>
                  </a:cubicBezTo>
                  <a:cubicBezTo>
                    <a:pt x="67621" y="159915"/>
                    <a:pt x="65653" y="159167"/>
                    <a:pt x="65653" y="155177"/>
                  </a:cubicBezTo>
                  <a:cubicBezTo>
                    <a:pt x="65653" y="154928"/>
                    <a:pt x="65653" y="153681"/>
                    <a:pt x="66637" y="149941"/>
                  </a:cubicBezTo>
                  <a:lnTo>
                    <a:pt x="99359" y="17527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72" name="Forme libre 371">
              <a:extLst>
                <a:ext uri="{FF2B5EF4-FFF2-40B4-BE49-F238E27FC236}">
                  <a16:creationId xmlns:a16="http://schemas.microsoft.com/office/drawing/2014/main" id="{099B254C-1FBD-9E2C-8033-DD6AEF87803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870106" y="6472033"/>
              <a:ext cx="169463" cy="78725"/>
            </a:xfrm>
            <a:custGeom>
              <a:avLst/>
              <a:gdLst>
                <a:gd name="connsiteX0" fmla="*/ 86497 w 169463"/>
                <a:gd name="connsiteY0" fmla="*/ 29224 h 78725"/>
                <a:gd name="connsiteX1" fmla="*/ 68070 w 169463"/>
                <a:gd name="connsiteY1" fmla="*/ 10721 h 78725"/>
                <a:gd name="connsiteX2" fmla="*/ 37070 w 169463"/>
                <a:gd name="connsiteY2" fmla="*/ 73 h 78725"/>
                <a:gd name="connsiteX3" fmla="*/ 215 w 169463"/>
                <a:gd name="connsiteY3" fmla="*/ 39523 h 78725"/>
                <a:gd name="connsiteX4" fmla="*/ 36554 w 169463"/>
                <a:gd name="connsiteY4" fmla="*/ 78798 h 78725"/>
                <a:gd name="connsiteX5" fmla="*/ 83397 w 169463"/>
                <a:gd name="connsiteY5" fmla="*/ 49647 h 78725"/>
                <a:gd name="connsiteX6" fmla="*/ 101825 w 169463"/>
                <a:gd name="connsiteY6" fmla="*/ 68150 h 78725"/>
                <a:gd name="connsiteX7" fmla="*/ 132824 w 169463"/>
                <a:gd name="connsiteY7" fmla="*/ 78798 h 78725"/>
                <a:gd name="connsiteX8" fmla="*/ 169679 w 169463"/>
                <a:gd name="connsiteY8" fmla="*/ 39348 h 78725"/>
                <a:gd name="connsiteX9" fmla="*/ 133341 w 169463"/>
                <a:gd name="connsiteY9" fmla="*/ 73 h 78725"/>
                <a:gd name="connsiteX10" fmla="*/ 86497 w 169463"/>
                <a:gd name="connsiteY10" fmla="*/ 29224 h 78725"/>
                <a:gd name="connsiteX11" fmla="*/ 92008 w 169463"/>
                <a:gd name="connsiteY11" fmla="*/ 35682 h 78725"/>
                <a:gd name="connsiteX12" fmla="*/ 134891 w 169463"/>
                <a:gd name="connsiteY12" fmla="*/ 6706 h 78725"/>
                <a:gd name="connsiteX13" fmla="*/ 164857 w 169463"/>
                <a:gd name="connsiteY13" fmla="*/ 39348 h 78725"/>
                <a:gd name="connsiteX14" fmla="*/ 135580 w 169463"/>
                <a:gd name="connsiteY14" fmla="*/ 69197 h 78725"/>
                <a:gd name="connsiteX15" fmla="*/ 92008 w 169463"/>
                <a:gd name="connsiteY15" fmla="*/ 35682 h 78725"/>
                <a:gd name="connsiteX16" fmla="*/ 77886 w 169463"/>
                <a:gd name="connsiteY16" fmla="*/ 43188 h 78725"/>
                <a:gd name="connsiteX17" fmla="*/ 35004 w 169463"/>
                <a:gd name="connsiteY17" fmla="*/ 72165 h 78725"/>
                <a:gd name="connsiteX18" fmla="*/ 5038 w 169463"/>
                <a:gd name="connsiteY18" fmla="*/ 39523 h 78725"/>
                <a:gd name="connsiteX19" fmla="*/ 34315 w 169463"/>
                <a:gd name="connsiteY19" fmla="*/ 9673 h 78725"/>
                <a:gd name="connsiteX20" fmla="*/ 77886 w 169463"/>
                <a:gd name="connsiteY20" fmla="*/ 43188 h 7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9463" h="78725">
                  <a:moveTo>
                    <a:pt x="86497" y="29224"/>
                  </a:moveTo>
                  <a:cubicBezTo>
                    <a:pt x="77370" y="18401"/>
                    <a:pt x="74614" y="15434"/>
                    <a:pt x="68070" y="10721"/>
                  </a:cubicBezTo>
                  <a:cubicBezTo>
                    <a:pt x="57565" y="3040"/>
                    <a:pt x="46542" y="73"/>
                    <a:pt x="37070" y="73"/>
                  </a:cubicBezTo>
                  <a:cubicBezTo>
                    <a:pt x="15715" y="73"/>
                    <a:pt x="215" y="18576"/>
                    <a:pt x="215" y="39523"/>
                  </a:cubicBezTo>
                  <a:cubicBezTo>
                    <a:pt x="215" y="59946"/>
                    <a:pt x="15026" y="78798"/>
                    <a:pt x="36554" y="78798"/>
                  </a:cubicBezTo>
                  <a:cubicBezTo>
                    <a:pt x="60492" y="78798"/>
                    <a:pt x="77198" y="58898"/>
                    <a:pt x="83397" y="49647"/>
                  </a:cubicBezTo>
                  <a:cubicBezTo>
                    <a:pt x="92525" y="60469"/>
                    <a:pt x="95281" y="63437"/>
                    <a:pt x="101825" y="68150"/>
                  </a:cubicBezTo>
                  <a:cubicBezTo>
                    <a:pt x="112330" y="75830"/>
                    <a:pt x="123352" y="78798"/>
                    <a:pt x="132824" y="78798"/>
                  </a:cubicBezTo>
                  <a:cubicBezTo>
                    <a:pt x="154180" y="78798"/>
                    <a:pt x="169679" y="60295"/>
                    <a:pt x="169679" y="39348"/>
                  </a:cubicBezTo>
                  <a:cubicBezTo>
                    <a:pt x="169679" y="18925"/>
                    <a:pt x="154869" y="73"/>
                    <a:pt x="133341" y="73"/>
                  </a:cubicBezTo>
                  <a:cubicBezTo>
                    <a:pt x="109403" y="73"/>
                    <a:pt x="92697" y="19972"/>
                    <a:pt x="86497" y="29224"/>
                  </a:cubicBezTo>
                  <a:close/>
                  <a:moveTo>
                    <a:pt x="92008" y="35682"/>
                  </a:moveTo>
                  <a:cubicBezTo>
                    <a:pt x="98897" y="24336"/>
                    <a:pt x="113880" y="6706"/>
                    <a:pt x="134891" y="6706"/>
                  </a:cubicBezTo>
                  <a:cubicBezTo>
                    <a:pt x="152630" y="6706"/>
                    <a:pt x="164857" y="22591"/>
                    <a:pt x="164857" y="39348"/>
                  </a:cubicBezTo>
                  <a:cubicBezTo>
                    <a:pt x="164857" y="56105"/>
                    <a:pt x="151424" y="69197"/>
                    <a:pt x="135580" y="69197"/>
                  </a:cubicBezTo>
                  <a:cubicBezTo>
                    <a:pt x="119564" y="69197"/>
                    <a:pt x="108542" y="55931"/>
                    <a:pt x="92008" y="35682"/>
                  </a:cubicBezTo>
                  <a:close/>
                  <a:moveTo>
                    <a:pt x="77886" y="43188"/>
                  </a:moveTo>
                  <a:cubicBezTo>
                    <a:pt x="70998" y="54534"/>
                    <a:pt x="56015" y="72165"/>
                    <a:pt x="35004" y="72165"/>
                  </a:cubicBezTo>
                  <a:cubicBezTo>
                    <a:pt x="17265" y="72165"/>
                    <a:pt x="5038" y="56280"/>
                    <a:pt x="5038" y="39523"/>
                  </a:cubicBezTo>
                  <a:cubicBezTo>
                    <a:pt x="5038" y="22765"/>
                    <a:pt x="18471" y="9673"/>
                    <a:pt x="34315" y="9673"/>
                  </a:cubicBezTo>
                  <a:cubicBezTo>
                    <a:pt x="50331" y="9673"/>
                    <a:pt x="61353" y="22940"/>
                    <a:pt x="77886" y="43188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73" name="Forme libre 372">
              <a:extLst>
                <a:ext uri="{FF2B5EF4-FFF2-40B4-BE49-F238E27FC236}">
                  <a16:creationId xmlns:a16="http://schemas.microsoft.com/office/drawing/2014/main" id="{A86BF5D5-83B3-6D2E-D052-100248BD835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902462" y="6612977"/>
              <a:ext cx="1162822" cy="9974"/>
            </a:xfrm>
            <a:custGeom>
              <a:avLst/>
              <a:gdLst>
                <a:gd name="connsiteX0" fmla="*/ 0 w 1162822"/>
                <a:gd name="connsiteY0" fmla="*/ 0 h 9974"/>
                <a:gd name="connsiteX1" fmla="*/ 1162822 w 1162822"/>
                <a:gd name="connsiteY1" fmla="*/ 0 h 9974"/>
                <a:gd name="connsiteX2" fmla="*/ 1162822 w 1162822"/>
                <a:gd name="connsiteY2" fmla="*/ 9974 h 9974"/>
                <a:gd name="connsiteX3" fmla="*/ 0 w 1162822"/>
                <a:gd name="connsiteY3" fmla="*/ 9974 h 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822" h="9974">
                  <a:moveTo>
                    <a:pt x="0" y="0"/>
                  </a:moveTo>
                  <a:lnTo>
                    <a:pt x="1162822" y="0"/>
                  </a:lnTo>
                  <a:lnTo>
                    <a:pt x="1162822" y="9974"/>
                  </a:lnTo>
                  <a:lnTo>
                    <a:pt x="0" y="9974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75" name="Forme libre 374">
              <a:extLst>
                <a:ext uri="{FF2B5EF4-FFF2-40B4-BE49-F238E27FC236}">
                  <a16:creationId xmlns:a16="http://schemas.microsoft.com/office/drawing/2014/main" id="{91C7406B-81A1-2E9F-EDBD-28E92CCB535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036250" y="6682538"/>
              <a:ext cx="167298" cy="168821"/>
            </a:xfrm>
            <a:custGeom>
              <a:avLst/>
              <a:gdLst>
                <a:gd name="connsiteX0" fmla="*/ 99331 w 167298"/>
                <a:gd name="connsiteY0" fmla="*/ 17540 h 168821"/>
                <a:gd name="connsiteX1" fmla="*/ 104990 w 167298"/>
                <a:gd name="connsiteY1" fmla="*/ 8314 h 168821"/>
                <a:gd name="connsiteX2" fmla="*/ 120490 w 167298"/>
                <a:gd name="connsiteY2" fmla="*/ 7815 h 168821"/>
                <a:gd name="connsiteX3" fmla="*/ 156410 w 167298"/>
                <a:gd name="connsiteY3" fmla="*/ 28263 h 168821"/>
                <a:gd name="connsiteX4" fmla="*/ 154441 w 167298"/>
                <a:gd name="connsiteY4" fmla="*/ 48213 h 168821"/>
                <a:gd name="connsiteX5" fmla="*/ 153703 w 167298"/>
                <a:gd name="connsiteY5" fmla="*/ 52951 h 168821"/>
                <a:gd name="connsiteX6" fmla="*/ 156656 w 167298"/>
                <a:gd name="connsiteY6" fmla="*/ 56192 h 168821"/>
                <a:gd name="connsiteX7" fmla="*/ 160346 w 167298"/>
                <a:gd name="connsiteY7" fmla="*/ 50457 h 168821"/>
                <a:gd name="connsiteX8" fmla="*/ 166989 w 167298"/>
                <a:gd name="connsiteY8" fmla="*/ 7067 h 168821"/>
                <a:gd name="connsiteX9" fmla="*/ 167481 w 167298"/>
                <a:gd name="connsiteY9" fmla="*/ 2828 h 168821"/>
                <a:gd name="connsiteX10" fmla="*/ 160838 w 167298"/>
                <a:gd name="connsiteY10" fmla="*/ 85 h 168821"/>
                <a:gd name="connsiteX11" fmla="*/ 24293 w 167298"/>
                <a:gd name="connsiteY11" fmla="*/ 85 h 168821"/>
                <a:gd name="connsiteX12" fmla="*/ 16420 w 167298"/>
                <a:gd name="connsiteY12" fmla="*/ 5072 h 168821"/>
                <a:gd name="connsiteX13" fmla="*/ 1658 w 167298"/>
                <a:gd name="connsiteY13" fmla="*/ 48961 h 168821"/>
                <a:gd name="connsiteX14" fmla="*/ 182 w 167298"/>
                <a:gd name="connsiteY14" fmla="*/ 53449 h 168821"/>
                <a:gd name="connsiteX15" fmla="*/ 3134 w 167298"/>
                <a:gd name="connsiteY15" fmla="*/ 56192 h 168821"/>
                <a:gd name="connsiteX16" fmla="*/ 7317 w 167298"/>
                <a:gd name="connsiteY16" fmla="*/ 50956 h 168821"/>
                <a:gd name="connsiteX17" fmla="*/ 63411 w 167298"/>
                <a:gd name="connsiteY17" fmla="*/ 7815 h 168821"/>
                <a:gd name="connsiteX18" fmla="*/ 73006 w 167298"/>
                <a:gd name="connsiteY18" fmla="*/ 7815 h 168821"/>
                <a:gd name="connsiteX19" fmla="*/ 79895 w 167298"/>
                <a:gd name="connsiteY19" fmla="*/ 10808 h 168821"/>
                <a:gd name="connsiteX20" fmla="*/ 78911 w 167298"/>
                <a:gd name="connsiteY20" fmla="*/ 16044 h 168821"/>
                <a:gd name="connsiteX21" fmla="*/ 45943 w 167298"/>
                <a:gd name="connsiteY21" fmla="*/ 149206 h 168821"/>
                <a:gd name="connsiteX22" fmla="*/ 16666 w 167298"/>
                <a:gd name="connsiteY22" fmla="*/ 161176 h 168821"/>
                <a:gd name="connsiteX23" fmla="*/ 6333 w 167298"/>
                <a:gd name="connsiteY23" fmla="*/ 165914 h 168821"/>
                <a:gd name="connsiteX24" fmla="*/ 10515 w 167298"/>
                <a:gd name="connsiteY24" fmla="*/ 168906 h 168821"/>
                <a:gd name="connsiteX25" fmla="*/ 30689 w 167298"/>
                <a:gd name="connsiteY25" fmla="*/ 168407 h 168821"/>
                <a:gd name="connsiteX26" fmla="*/ 51602 w 167298"/>
                <a:gd name="connsiteY26" fmla="*/ 168158 h 168821"/>
                <a:gd name="connsiteX27" fmla="*/ 72022 w 167298"/>
                <a:gd name="connsiteY27" fmla="*/ 168407 h 168821"/>
                <a:gd name="connsiteX28" fmla="*/ 93427 w 167298"/>
                <a:gd name="connsiteY28" fmla="*/ 168906 h 168821"/>
                <a:gd name="connsiteX29" fmla="*/ 98839 w 167298"/>
                <a:gd name="connsiteY29" fmla="*/ 163919 h 168821"/>
                <a:gd name="connsiteX30" fmla="*/ 90474 w 167298"/>
                <a:gd name="connsiteY30" fmla="*/ 161176 h 168821"/>
                <a:gd name="connsiteX31" fmla="*/ 74728 w 167298"/>
                <a:gd name="connsiteY31" fmla="*/ 160677 h 168821"/>
                <a:gd name="connsiteX32" fmla="*/ 65625 w 167298"/>
                <a:gd name="connsiteY32" fmla="*/ 155191 h 168821"/>
                <a:gd name="connsiteX33" fmla="*/ 66609 w 167298"/>
                <a:gd name="connsiteY33" fmla="*/ 149954 h 168821"/>
                <a:gd name="connsiteX34" fmla="*/ 99331 w 167298"/>
                <a:gd name="connsiteY34" fmla="*/ 17540 h 16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7298" h="168821">
                  <a:moveTo>
                    <a:pt x="99331" y="17540"/>
                  </a:moveTo>
                  <a:cubicBezTo>
                    <a:pt x="101053" y="10558"/>
                    <a:pt x="102037" y="9062"/>
                    <a:pt x="104990" y="8314"/>
                  </a:cubicBezTo>
                  <a:cubicBezTo>
                    <a:pt x="107204" y="7815"/>
                    <a:pt x="115323" y="7815"/>
                    <a:pt x="120490" y="7815"/>
                  </a:cubicBezTo>
                  <a:cubicBezTo>
                    <a:pt x="145338" y="7815"/>
                    <a:pt x="156410" y="8813"/>
                    <a:pt x="156410" y="28263"/>
                  </a:cubicBezTo>
                  <a:cubicBezTo>
                    <a:pt x="156410" y="32004"/>
                    <a:pt x="155426" y="41729"/>
                    <a:pt x="154441" y="48213"/>
                  </a:cubicBezTo>
                  <a:cubicBezTo>
                    <a:pt x="154195" y="49210"/>
                    <a:pt x="153703" y="52202"/>
                    <a:pt x="153703" y="52951"/>
                  </a:cubicBezTo>
                  <a:cubicBezTo>
                    <a:pt x="153703" y="54447"/>
                    <a:pt x="154441" y="56192"/>
                    <a:pt x="156656" y="56192"/>
                  </a:cubicBezTo>
                  <a:cubicBezTo>
                    <a:pt x="159362" y="56192"/>
                    <a:pt x="159854" y="54197"/>
                    <a:pt x="160346" y="50457"/>
                  </a:cubicBezTo>
                  <a:lnTo>
                    <a:pt x="166989" y="7067"/>
                  </a:lnTo>
                  <a:cubicBezTo>
                    <a:pt x="167235" y="6070"/>
                    <a:pt x="167481" y="3576"/>
                    <a:pt x="167481" y="2828"/>
                  </a:cubicBezTo>
                  <a:cubicBezTo>
                    <a:pt x="167481" y="85"/>
                    <a:pt x="165021" y="85"/>
                    <a:pt x="160838" y="85"/>
                  </a:cubicBezTo>
                  <a:lnTo>
                    <a:pt x="24293" y="85"/>
                  </a:lnTo>
                  <a:cubicBezTo>
                    <a:pt x="18388" y="85"/>
                    <a:pt x="18142" y="334"/>
                    <a:pt x="16420" y="5072"/>
                  </a:cubicBezTo>
                  <a:lnTo>
                    <a:pt x="1658" y="48961"/>
                  </a:lnTo>
                  <a:cubicBezTo>
                    <a:pt x="1412" y="49459"/>
                    <a:pt x="182" y="52951"/>
                    <a:pt x="182" y="53449"/>
                  </a:cubicBezTo>
                  <a:cubicBezTo>
                    <a:pt x="182" y="54945"/>
                    <a:pt x="1412" y="56192"/>
                    <a:pt x="3134" y="56192"/>
                  </a:cubicBezTo>
                  <a:cubicBezTo>
                    <a:pt x="5595" y="56192"/>
                    <a:pt x="5841" y="54945"/>
                    <a:pt x="7317" y="50956"/>
                  </a:cubicBezTo>
                  <a:cubicBezTo>
                    <a:pt x="20602" y="12304"/>
                    <a:pt x="26999" y="7815"/>
                    <a:pt x="63411" y="7815"/>
                  </a:cubicBezTo>
                  <a:lnTo>
                    <a:pt x="73006" y="7815"/>
                  </a:lnTo>
                  <a:cubicBezTo>
                    <a:pt x="79895" y="7815"/>
                    <a:pt x="79895" y="8813"/>
                    <a:pt x="79895" y="10808"/>
                  </a:cubicBezTo>
                  <a:cubicBezTo>
                    <a:pt x="79895" y="12304"/>
                    <a:pt x="79157" y="15296"/>
                    <a:pt x="78911" y="16044"/>
                  </a:cubicBezTo>
                  <a:lnTo>
                    <a:pt x="45943" y="149206"/>
                  </a:lnTo>
                  <a:cubicBezTo>
                    <a:pt x="43729" y="158433"/>
                    <a:pt x="42991" y="161176"/>
                    <a:pt x="16666" y="161176"/>
                  </a:cubicBezTo>
                  <a:cubicBezTo>
                    <a:pt x="7809" y="161176"/>
                    <a:pt x="6333" y="161176"/>
                    <a:pt x="6333" y="165914"/>
                  </a:cubicBezTo>
                  <a:cubicBezTo>
                    <a:pt x="6333" y="168906"/>
                    <a:pt x="9039" y="168906"/>
                    <a:pt x="10515" y="168906"/>
                  </a:cubicBezTo>
                  <a:cubicBezTo>
                    <a:pt x="17158" y="168906"/>
                    <a:pt x="24047" y="168407"/>
                    <a:pt x="30689" y="168407"/>
                  </a:cubicBezTo>
                  <a:cubicBezTo>
                    <a:pt x="37578" y="168407"/>
                    <a:pt x="44713" y="168158"/>
                    <a:pt x="51602" y="168158"/>
                  </a:cubicBezTo>
                  <a:cubicBezTo>
                    <a:pt x="58491" y="168158"/>
                    <a:pt x="65379" y="168407"/>
                    <a:pt x="72022" y="168407"/>
                  </a:cubicBezTo>
                  <a:cubicBezTo>
                    <a:pt x="79157" y="168407"/>
                    <a:pt x="86538" y="168906"/>
                    <a:pt x="93427" y="168906"/>
                  </a:cubicBezTo>
                  <a:cubicBezTo>
                    <a:pt x="95887" y="168906"/>
                    <a:pt x="98839" y="168906"/>
                    <a:pt x="98839" y="163919"/>
                  </a:cubicBezTo>
                  <a:cubicBezTo>
                    <a:pt x="98839" y="161176"/>
                    <a:pt x="96871" y="161176"/>
                    <a:pt x="90474" y="161176"/>
                  </a:cubicBezTo>
                  <a:cubicBezTo>
                    <a:pt x="84323" y="161176"/>
                    <a:pt x="81125" y="161176"/>
                    <a:pt x="74728" y="160677"/>
                  </a:cubicBezTo>
                  <a:cubicBezTo>
                    <a:pt x="67594" y="159929"/>
                    <a:pt x="65625" y="159181"/>
                    <a:pt x="65625" y="155191"/>
                  </a:cubicBezTo>
                  <a:cubicBezTo>
                    <a:pt x="65625" y="154941"/>
                    <a:pt x="65625" y="153695"/>
                    <a:pt x="66609" y="149954"/>
                  </a:cubicBezTo>
                  <a:lnTo>
                    <a:pt x="99331" y="17540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76" name="Forme libre 375">
              <a:extLst>
                <a:ext uri="{FF2B5EF4-FFF2-40B4-BE49-F238E27FC236}">
                  <a16:creationId xmlns:a16="http://schemas.microsoft.com/office/drawing/2014/main" id="{420957E0-D74A-799A-3C17-9771FF1AFD0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183074" y="6772858"/>
              <a:ext cx="79909" cy="119396"/>
            </a:xfrm>
            <a:custGeom>
              <a:avLst/>
              <a:gdLst>
                <a:gd name="connsiteX0" fmla="*/ 80098 w 79909"/>
                <a:gd name="connsiteY0" fmla="*/ 60308 h 119396"/>
                <a:gd name="connsiteX1" fmla="*/ 69937 w 79909"/>
                <a:gd name="connsiteY1" fmla="*/ 15098 h 119396"/>
                <a:gd name="connsiteX2" fmla="*/ 40143 w 79909"/>
                <a:gd name="connsiteY2" fmla="*/ 86 h 119396"/>
                <a:gd name="connsiteX3" fmla="*/ 188 w 79909"/>
                <a:gd name="connsiteY3" fmla="*/ 60308 h 119396"/>
                <a:gd name="connsiteX4" fmla="*/ 40143 w 79909"/>
                <a:gd name="connsiteY4" fmla="*/ 119483 h 119396"/>
                <a:gd name="connsiteX5" fmla="*/ 80098 w 79909"/>
                <a:gd name="connsiteY5" fmla="*/ 60308 h 119396"/>
                <a:gd name="connsiteX6" fmla="*/ 40143 w 79909"/>
                <a:gd name="connsiteY6" fmla="*/ 114595 h 119396"/>
                <a:gd name="connsiteX7" fmla="*/ 18271 w 79909"/>
                <a:gd name="connsiteY7" fmla="*/ 95569 h 119396"/>
                <a:gd name="connsiteX8" fmla="*/ 15860 w 79909"/>
                <a:gd name="connsiteY8" fmla="*/ 58039 h 119396"/>
                <a:gd name="connsiteX9" fmla="*/ 18443 w 79909"/>
                <a:gd name="connsiteY9" fmla="*/ 22430 h 119396"/>
                <a:gd name="connsiteX10" fmla="*/ 40143 w 79909"/>
                <a:gd name="connsiteY10" fmla="*/ 4974 h 119396"/>
                <a:gd name="connsiteX11" fmla="*/ 61498 w 79909"/>
                <a:gd name="connsiteY11" fmla="*/ 20859 h 119396"/>
                <a:gd name="connsiteX12" fmla="*/ 64426 w 79909"/>
                <a:gd name="connsiteY12" fmla="*/ 58039 h 119396"/>
                <a:gd name="connsiteX13" fmla="*/ 62187 w 79909"/>
                <a:gd name="connsiteY13" fmla="*/ 94871 h 119396"/>
                <a:gd name="connsiteX14" fmla="*/ 40143 w 79909"/>
                <a:gd name="connsiteY14" fmla="*/ 114595 h 11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09" h="119396">
                  <a:moveTo>
                    <a:pt x="80098" y="60308"/>
                  </a:moveTo>
                  <a:cubicBezTo>
                    <a:pt x="80098" y="41107"/>
                    <a:pt x="77859" y="27317"/>
                    <a:pt x="69937" y="15098"/>
                  </a:cubicBezTo>
                  <a:cubicBezTo>
                    <a:pt x="64598" y="7069"/>
                    <a:pt x="53920" y="86"/>
                    <a:pt x="40143" y="86"/>
                  </a:cubicBezTo>
                  <a:cubicBezTo>
                    <a:pt x="188" y="86"/>
                    <a:pt x="188" y="47740"/>
                    <a:pt x="188" y="60308"/>
                  </a:cubicBezTo>
                  <a:cubicBezTo>
                    <a:pt x="188" y="72876"/>
                    <a:pt x="188" y="119483"/>
                    <a:pt x="40143" y="119483"/>
                  </a:cubicBezTo>
                  <a:cubicBezTo>
                    <a:pt x="80098" y="119483"/>
                    <a:pt x="80098" y="72876"/>
                    <a:pt x="80098" y="60308"/>
                  </a:cubicBezTo>
                  <a:close/>
                  <a:moveTo>
                    <a:pt x="40143" y="114595"/>
                  </a:moveTo>
                  <a:cubicBezTo>
                    <a:pt x="32221" y="114595"/>
                    <a:pt x="21715" y="109882"/>
                    <a:pt x="18271" y="95569"/>
                  </a:cubicBezTo>
                  <a:cubicBezTo>
                    <a:pt x="15860" y="85270"/>
                    <a:pt x="15860" y="70956"/>
                    <a:pt x="15860" y="58039"/>
                  </a:cubicBezTo>
                  <a:cubicBezTo>
                    <a:pt x="15860" y="45296"/>
                    <a:pt x="15860" y="32030"/>
                    <a:pt x="18443" y="22430"/>
                  </a:cubicBezTo>
                  <a:cubicBezTo>
                    <a:pt x="22060" y="8640"/>
                    <a:pt x="33082" y="4974"/>
                    <a:pt x="40143" y="4974"/>
                  </a:cubicBezTo>
                  <a:cubicBezTo>
                    <a:pt x="49443" y="4974"/>
                    <a:pt x="58398" y="10734"/>
                    <a:pt x="61498" y="20859"/>
                  </a:cubicBezTo>
                  <a:cubicBezTo>
                    <a:pt x="64253" y="30285"/>
                    <a:pt x="64426" y="42853"/>
                    <a:pt x="64426" y="58039"/>
                  </a:cubicBezTo>
                  <a:cubicBezTo>
                    <a:pt x="64426" y="70956"/>
                    <a:pt x="64426" y="83873"/>
                    <a:pt x="62187" y="94871"/>
                  </a:cubicBezTo>
                  <a:cubicBezTo>
                    <a:pt x="58742" y="110755"/>
                    <a:pt x="47031" y="114595"/>
                    <a:pt x="40143" y="114595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02" name="Forme libre 401">
              <a:extLst>
                <a:ext uri="{FF2B5EF4-FFF2-40B4-BE49-F238E27FC236}">
                  <a16:creationId xmlns:a16="http://schemas.microsoft.com/office/drawing/2014/main" id="{1FCD303E-1435-DEDD-DC86-883E9615DBC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359581" y="6784030"/>
              <a:ext cx="150323" cy="9974"/>
            </a:xfrm>
            <a:custGeom>
              <a:avLst/>
              <a:gdLst>
                <a:gd name="connsiteX0" fmla="*/ 141907 w 150323"/>
                <a:gd name="connsiteY0" fmla="*/ 10059 h 9974"/>
                <a:gd name="connsiteX1" fmla="*/ 150517 w 150323"/>
                <a:gd name="connsiteY1" fmla="*/ 5072 h 9974"/>
                <a:gd name="connsiteX2" fmla="*/ 141907 w 150323"/>
                <a:gd name="connsiteY2" fmla="*/ 85 h 9974"/>
                <a:gd name="connsiteX3" fmla="*/ 8805 w 150323"/>
                <a:gd name="connsiteY3" fmla="*/ 85 h 9974"/>
                <a:gd name="connsiteX4" fmla="*/ 194 w 150323"/>
                <a:gd name="connsiteY4" fmla="*/ 5072 h 9974"/>
                <a:gd name="connsiteX5" fmla="*/ 8805 w 150323"/>
                <a:gd name="connsiteY5" fmla="*/ 10059 h 9974"/>
                <a:gd name="connsiteX6" fmla="*/ 141907 w 150323"/>
                <a:gd name="connsiteY6" fmla="*/ 10059 h 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323" h="9974">
                  <a:moveTo>
                    <a:pt x="141907" y="10059"/>
                  </a:moveTo>
                  <a:cubicBezTo>
                    <a:pt x="146089" y="10059"/>
                    <a:pt x="150517" y="10059"/>
                    <a:pt x="150517" y="5072"/>
                  </a:cubicBezTo>
                  <a:cubicBezTo>
                    <a:pt x="150517" y="85"/>
                    <a:pt x="146089" y="85"/>
                    <a:pt x="141907" y="85"/>
                  </a:cubicBezTo>
                  <a:lnTo>
                    <a:pt x="8805" y="85"/>
                  </a:lnTo>
                  <a:cubicBezTo>
                    <a:pt x="4623" y="85"/>
                    <a:pt x="194" y="85"/>
                    <a:pt x="194" y="5072"/>
                  </a:cubicBezTo>
                  <a:cubicBezTo>
                    <a:pt x="194" y="10059"/>
                    <a:pt x="4623" y="10059"/>
                    <a:pt x="8805" y="10059"/>
                  </a:cubicBezTo>
                  <a:lnTo>
                    <a:pt x="141907" y="10059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7700C3C9-5AC4-B9BF-F6F8-E5A9F9712B5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591093" y="6682538"/>
              <a:ext cx="167298" cy="168821"/>
            </a:xfrm>
            <a:custGeom>
              <a:avLst/>
              <a:gdLst>
                <a:gd name="connsiteX0" fmla="*/ 99354 w 167298"/>
                <a:gd name="connsiteY0" fmla="*/ 17540 h 168821"/>
                <a:gd name="connsiteX1" fmla="*/ 105012 w 167298"/>
                <a:gd name="connsiteY1" fmla="*/ 8314 h 168821"/>
                <a:gd name="connsiteX2" fmla="*/ 120512 w 167298"/>
                <a:gd name="connsiteY2" fmla="*/ 7815 h 168821"/>
                <a:gd name="connsiteX3" fmla="*/ 156432 w 167298"/>
                <a:gd name="connsiteY3" fmla="*/ 28263 h 168821"/>
                <a:gd name="connsiteX4" fmla="*/ 154464 w 167298"/>
                <a:gd name="connsiteY4" fmla="*/ 48213 h 168821"/>
                <a:gd name="connsiteX5" fmla="*/ 153726 w 167298"/>
                <a:gd name="connsiteY5" fmla="*/ 52951 h 168821"/>
                <a:gd name="connsiteX6" fmla="*/ 156678 w 167298"/>
                <a:gd name="connsiteY6" fmla="*/ 56192 h 168821"/>
                <a:gd name="connsiteX7" fmla="*/ 160369 w 167298"/>
                <a:gd name="connsiteY7" fmla="*/ 50457 h 168821"/>
                <a:gd name="connsiteX8" fmla="*/ 167011 w 167298"/>
                <a:gd name="connsiteY8" fmla="*/ 7067 h 168821"/>
                <a:gd name="connsiteX9" fmla="*/ 167503 w 167298"/>
                <a:gd name="connsiteY9" fmla="*/ 2828 h 168821"/>
                <a:gd name="connsiteX10" fmla="*/ 160861 w 167298"/>
                <a:gd name="connsiteY10" fmla="*/ 85 h 168821"/>
                <a:gd name="connsiteX11" fmla="*/ 24315 w 167298"/>
                <a:gd name="connsiteY11" fmla="*/ 85 h 168821"/>
                <a:gd name="connsiteX12" fmla="*/ 16442 w 167298"/>
                <a:gd name="connsiteY12" fmla="*/ 5072 h 168821"/>
                <a:gd name="connsiteX13" fmla="*/ 1681 w 167298"/>
                <a:gd name="connsiteY13" fmla="*/ 48961 h 168821"/>
                <a:gd name="connsiteX14" fmla="*/ 204 w 167298"/>
                <a:gd name="connsiteY14" fmla="*/ 53449 h 168821"/>
                <a:gd name="connsiteX15" fmla="*/ 3157 w 167298"/>
                <a:gd name="connsiteY15" fmla="*/ 56192 h 168821"/>
                <a:gd name="connsiteX16" fmla="*/ 7339 w 167298"/>
                <a:gd name="connsiteY16" fmla="*/ 50956 h 168821"/>
                <a:gd name="connsiteX17" fmla="*/ 63434 w 167298"/>
                <a:gd name="connsiteY17" fmla="*/ 7815 h 168821"/>
                <a:gd name="connsiteX18" fmla="*/ 73029 w 167298"/>
                <a:gd name="connsiteY18" fmla="*/ 7815 h 168821"/>
                <a:gd name="connsiteX19" fmla="*/ 79917 w 167298"/>
                <a:gd name="connsiteY19" fmla="*/ 10808 h 168821"/>
                <a:gd name="connsiteX20" fmla="*/ 78933 w 167298"/>
                <a:gd name="connsiteY20" fmla="*/ 16044 h 168821"/>
                <a:gd name="connsiteX21" fmla="*/ 45966 w 167298"/>
                <a:gd name="connsiteY21" fmla="*/ 149206 h 168821"/>
                <a:gd name="connsiteX22" fmla="*/ 16688 w 167298"/>
                <a:gd name="connsiteY22" fmla="*/ 161176 h 168821"/>
                <a:gd name="connsiteX23" fmla="*/ 6355 w 167298"/>
                <a:gd name="connsiteY23" fmla="*/ 165914 h 168821"/>
                <a:gd name="connsiteX24" fmla="*/ 10538 w 167298"/>
                <a:gd name="connsiteY24" fmla="*/ 168906 h 168821"/>
                <a:gd name="connsiteX25" fmla="*/ 30712 w 167298"/>
                <a:gd name="connsiteY25" fmla="*/ 168407 h 168821"/>
                <a:gd name="connsiteX26" fmla="*/ 51624 w 167298"/>
                <a:gd name="connsiteY26" fmla="*/ 168158 h 168821"/>
                <a:gd name="connsiteX27" fmla="*/ 72045 w 167298"/>
                <a:gd name="connsiteY27" fmla="*/ 168407 h 168821"/>
                <a:gd name="connsiteX28" fmla="*/ 93449 w 167298"/>
                <a:gd name="connsiteY28" fmla="*/ 168906 h 168821"/>
                <a:gd name="connsiteX29" fmla="*/ 98862 w 167298"/>
                <a:gd name="connsiteY29" fmla="*/ 163919 h 168821"/>
                <a:gd name="connsiteX30" fmla="*/ 90497 w 167298"/>
                <a:gd name="connsiteY30" fmla="*/ 161176 h 168821"/>
                <a:gd name="connsiteX31" fmla="*/ 74751 w 167298"/>
                <a:gd name="connsiteY31" fmla="*/ 160677 h 168821"/>
                <a:gd name="connsiteX32" fmla="*/ 65648 w 167298"/>
                <a:gd name="connsiteY32" fmla="*/ 155191 h 168821"/>
                <a:gd name="connsiteX33" fmla="*/ 66632 w 167298"/>
                <a:gd name="connsiteY33" fmla="*/ 149954 h 168821"/>
                <a:gd name="connsiteX34" fmla="*/ 99354 w 167298"/>
                <a:gd name="connsiteY34" fmla="*/ 17540 h 16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7298" h="168821">
                  <a:moveTo>
                    <a:pt x="99354" y="17540"/>
                  </a:moveTo>
                  <a:cubicBezTo>
                    <a:pt x="101076" y="10558"/>
                    <a:pt x="102060" y="9062"/>
                    <a:pt x="105012" y="8314"/>
                  </a:cubicBezTo>
                  <a:cubicBezTo>
                    <a:pt x="107227" y="7815"/>
                    <a:pt x="115345" y="7815"/>
                    <a:pt x="120512" y="7815"/>
                  </a:cubicBezTo>
                  <a:cubicBezTo>
                    <a:pt x="145361" y="7815"/>
                    <a:pt x="156432" y="8813"/>
                    <a:pt x="156432" y="28263"/>
                  </a:cubicBezTo>
                  <a:cubicBezTo>
                    <a:pt x="156432" y="32004"/>
                    <a:pt x="155448" y="41729"/>
                    <a:pt x="154464" y="48213"/>
                  </a:cubicBezTo>
                  <a:cubicBezTo>
                    <a:pt x="154218" y="49210"/>
                    <a:pt x="153726" y="52202"/>
                    <a:pt x="153726" y="52951"/>
                  </a:cubicBezTo>
                  <a:cubicBezTo>
                    <a:pt x="153726" y="54447"/>
                    <a:pt x="154464" y="56192"/>
                    <a:pt x="156678" y="56192"/>
                  </a:cubicBezTo>
                  <a:cubicBezTo>
                    <a:pt x="159384" y="56192"/>
                    <a:pt x="159877" y="54197"/>
                    <a:pt x="160369" y="50457"/>
                  </a:cubicBezTo>
                  <a:lnTo>
                    <a:pt x="167011" y="7067"/>
                  </a:lnTo>
                  <a:cubicBezTo>
                    <a:pt x="167257" y="6070"/>
                    <a:pt x="167503" y="3576"/>
                    <a:pt x="167503" y="2828"/>
                  </a:cubicBezTo>
                  <a:cubicBezTo>
                    <a:pt x="167503" y="85"/>
                    <a:pt x="165043" y="85"/>
                    <a:pt x="160861" y="85"/>
                  </a:cubicBezTo>
                  <a:lnTo>
                    <a:pt x="24315" y="85"/>
                  </a:lnTo>
                  <a:cubicBezTo>
                    <a:pt x="18411" y="85"/>
                    <a:pt x="18164" y="334"/>
                    <a:pt x="16442" y="5072"/>
                  </a:cubicBezTo>
                  <a:lnTo>
                    <a:pt x="1681" y="48961"/>
                  </a:lnTo>
                  <a:cubicBezTo>
                    <a:pt x="1435" y="49459"/>
                    <a:pt x="204" y="52951"/>
                    <a:pt x="204" y="53449"/>
                  </a:cubicBezTo>
                  <a:cubicBezTo>
                    <a:pt x="204" y="54945"/>
                    <a:pt x="1435" y="56192"/>
                    <a:pt x="3157" y="56192"/>
                  </a:cubicBezTo>
                  <a:cubicBezTo>
                    <a:pt x="5617" y="56192"/>
                    <a:pt x="5863" y="54945"/>
                    <a:pt x="7339" y="50956"/>
                  </a:cubicBezTo>
                  <a:cubicBezTo>
                    <a:pt x="20625" y="12304"/>
                    <a:pt x="27021" y="7815"/>
                    <a:pt x="63434" y="7815"/>
                  </a:cubicBezTo>
                  <a:lnTo>
                    <a:pt x="73029" y="7815"/>
                  </a:lnTo>
                  <a:cubicBezTo>
                    <a:pt x="79917" y="7815"/>
                    <a:pt x="79917" y="8813"/>
                    <a:pt x="79917" y="10808"/>
                  </a:cubicBezTo>
                  <a:cubicBezTo>
                    <a:pt x="79917" y="12304"/>
                    <a:pt x="79179" y="15296"/>
                    <a:pt x="78933" y="16044"/>
                  </a:cubicBezTo>
                  <a:lnTo>
                    <a:pt x="45966" y="149206"/>
                  </a:lnTo>
                  <a:cubicBezTo>
                    <a:pt x="43751" y="158433"/>
                    <a:pt x="43013" y="161176"/>
                    <a:pt x="16688" y="161176"/>
                  </a:cubicBezTo>
                  <a:cubicBezTo>
                    <a:pt x="7831" y="161176"/>
                    <a:pt x="6355" y="161176"/>
                    <a:pt x="6355" y="165914"/>
                  </a:cubicBezTo>
                  <a:cubicBezTo>
                    <a:pt x="6355" y="168906"/>
                    <a:pt x="9061" y="168906"/>
                    <a:pt x="10538" y="168906"/>
                  </a:cubicBezTo>
                  <a:cubicBezTo>
                    <a:pt x="17180" y="168906"/>
                    <a:pt x="24069" y="168407"/>
                    <a:pt x="30712" y="168407"/>
                  </a:cubicBezTo>
                  <a:cubicBezTo>
                    <a:pt x="37601" y="168407"/>
                    <a:pt x="44735" y="168158"/>
                    <a:pt x="51624" y="168158"/>
                  </a:cubicBezTo>
                  <a:cubicBezTo>
                    <a:pt x="58513" y="168158"/>
                    <a:pt x="65402" y="168407"/>
                    <a:pt x="72045" y="168407"/>
                  </a:cubicBezTo>
                  <a:cubicBezTo>
                    <a:pt x="79179" y="168407"/>
                    <a:pt x="86560" y="168906"/>
                    <a:pt x="93449" y="168906"/>
                  </a:cubicBezTo>
                  <a:cubicBezTo>
                    <a:pt x="95909" y="168906"/>
                    <a:pt x="98862" y="168906"/>
                    <a:pt x="98862" y="163919"/>
                  </a:cubicBezTo>
                  <a:cubicBezTo>
                    <a:pt x="98862" y="161176"/>
                    <a:pt x="96893" y="161176"/>
                    <a:pt x="90497" y="161176"/>
                  </a:cubicBezTo>
                  <a:cubicBezTo>
                    <a:pt x="84346" y="161176"/>
                    <a:pt x="81148" y="161176"/>
                    <a:pt x="74751" y="160677"/>
                  </a:cubicBezTo>
                  <a:cubicBezTo>
                    <a:pt x="67616" y="159929"/>
                    <a:pt x="65648" y="159181"/>
                    <a:pt x="65648" y="155191"/>
                  </a:cubicBezTo>
                  <a:cubicBezTo>
                    <a:pt x="65648" y="154941"/>
                    <a:pt x="65648" y="153695"/>
                    <a:pt x="66632" y="149954"/>
                  </a:cubicBezTo>
                  <a:lnTo>
                    <a:pt x="99354" y="17540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05" name="Forme libre 404">
              <a:extLst>
                <a:ext uri="{FF2B5EF4-FFF2-40B4-BE49-F238E27FC236}">
                  <a16:creationId xmlns:a16="http://schemas.microsoft.com/office/drawing/2014/main" id="{C5255730-5F42-443A-562A-B1E2726EEFC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742222" y="6811784"/>
              <a:ext cx="169463" cy="78725"/>
            </a:xfrm>
            <a:custGeom>
              <a:avLst/>
              <a:gdLst>
                <a:gd name="connsiteX0" fmla="*/ 86492 w 169463"/>
                <a:gd name="connsiteY0" fmla="*/ 29237 h 78725"/>
                <a:gd name="connsiteX1" fmla="*/ 68065 w 169463"/>
                <a:gd name="connsiteY1" fmla="*/ 10734 h 78725"/>
                <a:gd name="connsiteX2" fmla="*/ 37065 w 169463"/>
                <a:gd name="connsiteY2" fmla="*/ 86 h 78725"/>
                <a:gd name="connsiteX3" fmla="*/ 210 w 169463"/>
                <a:gd name="connsiteY3" fmla="*/ 39536 h 78725"/>
                <a:gd name="connsiteX4" fmla="*/ 36549 w 169463"/>
                <a:gd name="connsiteY4" fmla="*/ 78811 h 78725"/>
                <a:gd name="connsiteX5" fmla="*/ 83392 w 169463"/>
                <a:gd name="connsiteY5" fmla="*/ 49660 h 78725"/>
                <a:gd name="connsiteX6" fmla="*/ 101820 w 169463"/>
                <a:gd name="connsiteY6" fmla="*/ 68163 h 78725"/>
                <a:gd name="connsiteX7" fmla="*/ 132819 w 169463"/>
                <a:gd name="connsiteY7" fmla="*/ 78811 h 78725"/>
                <a:gd name="connsiteX8" fmla="*/ 169674 w 169463"/>
                <a:gd name="connsiteY8" fmla="*/ 39362 h 78725"/>
                <a:gd name="connsiteX9" fmla="*/ 133336 w 169463"/>
                <a:gd name="connsiteY9" fmla="*/ 86 h 78725"/>
                <a:gd name="connsiteX10" fmla="*/ 86492 w 169463"/>
                <a:gd name="connsiteY10" fmla="*/ 29237 h 78725"/>
                <a:gd name="connsiteX11" fmla="*/ 92003 w 169463"/>
                <a:gd name="connsiteY11" fmla="*/ 35696 h 78725"/>
                <a:gd name="connsiteX12" fmla="*/ 134886 w 169463"/>
                <a:gd name="connsiteY12" fmla="*/ 6719 h 78725"/>
                <a:gd name="connsiteX13" fmla="*/ 164852 w 169463"/>
                <a:gd name="connsiteY13" fmla="*/ 39362 h 78725"/>
                <a:gd name="connsiteX14" fmla="*/ 135575 w 169463"/>
                <a:gd name="connsiteY14" fmla="*/ 69211 h 78725"/>
                <a:gd name="connsiteX15" fmla="*/ 92003 w 169463"/>
                <a:gd name="connsiteY15" fmla="*/ 35696 h 78725"/>
                <a:gd name="connsiteX16" fmla="*/ 77881 w 169463"/>
                <a:gd name="connsiteY16" fmla="*/ 43202 h 78725"/>
                <a:gd name="connsiteX17" fmla="*/ 34999 w 169463"/>
                <a:gd name="connsiteY17" fmla="*/ 72178 h 78725"/>
                <a:gd name="connsiteX18" fmla="*/ 5032 w 169463"/>
                <a:gd name="connsiteY18" fmla="*/ 39536 h 78725"/>
                <a:gd name="connsiteX19" fmla="*/ 34310 w 169463"/>
                <a:gd name="connsiteY19" fmla="*/ 9687 h 78725"/>
                <a:gd name="connsiteX20" fmla="*/ 77881 w 169463"/>
                <a:gd name="connsiteY20" fmla="*/ 43202 h 7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9463" h="78725">
                  <a:moveTo>
                    <a:pt x="86492" y="29237"/>
                  </a:moveTo>
                  <a:cubicBezTo>
                    <a:pt x="77365" y="18415"/>
                    <a:pt x="74609" y="15447"/>
                    <a:pt x="68065" y="10734"/>
                  </a:cubicBezTo>
                  <a:cubicBezTo>
                    <a:pt x="57559" y="3054"/>
                    <a:pt x="46537" y="86"/>
                    <a:pt x="37065" y="86"/>
                  </a:cubicBezTo>
                  <a:cubicBezTo>
                    <a:pt x="15710" y="86"/>
                    <a:pt x="210" y="18589"/>
                    <a:pt x="210" y="39536"/>
                  </a:cubicBezTo>
                  <a:cubicBezTo>
                    <a:pt x="210" y="59959"/>
                    <a:pt x="15021" y="78811"/>
                    <a:pt x="36549" y="78811"/>
                  </a:cubicBezTo>
                  <a:cubicBezTo>
                    <a:pt x="60487" y="78811"/>
                    <a:pt x="77192" y="58912"/>
                    <a:pt x="83392" y="49660"/>
                  </a:cubicBezTo>
                  <a:cubicBezTo>
                    <a:pt x="92520" y="60483"/>
                    <a:pt x="95275" y="63450"/>
                    <a:pt x="101820" y="68163"/>
                  </a:cubicBezTo>
                  <a:cubicBezTo>
                    <a:pt x="112325" y="75844"/>
                    <a:pt x="123347" y="78811"/>
                    <a:pt x="132819" y="78811"/>
                  </a:cubicBezTo>
                  <a:cubicBezTo>
                    <a:pt x="154174" y="78811"/>
                    <a:pt x="169674" y="60308"/>
                    <a:pt x="169674" y="39362"/>
                  </a:cubicBezTo>
                  <a:cubicBezTo>
                    <a:pt x="169674" y="18938"/>
                    <a:pt x="154863" y="86"/>
                    <a:pt x="133336" y="86"/>
                  </a:cubicBezTo>
                  <a:cubicBezTo>
                    <a:pt x="109397" y="86"/>
                    <a:pt x="92692" y="19986"/>
                    <a:pt x="86492" y="29237"/>
                  </a:cubicBezTo>
                  <a:close/>
                  <a:moveTo>
                    <a:pt x="92003" y="35696"/>
                  </a:moveTo>
                  <a:cubicBezTo>
                    <a:pt x="98892" y="24350"/>
                    <a:pt x="113875" y="6719"/>
                    <a:pt x="134886" y="6719"/>
                  </a:cubicBezTo>
                  <a:cubicBezTo>
                    <a:pt x="152625" y="6719"/>
                    <a:pt x="164852" y="22604"/>
                    <a:pt x="164852" y="39362"/>
                  </a:cubicBezTo>
                  <a:cubicBezTo>
                    <a:pt x="164852" y="56119"/>
                    <a:pt x="151419" y="69211"/>
                    <a:pt x="135575" y="69211"/>
                  </a:cubicBezTo>
                  <a:cubicBezTo>
                    <a:pt x="119558" y="69211"/>
                    <a:pt x="108536" y="55944"/>
                    <a:pt x="92003" y="35696"/>
                  </a:cubicBezTo>
                  <a:close/>
                  <a:moveTo>
                    <a:pt x="77881" y="43202"/>
                  </a:moveTo>
                  <a:cubicBezTo>
                    <a:pt x="70992" y="54548"/>
                    <a:pt x="56009" y="72178"/>
                    <a:pt x="34999" y="72178"/>
                  </a:cubicBezTo>
                  <a:cubicBezTo>
                    <a:pt x="17260" y="72178"/>
                    <a:pt x="5032" y="56294"/>
                    <a:pt x="5032" y="39536"/>
                  </a:cubicBezTo>
                  <a:cubicBezTo>
                    <a:pt x="5032" y="22779"/>
                    <a:pt x="18466" y="9687"/>
                    <a:pt x="34310" y="9687"/>
                  </a:cubicBezTo>
                  <a:cubicBezTo>
                    <a:pt x="50326" y="9687"/>
                    <a:pt x="61348" y="22953"/>
                    <a:pt x="77881" y="43202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06" name="Forme libre 405">
              <a:extLst>
                <a:ext uri="{FF2B5EF4-FFF2-40B4-BE49-F238E27FC236}">
                  <a16:creationId xmlns:a16="http://schemas.microsoft.com/office/drawing/2014/main" id="{23005F0F-648B-6C70-A11A-8E588972CB7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176925" y="6588789"/>
              <a:ext cx="163608" cy="58351"/>
            </a:xfrm>
            <a:custGeom>
              <a:avLst/>
              <a:gdLst>
                <a:gd name="connsiteX0" fmla="*/ 155471 w 163608"/>
                <a:gd name="connsiteY0" fmla="*/ 10053 h 58351"/>
                <a:gd name="connsiteX1" fmla="*/ 163836 w 163608"/>
                <a:gd name="connsiteY1" fmla="*/ 5065 h 58351"/>
                <a:gd name="connsiteX2" fmla="*/ 155717 w 163608"/>
                <a:gd name="connsiteY2" fmla="*/ 78 h 58351"/>
                <a:gd name="connsiteX3" fmla="*/ 8347 w 163608"/>
                <a:gd name="connsiteY3" fmla="*/ 78 h 58351"/>
                <a:gd name="connsiteX4" fmla="*/ 228 w 163608"/>
                <a:gd name="connsiteY4" fmla="*/ 5065 h 58351"/>
                <a:gd name="connsiteX5" fmla="*/ 8593 w 163608"/>
                <a:gd name="connsiteY5" fmla="*/ 10053 h 58351"/>
                <a:gd name="connsiteX6" fmla="*/ 155471 w 163608"/>
                <a:gd name="connsiteY6" fmla="*/ 10053 h 58351"/>
                <a:gd name="connsiteX7" fmla="*/ 155717 w 163608"/>
                <a:gd name="connsiteY7" fmla="*/ 58430 h 58351"/>
                <a:gd name="connsiteX8" fmla="*/ 163836 w 163608"/>
                <a:gd name="connsiteY8" fmla="*/ 53442 h 58351"/>
                <a:gd name="connsiteX9" fmla="*/ 155471 w 163608"/>
                <a:gd name="connsiteY9" fmla="*/ 48455 h 58351"/>
                <a:gd name="connsiteX10" fmla="*/ 8593 w 163608"/>
                <a:gd name="connsiteY10" fmla="*/ 48455 h 58351"/>
                <a:gd name="connsiteX11" fmla="*/ 228 w 163608"/>
                <a:gd name="connsiteY11" fmla="*/ 53442 h 58351"/>
                <a:gd name="connsiteX12" fmla="*/ 8347 w 163608"/>
                <a:gd name="connsiteY12" fmla="*/ 58430 h 58351"/>
                <a:gd name="connsiteX13" fmla="*/ 155717 w 163608"/>
                <a:gd name="connsiteY13" fmla="*/ 58430 h 5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608" h="58351">
                  <a:moveTo>
                    <a:pt x="155471" y="10053"/>
                  </a:moveTo>
                  <a:cubicBezTo>
                    <a:pt x="159162" y="10053"/>
                    <a:pt x="163836" y="10053"/>
                    <a:pt x="163836" y="5065"/>
                  </a:cubicBezTo>
                  <a:cubicBezTo>
                    <a:pt x="163836" y="78"/>
                    <a:pt x="159162" y="78"/>
                    <a:pt x="155717" y="78"/>
                  </a:cubicBezTo>
                  <a:lnTo>
                    <a:pt x="8347" y="78"/>
                  </a:lnTo>
                  <a:cubicBezTo>
                    <a:pt x="4902" y="78"/>
                    <a:pt x="228" y="78"/>
                    <a:pt x="228" y="5065"/>
                  </a:cubicBezTo>
                  <a:cubicBezTo>
                    <a:pt x="228" y="10053"/>
                    <a:pt x="4902" y="10053"/>
                    <a:pt x="8593" y="10053"/>
                  </a:cubicBezTo>
                  <a:lnTo>
                    <a:pt x="155471" y="10053"/>
                  </a:lnTo>
                  <a:close/>
                  <a:moveTo>
                    <a:pt x="155717" y="58430"/>
                  </a:moveTo>
                  <a:cubicBezTo>
                    <a:pt x="159162" y="58430"/>
                    <a:pt x="163836" y="58430"/>
                    <a:pt x="163836" y="53442"/>
                  </a:cubicBezTo>
                  <a:cubicBezTo>
                    <a:pt x="163836" y="48455"/>
                    <a:pt x="159162" y="48455"/>
                    <a:pt x="155471" y="48455"/>
                  </a:cubicBezTo>
                  <a:lnTo>
                    <a:pt x="8593" y="48455"/>
                  </a:lnTo>
                  <a:cubicBezTo>
                    <a:pt x="4902" y="48455"/>
                    <a:pt x="228" y="48455"/>
                    <a:pt x="228" y="53442"/>
                  </a:cubicBezTo>
                  <a:cubicBezTo>
                    <a:pt x="228" y="58430"/>
                    <a:pt x="4902" y="58430"/>
                    <a:pt x="8347" y="58430"/>
                  </a:cubicBezTo>
                  <a:lnTo>
                    <a:pt x="155717" y="58430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FBC1862-FCAB-DC68-F7B0-EEBFF8EC84F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460730" y="6399892"/>
              <a:ext cx="93736" cy="114459"/>
            </a:xfrm>
            <a:custGeom>
              <a:avLst/>
              <a:gdLst>
                <a:gd name="connsiteX0" fmla="*/ 20660 w 93736"/>
                <a:gd name="connsiteY0" fmla="*/ 57426 h 114459"/>
                <a:gd name="connsiteX1" fmla="*/ 53874 w 93736"/>
                <a:gd name="connsiteY1" fmla="*/ 6305 h 114459"/>
                <a:gd name="connsiteX2" fmla="*/ 80199 w 93736"/>
                <a:gd name="connsiteY2" fmla="*/ 15532 h 114459"/>
                <a:gd name="connsiteX3" fmla="*/ 68635 w 93736"/>
                <a:gd name="connsiteY3" fmla="*/ 27003 h 114459"/>
                <a:gd name="connsiteX4" fmla="*/ 79953 w 93736"/>
                <a:gd name="connsiteY4" fmla="*/ 38474 h 114459"/>
                <a:gd name="connsiteX5" fmla="*/ 91270 w 93736"/>
                <a:gd name="connsiteY5" fmla="*/ 26753 h 114459"/>
                <a:gd name="connsiteX6" fmla="*/ 53628 w 93736"/>
                <a:gd name="connsiteY6" fmla="*/ 71 h 114459"/>
                <a:gd name="connsiteX7" fmla="*/ 240 w 93736"/>
                <a:gd name="connsiteY7" fmla="*/ 57924 h 114459"/>
                <a:gd name="connsiteX8" fmla="*/ 53136 w 93736"/>
                <a:gd name="connsiteY8" fmla="*/ 114531 h 114459"/>
                <a:gd name="connsiteX9" fmla="*/ 93976 w 93736"/>
                <a:gd name="connsiteY9" fmla="*/ 82113 h 114459"/>
                <a:gd name="connsiteX10" fmla="*/ 90778 w 93736"/>
                <a:gd name="connsiteY10" fmla="*/ 79619 h 114459"/>
                <a:gd name="connsiteX11" fmla="*/ 87579 w 93736"/>
                <a:gd name="connsiteY11" fmla="*/ 82113 h 114459"/>
                <a:gd name="connsiteX12" fmla="*/ 55350 w 93736"/>
                <a:gd name="connsiteY12" fmla="*/ 108296 h 114459"/>
                <a:gd name="connsiteX13" fmla="*/ 20660 w 93736"/>
                <a:gd name="connsiteY13" fmla="*/ 57426 h 11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36" h="114459">
                  <a:moveTo>
                    <a:pt x="20660" y="57426"/>
                  </a:moveTo>
                  <a:cubicBezTo>
                    <a:pt x="20660" y="16779"/>
                    <a:pt x="40834" y="6305"/>
                    <a:pt x="53874" y="6305"/>
                  </a:cubicBezTo>
                  <a:cubicBezTo>
                    <a:pt x="56088" y="6305"/>
                    <a:pt x="71588" y="6555"/>
                    <a:pt x="80199" y="15532"/>
                  </a:cubicBezTo>
                  <a:cubicBezTo>
                    <a:pt x="70111" y="16280"/>
                    <a:pt x="68635" y="23761"/>
                    <a:pt x="68635" y="27003"/>
                  </a:cubicBezTo>
                  <a:cubicBezTo>
                    <a:pt x="68635" y="33486"/>
                    <a:pt x="73064" y="38474"/>
                    <a:pt x="79953" y="38474"/>
                  </a:cubicBezTo>
                  <a:cubicBezTo>
                    <a:pt x="86349" y="38474"/>
                    <a:pt x="91270" y="34234"/>
                    <a:pt x="91270" y="26753"/>
                  </a:cubicBezTo>
                  <a:cubicBezTo>
                    <a:pt x="91270" y="9797"/>
                    <a:pt x="72572" y="71"/>
                    <a:pt x="53628" y="71"/>
                  </a:cubicBezTo>
                  <a:cubicBezTo>
                    <a:pt x="22874" y="71"/>
                    <a:pt x="240" y="27003"/>
                    <a:pt x="240" y="57924"/>
                  </a:cubicBezTo>
                  <a:cubicBezTo>
                    <a:pt x="240" y="89843"/>
                    <a:pt x="24596" y="114531"/>
                    <a:pt x="53136" y="114531"/>
                  </a:cubicBezTo>
                  <a:cubicBezTo>
                    <a:pt x="86103" y="114531"/>
                    <a:pt x="93976" y="84607"/>
                    <a:pt x="93976" y="82113"/>
                  </a:cubicBezTo>
                  <a:cubicBezTo>
                    <a:pt x="93976" y="79619"/>
                    <a:pt x="91516" y="79619"/>
                    <a:pt x="90778" y="79619"/>
                  </a:cubicBezTo>
                  <a:cubicBezTo>
                    <a:pt x="88564" y="79619"/>
                    <a:pt x="88071" y="80617"/>
                    <a:pt x="87579" y="82113"/>
                  </a:cubicBezTo>
                  <a:cubicBezTo>
                    <a:pt x="80445" y="105304"/>
                    <a:pt x="64453" y="108296"/>
                    <a:pt x="55350" y="108296"/>
                  </a:cubicBezTo>
                  <a:cubicBezTo>
                    <a:pt x="42310" y="108296"/>
                    <a:pt x="20660" y="97574"/>
                    <a:pt x="20660" y="57426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4621E2D9-8D27-94E4-FAB8-28E99A26C18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562750" y="6338547"/>
              <a:ext cx="123751" cy="173060"/>
            </a:xfrm>
            <a:custGeom>
              <a:avLst/>
              <a:gdLst>
                <a:gd name="connsiteX0" fmla="*/ 19434 w 123751"/>
                <a:gd name="connsiteY0" fmla="*/ 154180 h 173060"/>
                <a:gd name="connsiteX1" fmla="*/ 244 w 123751"/>
                <a:gd name="connsiteY1" fmla="*/ 165401 h 173060"/>
                <a:gd name="connsiteX2" fmla="*/ 244 w 123751"/>
                <a:gd name="connsiteY2" fmla="*/ 173132 h 173060"/>
                <a:gd name="connsiteX3" fmla="*/ 28045 w 123751"/>
                <a:gd name="connsiteY3" fmla="*/ 172384 h 173060"/>
                <a:gd name="connsiteX4" fmla="*/ 55600 w 123751"/>
                <a:gd name="connsiteY4" fmla="*/ 173132 h 173060"/>
                <a:gd name="connsiteX5" fmla="*/ 55600 w 123751"/>
                <a:gd name="connsiteY5" fmla="*/ 165401 h 173060"/>
                <a:gd name="connsiteX6" fmla="*/ 36410 w 123751"/>
                <a:gd name="connsiteY6" fmla="*/ 154180 h 173060"/>
                <a:gd name="connsiteX7" fmla="*/ 36410 w 123751"/>
                <a:gd name="connsiteY7" fmla="*/ 108296 h 173060"/>
                <a:gd name="connsiteX8" fmla="*/ 69624 w 123751"/>
                <a:gd name="connsiteY8" fmla="*/ 68398 h 173060"/>
                <a:gd name="connsiteX9" fmla="*/ 87830 w 123751"/>
                <a:gd name="connsiteY9" fmla="*/ 96077 h 173060"/>
                <a:gd name="connsiteX10" fmla="*/ 87830 w 123751"/>
                <a:gd name="connsiteY10" fmla="*/ 154180 h 173060"/>
                <a:gd name="connsiteX11" fmla="*/ 68639 w 123751"/>
                <a:gd name="connsiteY11" fmla="*/ 165401 h 173060"/>
                <a:gd name="connsiteX12" fmla="*/ 68639 w 123751"/>
                <a:gd name="connsiteY12" fmla="*/ 173132 h 173060"/>
                <a:gd name="connsiteX13" fmla="*/ 96441 w 123751"/>
                <a:gd name="connsiteY13" fmla="*/ 172384 h 173060"/>
                <a:gd name="connsiteX14" fmla="*/ 123996 w 123751"/>
                <a:gd name="connsiteY14" fmla="*/ 173132 h 173060"/>
                <a:gd name="connsiteX15" fmla="*/ 123996 w 123751"/>
                <a:gd name="connsiteY15" fmla="*/ 165401 h 173060"/>
                <a:gd name="connsiteX16" fmla="*/ 104806 w 123751"/>
                <a:gd name="connsiteY16" fmla="*/ 157920 h 173060"/>
                <a:gd name="connsiteX17" fmla="*/ 104806 w 123751"/>
                <a:gd name="connsiteY17" fmla="*/ 110291 h 173060"/>
                <a:gd name="connsiteX18" fmla="*/ 97179 w 123751"/>
                <a:gd name="connsiteY18" fmla="*/ 72138 h 173060"/>
                <a:gd name="connsiteX19" fmla="*/ 71346 w 123751"/>
                <a:gd name="connsiteY19" fmla="*/ 62912 h 173060"/>
                <a:gd name="connsiteX20" fmla="*/ 35672 w 123751"/>
                <a:gd name="connsiteY20" fmla="*/ 87350 h 173060"/>
                <a:gd name="connsiteX21" fmla="*/ 35672 w 123751"/>
                <a:gd name="connsiteY21" fmla="*/ 71 h 173060"/>
                <a:gd name="connsiteX22" fmla="*/ 244 w 123751"/>
                <a:gd name="connsiteY22" fmla="*/ 2814 h 173060"/>
                <a:gd name="connsiteX23" fmla="*/ 244 w 123751"/>
                <a:gd name="connsiteY23" fmla="*/ 10545 h 173060"/>
                <a:gd name="connsiteX24" fmla="*/ 19434 w 123751"/>
                <a:gd name="connsiteY24" fmla="*/ 24509 h 173060"/>
                <a:gd name="connsiteX25" fmla="*/ 19434 w 123751"/>
                <a:gd name="connsiteY25" fmla="*/ 154180 h 17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751" h="173060">
                  <a:moveTo>
                    <a:pt x="19434" y="154180"/>
                  </a:moveTo>
                  <a:cubicBezTo>
                    <a:pt x="19434" y="165401"/>
                    <a:pt x="16728" y="165401"/>
                    <a:pt x="244" y="165401"/>
                  </a:cubicBezTo>
                  <a:lnTo>
                    <a:pt x="244" y="173132"/>
                  </a:lnTo>
                  <a:cubicBezTo>
                    <a:pt x="8855" y="172882"/>
                    <a:pt x="21402" y="172384"/>
                    <a:pt x="28045" y="172384"/>
                  </a:cubicBezTo>
                  <a:cubicBezTo>
                    <a:pt x="34442" y="172384"/>
                    <a:pt x="47235" y="172882"/>
                    <a:pt x="55600" y="173132"/>
                  </a:cubicBezTo>
                  <a:lnTo>
                    <a:pt x="55600" y="165401"/>
                  </a:lnTo>
                  <a:cubicBezTo>
                    <a:pt x="39116" y="165401"/>
                    <a:pt x="36410" y="165401"/>
                    <a:pt x="36410" y="154180"/>
                  </a:cubicBezTo>
                  <a:lnTo>
                    <a:pt x="36410" y="108296"/>
                  </a:lnTo>
                  <a:cubicBezTo>
                    <a:pt x="36410" y="82362"/>
                    <a:pt x="53878" y="68398"/>
                    <a:pt x="69624" y="68398"/>
                  </a:cubicBezTo>
                  <a:cubicBezTo>
                    <a:pt x="85123" y="68398"/>
                    <a:pt x="87830" y="81863"/>
                    <a:pt x="87830" y="96077"/>
                  </a:cubicBezTo>
                  <a:lnTo>
                    <a:pt x="87830" y="154180"/>
                  </a:lnTo>
                  <a:cubicBezTo>
                    <a:pt x="87830" y="165401"/>
                    <a:pt x="85123" y="165401"/>
                    <a:pt x="68639" y="165401"/>
                  </a:cubicBezTo>
                  <a:lnTo>
                    <a:pt x="68639" y="173132"/>
                  </a:lnTo>
                  <a:cubicBezTo>
                    <a:pt x="77250" y="172882"/>
                    <a:pt x="89798" y="172384"/>
                    <a:pt x="96441" y="172384"/>
                  </a:cubicBezTo>
                  <a:cubicBezTo>
                    <a:pt x="102837" y="172384"/>
                    <a:pt x="115631" y="172882"/>
                    <a:pt x="123996" y="173132"/>
                  </a:cubicBezTo>
                  <a:lnTo>
                    <a:pt x="123996" y="165401"/>
                  </a:lnTo>
                  <a:cubicBezTo>
                    <a:pt x="111202" y="165401"/>
                    <a:pt x="105052" y="165401"/>
                    <a:pt x="104806" y="157920"/>
                  </a:cubicBezTo>
                  <a:lnTo>
                    <a:pt x="104806" y="110291"/>
                  </a:lnTo>
                  <a:cubicBezTo>
                    <a:pt x="104806" y="88846"/>
                    <a:pt x="104806" y="81115"/>
                    <a:pt x="97179" y="72138"/>
                  </a:cubicBezTo>
                  <a:cubicBezTo>
                    <a:pt x="93734" y="67899"/>
                    <a:pt x="85615" y="62912"/>
                    <a:pt x="71346" y="62912"/>
                  </a:cubicBezTo>
                  <a:cubicBezTo>
                    <a:pt x="50679" y="62912"/>
                    <a:pt x="39854" y="77874"/>
                    <a:pt x="35672" y="87350"/>
                  </a:cubicBezTo>
                  <a:lnTo>
                    <a:pt x="35672" y="71"/>
                  </a:lnTo>
                  <a:lnTo>
                    <a:pt x="244" y="2814"/>
                  </a:lnTo>
                  <a:lnTo>
                    <a:pt x="244" y="10545"/>
                  </a:lnTo>
                  <a:cubicBezTo>
                    <a:pt x="17466" y="10545"/>
                    <a:pt x="19434" y="12290"/>
                    <a:pt x="19434" y="24509"/>
                  </a:cubicBezTo>
                  <a:lnTo>
                    <a:pt x="19434" y="154180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F68CBBCC-8835-C524-0C93-C646042AB57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746094" y="6338547"/>
              <a:ext cx="111450" cy="175803"/>
            </a:xfrm>
            <a:custGeom>
              <a:avLst/>
              <a:gdLst>
                <a:gd name="connsiteX0" fmla="*/ 57329 w 111450"/>
                <a:gd name="connsiteY0" fmla="*/ 2814 h 175803"/>
                <a:gd name="connsiteX1" fmla="*/ 54131 w 111450"/>
                <a:gd name="connsiteY1" fmla="*/ 71 h 175803"/>
                <a:gd name="connsiteX2" fmla="*/ 24116 w 111450"/>
                <a:gd name="connsiteY2" fmla="*/ 2565 h 175803"/>
                <a:gd name="connsiteX3" fmla="*/ 19441 w 111450"/>
                <a:gd name="connsiteY3" fmla="*/ 7552 h 175803"/>
                <a:gd name="connsiteX4" fmla="*/ 25346 w 111450"/>
                <a:gd name="connsiteY4" fmla="*/ 10545 h 175803"/>
                <a:gd name="connsiteX5" fmla="*/ 37647 w 111450"/>
                <a:gd name="connsiteY5" fmla="*/ 14784 h 175803"/>
                <a:gd name="connsiteX6" fmla="*/ 36909 w 111450"/>
                <a:gd name="connsiteY6" fmla="*/ 19771 h 175803"/>
                <a:gd name="connsiteX7" fmla="*/ 1235 w 111450"/>
                <a:gd name="connsiteY7" fmla="*/ 163406 h 175803"/>
                <a:gd name="connsiteX8" fmla="*/ 251 w 111450"/>
                <a:gd name="connsiteY8" fmla="*/ 168892 h 175803"/>
                <a:gd name="connsiteX9" fmla="*/ 7386 w 111450"/>
                <a:gd name="connsiteY9" fmla="*/ 175875 h 175803"/>
                <a:gd name="connsiteX10" fmla="*/ 15751 w 111450"/>
                <a:gd name="connsiteY10" fmla="*/ 170638 h 175803"/>
                <a:gd name="connsiteX11" fmla="*/ 29528 w 111450"/>
                <a:gd name="connsiteY11" fmla="*/ 116027 h 175803"/>
                <a:gd name="connsiteX12" fmla="*/ 58067 w 111450"/>
                <a:gd name="connsiteY12" fmla="*/ 137223 h 175803"/>
                <a:gd name="connsiteX13" fmla="*/ 57329 w 111450"/>
                <a:gd name="connsiteY13" fmla="*/ 142460 h 175803"/>
                <a:gd name="connsiteX14" fmla="*/ 56345 w 111450"/>
                <a:gd name="connsiteY14" fmla="*/ 151187 h 175803"/>
                <a:gd name="connsiteX15" fmla="*/ 78980 w 111450"/>
                <a:gd name="connsiteY15" fmla="*/ 175875 h 175803"/>
                <a:gd name="connsiteX16" fmla="*/ 98416 w 111450"/>
                <a:gd name="connsiteY16" fmla="*/ 162658 h 175803"/>
                <a:gd name="connsiteX17" fmla="*/ 107273 w 111450"/>
                <a:gd name="connsiteY17" fmla="*/ 137472 h 175803"/>
                <a:gd name="connsiteX18" fmla="*/ 104321 w 111450"/>
                <a:gd name="connsiteY18" fmla="*/ 134979 h 175803"/>
                <a:gd name="connsiteX19" fmla="*/ 100876 w 111450"/>
                <a:gd name="connsiteY19" fmla="*/ 139467 h 175803"/>
                <a:gd name="connsiteX20" fmla="*/ 79472 w 111450"/>
                <a:gd name="connsiteY20" fmla="*/ 170389 h 175803"/>
                <a:gd name="connsiteX21" fmla="*/ 71599 w 111450"/>
                <a:gd name="connsiteY21" fmla="*/ 158668 h 175803"/>
                <a:gd name="connsiteX22" fmla="*/ 73567 w 111450"/>
                <a:gd name="connsiteY22" fmla="*/ 144704 h 175803"/>
                <a:gd name="connsiteX23" fmla="*/ 74551 w 111450"/>
                <a:gd name="connsiteY23" fmla="*/ 136974 h 175803"/>
                <a:gd name="connsiteX24" fmla="*/ 38139 w 111450"/>
                <a:gd name="connsiteY24" fmla="*/ 110790 h 175803"/>
                <a:gd name="connsiteX25" fmla="*/ 59298 w 111450"/>
                <a:gd name="connsiteY25" fmla="*/ 92337 h 175803"/>
                <a:gd name="connsiteX26" fmla="*/ 94480 w 111450"/>
                <a:gd name="connsiteY26" fmla="*/ 68398 h 175803"/>
                <a:gd name="connsiteX27" fmla="*/ 96694 w 111450"/>
                <a:gd name="connsiteY27" fmla="*/ 68647 h 175803"/>
                <a:gd name="connsiteX28" fmla="*/ 101860 w 111450"/>
                <a:gd name="connsiteY28" fmla="*/ 70642 h 175803"/>
                <a:gd name="connsiteX29" fmla="*/ 102845 w 111450"/>
                <a:gd name="connsiteY29" fmla="*/ 71639 h 175803"/>
                <a:gd name="connsiteX30" fmla="*/ 88821 w 111450"/>
                <a:gd name="connsiteY30" fmla="*/ 85105 h 175803"/>
                <a:gd name="connsiteX31" fmla="*/ 98170 w 111450"/>
                <a:gd name="connsiteY31" fmla="*/ 93833 h 175803"/>
                <a:gd name="connsiteX32" fmla="*/ 111702 w 111450"/>
                <a:gd name="connsiteY32" fmla="*/ 78622 h 175803"/>
                <a:gd name="connsiteX33" fmla="*/ 94972 w 111450"/>
                <a:gd name="connsiteY33" fmla="*/ 62912 h 175803"/>
                <a:gd name="connsiteX34" fmla="*/ 59052 w 111450"/>
                <a:gd name="connsiteY34" fmla="*/ 84856 h 175803"/>
                <a:gd name="connsiteX35" fmla="*/ 31742 w 111450"/>
                <a:gd name="connsiteY35" fmla="*/ 108047 h 175803"/>
                <a:gd name="connsiteX36" fmla="*/ 57329 w 111450"/>
                <a:gd name="connsiteY36" fmla="*/ 2814 h 17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450" h="175803">
                  <a:moveTo>
                    <a:pt x="57329" y="2814"/>
                  </a:moveTo>
                  <a:cubicBezTo>
                    <a:pt x="57329" y="2565"/>
                    <a:pt x="57329" y="71"/>
                    <a:pt x="54131" y="71"/>
                  </a:cubicBezTo>
                  <a:cubicBezTo>
                    <a:pt x="48472" y="71"/>
                    <a:pt x="30512" y="2066"/>
                    <a:pt x="24116" y="2565"/>
                  </a:cubicBezTo>
                  <a:cubicBezTo>
                    <a:pt x="22147" y="2814"/>
                    <a:pt x="19441" y="3064"/>
                    <a:pt x="19441" y="7552"/>
                  </a:cubicBezTo>
                  <a:cubicBezTo>
                    <a:pt x="19441" y="10545"/>
                    <a:pt x="21655" y="10545"/>
                    <a:pt x="25346" y="10545"/>
                  </a:cubicBezTo>
                  <a:cubicBezTo>
                    <a:pt x="37155" y="10545"/>
                    <a:pt x="37647" y="12290"/>
                    <a:pt x="37647" y="14784"/>
                  </a:cubicBezTo>
                  <a:lnTo>
                    <a:pt x="36909" y="19771"/>
                  </a:lnTo>
                  <a:lnTo>
                    <a:pt x="1235" y="163406"/>
                  </a:lnTo>
                  <a:cubicBezTo>
                    <a:pt x="251" y="166898"/>
                    <a:pt x="251" y="167396"/>
                    <a:pt x="251" y="168892"/>
                  </a:cubicBezTo>
                  <a:cubicBezTo>
                    <a:pt x="251" y="174628"/>
                    <a:pt x="5171" y="175875"/>
                    <a:pt x="7386" y="175875"/>
                  </a:cubicBezTo>
                  <a:cubicBezTo>
                    <a:pt x="10584" y="175875"/>
                    <a:pt x="14274" y="173630"/>
                    <a:pt x="15751" y="170638"/>
                  </a:cubicBezTo>
                  <a:cubicBezTo>
                    <a:pt x="16981" y="168394"/>
                    <a:pt x="28052" y="122261"/>
                    <a:pt x="29528" y="116027"/>
                  </a:cubicBezTo>
                  <a:cubicBezTo>
                    <a:pt x="37893" y="116775"/>
                    <a:pt x="58067" y="120765"/>
                    <a:pt x="58067" y="137223"/>
                  </a:cubicBezTo>
                  <a:cubicBezTo>
                    <a:pt x="58067" y="138968"/>
                    <a:pt x="58067" y="139966"/>
                    <a:pt x="57329" y="142460"/>
                  </a:cubicBezTo>
                  <a:cubicBezTo>
                    <a:pt x="56837" y="145452"/>
                    <a:pt x="56345" y="148444"/>
                    <a:pt x="56345" y="151187"/>
                  </a:cubicBezTo>
                  <a:cubicBezTo>
                    <a:pt x="56345" y="165900"/>
                    <a:pt x="66186" y="175875"/>
                    <a:pt x="78980" y="175875"/>
                  </a:cubicBezTo>
                  <a:cubicBezTo>
                    <a:pt x="86361" y="175875"/>
                    <a:pt x="93003" y="171885"/>
                    <a:pt x="98416" y="162658"/>
                  </a:cubicBezTo>
                  <a:cubicBezTo>
                    <a:pt x="104567" y="151686"/>
                    <a:pt x="107273" y="137971"/>
                    <a:pt x="107273" y="137472"/>
                  </a:cubicBezTo>
                  <a:cubicBezTo>
                    <a:pt x="107273" y="134979"/>
                    <a:pt x="105059" y="134979"/>
                    <a:pt x="104321" y="134979"/>
                  </a:cubicBezTo>
                  <a:cubicBezTo>
                    <a:pt x="101860" y="134979"/>
                    <a:pt x="101614" y="135976"/>
                    <a:pt x="100876" y="139467"/>
                  </a:cubicBezTo>
                  <a:cubicBezTo>
                    <a:pt x="95956" y="157671"/>
                    <a:pt x="90297" y="170389"/>
                    <a:pt x="79472" y="170389"/>
                  </a:cubicBezTo>
                  <a:cubicBezTo>
                    <a:pt x="74797" y="170389"/>
                    <a:pt x="71599" y="167646"/>
                    <a:pt x="71599" y="158668"/>
                  </a:cubicBezTo>
                  <a:cubicBezTo>
                    <a:pt x="71599" y="154429"/>
                    <a:pt x="72583" y="148694"/>
                    <a:pt x="73567" y="144704"/>
                  </a:cubicBezTo>
                  <a:cubicBezTo>
                    <a:pt x="74551" y="140465"/>
                    <a:pt x="74551" y="139467"/>
                    <a:pt x="74551" y="136974"/>
                  </a:cubicBezTo>
                  <a:cubicBezTo>
                    <a:pt x="74551" y="120765"/>
                    <a:pt x="59052" y="113533"/>
                    <a:pt x="38139" y="110790"/>
                  </a:cubicBezTo>
                  <a:cubicBezTo>
                    <a:pt x="45766" y="106301"/>
                    <a:pt x="53639" y="98322"/>
                    <a:pt x="59298" y="92337"/>
                  </a:cubicBezTo>
                  <a:cubicBezTo>
                    <a:pt x="71107" y="79120"/>
                    <a:pt x="82424" y="68398"/>
                    <a:pt x="94480" y="68398"/>
                  </a:cubicBezTo>
                  <a:cubicBezTo>
                    <a:pt x="95956" y="68398"/>
                    <a:pt x="96202" y="68398"/>
                    <a:pt x="96694" y="68647"/>
                  </a:cubicBezTo>
                  <a:cubicBezTo>
                    <a:pt x="99646" y="69146"/>
                    <a:pt x="99892" y="69146"/>
                    <a:pt x="101860" y="70642"/>
                  </a:cubicBezTo>
                  <a:cubicBezTo>
                    <a:pt x="102352" y="70891"/>
                    <a:pt x="102352" y="71141"/>
                    <a:pt x="102845" y="71639"/>
                  </a:cubicBezTo>
                  <a:cubicBezTo>
                    <a:pt x="91035" y="72388"/>
                    <a:pt x="88821" y="82113"/>
                    <a:pt x="88821" y="85105"/>
                  </a:cubicBezTo>
                  <a:cubicBezTo>
                    <a:pt x="88821" y="89095"/>
                    <a:pt x="91527" y="93833"/>
                    <a:pt x="98170" y="93833"/>
                  </a:cubicBezTo>
                  <a:cubicBezTo>
                    <a:pt x="104567" y="93833"/>
                    <a:pt x="111702" y="88347"/>
                    <a:pt x="111702" y="78622"/>
                  </a:cubicBezTo>
                  <a:cubicBezTo>
                    <a:pt x="111702" y="71141"/>
                    <a:pt x="106043" y="62912"/>
                    <a:pt x="94972" y="62912"/>
                  </a:cubicBezTo>
                  <a:cubicBezTo>
                    <a:pt x="88083" y="62912"/>
                    <a:pt x="76766" y="64907"/>
                    <a:pt x="59052" y="84856"/>
                  </a:cubicBezTo>
                  <a:cubicBezTo>
                    <a:pt x="50687" y="94332"/>
                    <a:pt x="41092" y="104306"/>
                    <a:pt x="31742" y="108047"/>
                  </a:cubicBezTo>
                  <a:lnTo>
                    <a:pt x="57329" y="2814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B100E23B-1795-F023-7BBB-BA4D933E293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933751" y="6324583"/>
              <a:ext cx="57078" cy="249366"/>
            </a:xfrm>
            <a:custGeom>
              <a:avLst/>
              <a:gdLst>
                <a:gd name="connsiteX0" fmla="*/ 57337 w 57078"/>
                <a:gd name="connsiteY0" fmla="*/ 246944 h 249366"/>
                <a:gd name="connsiteX1" fmla="*/ 53154 w 57078"/>
                <a:gd name="connsiteY1" fmla="*/ 241458 h 249366"/>
                <a:gd name="connsiteX2" fmla="*/ 14528 w 57078"/>
                <a:gd name="connsiteY2" fmla="*/ 124755 h 249366"/>
                <a:gd name="connsiteX3" fmla="*/ 54138 w 57078"/>
                <a:gd name="connsiteY3" fmla="*/ 6804 h 249366"/>
                <a:gd name="connsiteX4" fmla="*/ 57337 w 57078"/>
                <a:gd name="connsiteY4" fmla="*/ 2565 h 249366"/>
                <a:gd name="connsiteX5" fmla="*/ 54876 w 57078"/>
                <a:gd name="connsiteY5" fmla="*/ 71 h 249366"/>
                <a:gd name="connsiteX6" fmla="*/ 15758 w 57078"/>
                <a:gd name="connsiteY6" fmla="*/ 48698 h 249366"/>
                <a:gd name="connsiteX7" fmla="*/ 258 w 57078"/>
                <a:gd name="connsiteY7" fmla="*/ 124755 h 249366"/>
                <a:gd name="connsiteX8" fmla="*/ 16496 w 57078"/>
                <a:gd name="connsiteY8" fmla="*/ 202557 h 249366"/>
                <a:gd name="connsiteX9" fmla="*/ 54876 w 57078"/>
                <a:gd name="connsiteY9" fmla="*/ 249438 h 249366"/>
                <a:gd name="connsiteX10" fmla="*/ 57337 w 57078"/>
                <a:gd name="connsiteY10" fmla="*/ 246944 h 24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78" h="249366">
                  <a:moveTo>
                    <a:pt x="57337" y="246944"/>
                  </a:moveTo>
                  <a:cubicBezTo>
                    <a:pt x="57337" y="246196"/>
                    <a:pt x="57337" y="245697"/>
                    <a:pt x="53154" y="241458"/>
                  </a:cubicBezTo>
                  <a:cubicBezTo>
                    <a:pt x="22401" y="210038"/>
                    <a:pt x="14528" y="162908"/>
                    <a:pt x="14528" y="124755"/>
                  </a:cubicBezTo>
                  <a:cubicBezTo>
                    <a:pt x="14528" y="81365"/>
                    <a:pt x="23877" y="37975"/>
                    <a:pt x="54138" y="6804"/>
                  </a:cubicBezTo>
                  <a:cubicBezTo>
                    <a:pt x="57337" y="3812"/>
                    <a:pt x="57337" y="3313"/>
                    <a:pt x="57337" y="2565"/>
                  </a:cubicBezTo>
                  <a:cubicBezTo>
                    <a:pt x="57337" y="819"/>
                    <a:pt x="56352" y="71"/>
                    <a:pt x="54876" y="71"/>
                  </a:cubicBezTo>
                  <a:cubicBezTo>
                    <a:pt x="52416" y="71"/>
                    <a:pt x="30273" y="17028"/>
                    <a:pt x="15758" y="48698"/>
                  </a:cubicBezTo>
                  <a:cubicBezTo>
                    <a:pt x="3210" y="76128"/>
                    <a:pt x="258" y="103808"/>
                    <a:pt x="258" y="124755"/>
                  </a:cubicBezTo>
                  <a:cubicBezTo>
                    <a:pt x="258" y="144205"/>
                    <a:pt x="2964" y="174378"/>
                    <a:pt x="16496" y="202557"/>
                  </a:cubicBezTo>
                  <a:cubicBezTo>
                    <a:pt x="31258" y="233229"/>
                    <a:pt x="52416" y="249438"/>
                    <a:pt x="54876" y="249438"/>
                  </a:cubicBezTo>
                  <a:cubicBezTo>
                    <a:pt x="56352" y="249438"/>
                    <a:pt x="57337" y="248690"/>
                    <a:pt x="57337" y="246944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12" name="Forme libre 411">
              <a:extLst>
                <a:ext uri="{FF2B5EF4-FFF2-40B4-BE49-F238E27FC236}">
                  <a16:creationId xmlns:a16="http://schemas.microsoft.com/office/drawing/2014/main" id="{49521021-3359-34BD-9763-68BCC8C0CC4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014668" y="6341290"/>
              <a:ext cx="148600" cy="170317"/>
            </a:xfrm>
            <a:custGeom>
              <a:avLst/>
              <a:gdLst>
                <a:gd name="connsiteX0" fmla="*/ 82681 w 148600"/>
                <a:gd name="connsiteY0" fmla="*/ 19522 h 170317"/>
                <a:gd name="connsiteX1" fmla="*/ 108760 w 148600"/>
                <a:gd name="connsiteY1" fmla="*/ 7802 h 170317"/>
                <a:gd name="connsiteX2" fmla="*/ 118109 w 148600"/>
                <a:gd name="connsiteY2" fmla="*/ 3064 h 170317"/>
                <a:gd name="connsiteX3" fmla="*/ 114173 w 148600"/>
                <a:gd name="connsiteY3" fmla="*/ 71 h 170317"/>
                <a:gd name="connsiteX4" fmla="*/ 77761 w 148600"/>
                <a:gd name="connsiteY4" fmla="*/ 819 h 170317"/>
                <a:gd name="connsiteX5" fmla="*/ 45039 w 148600"/>
                <a:gd name="connsiteY5" fmla="*/ 71 h 170317"/>
                <a:gd name="connsiteX6" fmla="*/ 40364 w 148600"/>
                <a:gd name="connsiteY6" fmla="*/ 5059 h 170317"/>
                <a:gd name="connsiteX7" fmla="*/ 47253 w 148600"/>
                <a:gd name="connsiteY7" fmla="*/ 7802 h 170317"/>
                <a:gd name="connsiteX8" fmla="*/ 56602 w 148600"/>
                <a:gd name="connsiteY8" fmla="*/ 8300 h 170317"/>
                <a:gd name="connsiteX9" fmla="*/ 63245 w 148600"/>
                <a:gd name="connsiteY9" fmla="*/ 12290 h 170317"/>
                <a:gd name="connsiteX10" fmla="*/ 62261 w 148600"/>
                <a:gd name="connsiteY10" fmla="*/ 17028 h 170317"/>
                <a:gd name="connsiteX11" fmla="*/ 29293 w 148600"/>
                <a:gd name="connsiteY11" fmla="*/ 150938 h 170317"/>
                <a:gd name="connsiteX12" fmla="*/ 6905 w 148600"/>
                <a:gd name="connsiteY12" fmla="*/ 162658 h 170317"/>
                <a:gd name="connsiteX13" fmla="*/ 262 w 148600"/>
                <a:gd name="connsiteY13" fmla="*/ 167646 h 170317"/>
                <a:gd name="connsiteX14" fmla="*/ 6905 w 148600"/>
                <a:gd name="connsiteY14" fmla="*/ 170389 h 170317"/>
                <a:gd name="connsiteX15" fmla="*/ 120816 w 148600"/>
                <a:gd name="connsiteY15" fmla="*/ 170389 h 170317"/>
                <a:gd name="connsiteX16" fmla="*/ 128442 w 148600"/>
                <a:gd name="connsiteY16" fmla="*/ 166149 h 170317"/>
                <a:gd name="connsiteX17" fmla="*/ 147879 w 148600"/>
                <a:gd name="connsiteY17" fmla="*/ 112286 h 170317"/>
                <a:gd name="connsiteX18" fmla="*/ 148863 w 148600"/>
                <a:gd name="connsiteY18" fmla="*/ 108795 h 170317"/>
                <a:gd name="connsiteX19" fmla="*/ 145910 w 148600"/>
                <a:gd name="connsiteY19" fmla="*/ 106052 h 170317"/>
                <a:gd name="connsiteX20" fmla="*/ 141728 w 148600"/>
                <a:gd name="connsiteY20" fmla="*/ 111289 h 170317"/>
                <a:gd name="connsiteX21" fmla="*/ 79975 w 148600"/>
                <a:gd name="connsiteY21" fmla="*/ 162658 h 170317"/>
                <a:gd name="connsiteX22" fmla="*/ 56848 w 148600"/>
                <a:gd name="connsiteY22" fmla="*/ 162658 h 170317"/>
                <a:gd name="connsiteX23" fmla="*/ 51436 w 148600"/>
                <a:gd name="connsiteY23" fmla="*/ 162409 h 170317"/>
                <a:gd name="connsiteX24" fmla="*/ 48237 w 148600"/>
                <a:gd name="connsiteY24" fmla="*/ 159915 h 170317"/>
                <a:gd name="connsiteX25" fmla="*/ 49468 w 148600"/>
                <a:gd name="connsiteY25" fmla="*/ 154180 h 170317"/>
                <a:gd name="connsiteX26" fmla="*/ 82681 w 148600"/>
                <a:gd name="connsiteY26" fmla="*/ 19522 h 17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8600" h="170317">
                  <a:moveTo>
                    <a:pt x="82681" y="19522"/>
                  </a:moveTo>
                  <a:cubicBezTo>
                    <a:pt x="84896" y="10545"/>
                    <a:pt x="85634" y="7802"/>
                    <a:pt x="108760" y="7802"/>
                  </a:cubicBezTo>
                  <a:cubicBezTo>
                    <a:pt x="116141" y="7802"/>
                    <a:pt x="118109" y="7802"/>
                    <a:pt x="118109" y="3064"/>
                  </a:cubicBezTo>
                  <a:cubicBezTo>
                    <a:pt x="118109" y="71"/>
                    <a:pt x="115403" y="71"/>
                    <a:pt x="114173" y="71"/>
                  </a:cubicBezTo>
                  <a:cubicBezTo>
                    <a:pt x="106054" y="71"/>
                    <a:pt x="85880" y="819"/>
                    <a:pt x="77761" y="819"/>
                  </a:cubicBezTo>
                  <a:cubicBezTo>
                    <a:pt x="70380" y="819"/>
                    <a:pt x="52420" y="71"/>
                    <a:pt x="45039" y="71"/>
                  </a:cubicBezTo>
                  <a:cubicBezTo>
                    <a:pt x="43317" y="71"/>
                    <a:pt x="40364" y="71"/>
                    <a:pt x="40364" y="5059"/>
                  </a:cubicBezTo>
                  <a:cubicBezTo>
                    <a:pt x="40364" y="7802"/>
                    <a:pt x="42579" y="7802"/>
                    <a:pt x="47253" y="7802"/>
                  </a:cubicBezTo>
                  <a:cubicBezTo>
                    <a:pt x="47745" y="7802"/>
                    <a:pt x="52420" y="7802"/>
                    <a:pt x="56602" y="8300"/>
                  </a:cubicBezTo>
                  <a:cubicBezTo>
                    <a:pt x="61031" y="8799"/>
                    <a:pt x="63245" y="9048"/>
                    <a:pt x="63245" y="12290"/>
                  </a:cubicBezTo>
                  <a:cubicBezTo>
                    <a:pt x="63245" y="13288"/>
                    <a:pt x="62999" y="14036"/>
                    <a:pt x="62261" y="17028"/>
                  </a:cubicBezTo>
                  <a:lnTo>
                    <a:pt x="29293" y="150938"/>
                  </a:lnTo>
                  <a:cubicBezTo>
                    <a:pt x="26833" y="160663"/>
                    <a:pt x="26341" y="162658"/>
                    <a:pt x="6905" y="162658"/>
                  </a:cubicBezTo>
                  <a:cubicBezTo>
                    <a:pt x="2722" y="162658"/>
                    <a:pt x="262" y="162658"/>
                    <a:pt x="262" y="167646"/>
                  </a:cubicBezTo>
                  <a:cubicBezTo>
                    <a:pt x="262" y="170389"/>
                    <a:pt x="2476" y="170389"/>
                    <a:pt x="6905" y="170389"/>
                  </a:cubicBezTo>
                  <a:lnTo>
                    <a:pt x="120816" y="170389"/>
                  </a:lnTo>
                  <a:cubicBezTo>
                    <a:pt x="126720" y="170389"/>
                    <a:pt x="126966" y="170389"/>
                    <a:pt x="128442" y="166149"/>
                  </a:cubicBezTo>
                  <a:lnTo>
                    <a:pt x="147879" y="112286"/>
                  </a:lnTo>
                  <a:cubicBezTo>
                    <a:pt x="148863" y="109543"/>
                    <a:pt x="148863" y="109044"/>
                    <a:pt x="148863" y="108795"/>
                  </a:cubicBezTo>
                  <a:cubicBezTo>
                    <a:pt x="148863" y="107798"/>
                    <a:pt x="148125" y="106052"/>
                    <a:pt x="145910" y="106052"/>
                  </a:cubicBezTo>
                  <a:cubicBezTo>
                    <a:pt x="143696" y="106052"/>
                    <a:pt x="143450" y="107299"/>
                    <a:pt x="141728" y="111289"/>
                  </a:cubicBezTo>
                  <a:cubicBezTo>
                    <a:pt x="133363" y="134230"/>
                    <a:pt x="122538" y="162658"/>
                    <a:pt x="79975" y="162658"/>
                  </a:cubicBezTo>
                  <a:lnTo>
                    <a:pt x="56848" y="162658"/>
                  </a:lnTo>
                  <a:cubicBezTo>
                    <a:pt x="53404" y="162658"/>
                    <a:pt x="52912" y="162658"/>
                    <a:pt x="51436" y="162409"/>
                  </a:cubicBezTo>
                  <a:cubicBezTo>
                    <a:pt x="48975" y="162160"/>
                    <a:pt x="48237" y="161910"/>
                    <a:pt x="48237" y="159915"/>
                  </a:cubicBezTo>
                  <a:cubicBezTo>
                    <a:pt x="48237" y="159167"/>
                    <a:pt x="48237" y="158668"/>
                    <a:pt x="49468" y="154180"/>
                  </a:cubicBezTo>
                  <a:lnTo>
                    <a:pt x="82681" y="19522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13" name="Forme libre 412">
              <a:extLst>
                <a:ext uri="{FF2B5EF4-FFF2-40B4-BE49-F238E27FC236}">
                  <a16:creationId xmlns:a16="http://schemas.microsoft.com/office/drawing/2014/main" id="{11F35A4D-B784-B091-0C6D-A01139A0A6BF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247600" y="6444279"/>
              <a:ext cx="150323" cy="9974"/>
            </a:xfrm>
            <a:custGeom>
              <a:avLst/>
              <a:gdLst>
                <a:gd name="connsiteX0" fmla="*/ 141983 w 150323"/>
                <a:gd name="connsiteY0" fmla="*/ 10046 h 9974"/>
                <a:gd name="connsiteX1" fmla="*/ 150594 w 150323"/>
                <a:gd name="connsiteY1" fmla="*/ 5059 h 9974"/>
                <a:gd name="connsiteX2" fmla="*/ 141983 w 150323"/>
                <a:gd name="connsiteY2" fmla="*/ 71 h 9974"/>
                <a:gd name="connsiteX3" fmla="*/ 8882 w 150323"/>
                <a:gd name="connsiteY3" fmla="*/ 71 h 9974"/>
                <a:gd name="connsiteX4" fmla="*/ 271 w 150323"/>
                <a:gd name="connsiteY4" fmla="*/ 5059 h 9974"/>
                <a:gd name="connsiteX5" fmla="*/ 8882 w 150323"/>
                <a:gd name="connsiteY5" fmla="*/ 10046 h 9974"/>
                <a:gd name="connsiteX6" fmla="*/ 141983 w 150323"/>
                <a:gd name="connsiteY6" fmla="*/ 10046 h 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323" h="9974">
                  <a:moveTo>
                    <a:pt x="141983" y="10046"/>
                  </a:moveTo>
                  <a:cubicBezTo>
                    <a:pt x="146165" y="10046"/>
                    <a:pt x="150594" y="10046"/>
                    <a:pt x="150594" y="5059"/>
                  </a:cubicBezTo>
                  <a:cubicBezTo>
                    <a:pt x="150594" y="71"/>
                    <a:pt x="146165" y="71"/>
                    <a:pt x="141983" y="71"/>
                  </a:cubicBezTo>
                  <a:lnTo>
                    <a:pt x="8882" y="71"/>
                  </a:lnTo>
                  <a:cubicBezTo>
                    <a:pt x="4699" y="71"/>
                    <a:pt x="271" y="71"/>
                    <a:pt x="271" y="5059"/>
                  </a:cubicBezTo>
                  <a:cubicBezTo>
                    <a:pt x="271" y="10046"/>
                    <a:pt x="4699" y="10046"/>
                    <a:pt x="8882" y="10046"/>
                  </a:cubicBezTo>
                  <a:lnTo>
                    <a:pt x="141983" y="10046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14" name="Forme libre 413">
              <a:extLst>
                <a:ext uri="{FF2B5EF4-FFF2-40B4-BE49-F238E27FC236}">
                  <a16:creationId xmlns:a16="http://schemas.microsoft.com/office/drawing/2014/main" id="{0AD4B95B-DC99-0F37-BC27-1B7F6EB84E0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480342" y="6401388"/>
              <a:ext cx="122521" cy="112963"/>
            </a:xfrm>
            <a:custGeom>
              <a:avLst/>
              <a:gdLst>
                <a:gd name="connsiteX0" fmla="*/ 75319 w 122521"/>
                <a:gd name="connsiteY0" fmla="*/ 34983 h 112963"/>
                <a:gd name="connsiteX1" fmla="*/ 99676 w 122521"/>
                <a:gd name="connsiteY1" fmla="*/ 5557 h 112963"/>
                <a:gd name="connsiteX2" fmla="*/ 111978 w 122521"/>
                <a:gd name="connsiteY2" fmla="*/ 8799 h 112963"/>
                <a:gd name="connsiteX3" fmla="*/ 100168 w 122521"/>
                <a:gd name="connsiteY3" fmla="*/ 22265 h 112963"/>
                <a:gd name="connsiteX4" fmla="*/ 109517 w 122521"/>
                <a:gd name="connsiteY4" fmla="*/ 30993 h 112963"/>
                <a:gd name="connsiteX5" fmla="*/ 122803 w 122521"/>
                <a:gd name="connsiteY5" fmla="*/ 16529 h 112963"/>
                <a:gd name="connsiteX6" fmla="*/ 99922 w 122521"/>
                <a:gd name="connsiteY6" fmla="*/ 71 h 112963"/>
                <a:gd name="connsiteX7" fmla="*/ 74089 w 122521"/>
                <a:gd name="connsiteY7" fmla="*/ 19023 h 112963"/>
                <a:gd name="connsiteX8" fmla="*/ 47518 w 122521"/>
                <a:gd name="connsiteY8" fmla="*/ 71 h 112963"/>
                <a:gd name="connsiteX9" fmla="*/ 7908 w 122521"/>
                <a:gd name="connsiteY9" fmla="*/ 38474 h 112963"/>
                <a:gd name="connsiteX10" fmla="*/ 10860 w 122521"/>
                <a:gd name="connsiteY10" fmla="*/ 40967 h 112963"/>
                <a:gd name="connsiteX11" fmla="*/ 14058 w 122521"/>
                <a:gd name="connsiteY11" fmla="*/ 38224 h 112963"/>
                <a:gd name="connsiteX12" fmla="*/ 47026 w 122521"/>
                <a:gd name="connsiteY12" fmla="*/ 5557 h 112963"/>
                <a:gd name="connsiteX13" fmla="*/ 60312 w 122521"/>
                <a:gd name="connsiteY13" fmla="*/ 22265 h 112963"/>
                <a:gd name="connsiteX14" fmla="*/ 47026 w 122521"/>
                <a:gd name="connsiteY14" fmla="*/ 81614 h 112963"/>
                <a:gd name="connsiteX15" fmla="*/ 23654 w 122521"/>
                <a:gd name="connsiteY15" fmla="*/ 107548 h 112963"/>
                <a:gd name="connsiteX16" fmla="*/ 11352 w 122521"/>
                <a:gd name="connsiteY16" fmla="*/ 104306 h 112963"/>
                <a:gd name="connsiteX17" fmla="*/ 22915 w 122521"/>
                <a:gd name="connsiteY17" fmla="*/ 90841 h 112963"/>
                <a:gd name="connsiteX18" fmla="*/ 13812 w 122521"/>
                <a:gd name="connsiteY18" fmla="*/ 82113 h 112963"/>
                <a:gd name="connsiteX19" fmla="*/ 281 w 122521"/>
                <a:gd name="connsiteY19" fmla="*/ 96576 h 112963"/>
                <a:gd name="connsiteX20" fmla="*/ 23408 w 122521"/>
                <a:gd name="connsiteY20" fmla="*/ 113034 h 112963"/>
                <a:gd name="connsiteX21" fmla="*/ 49240 w 122521"/>
                <a:gd name="connsiteY21" fmla="*/ 94082 h 112963"/>
                <a:gd name="connsiteX22" fmla="*/ 75811 w 122521"/>
                <a:gd name="connsiteY22" fmla="*/ 113034 h 112963"/>
                <a:gd name="connsiteX23" fmla="*/ 115176 w 122521"/>
                <a:gd name="connsiteY23" fmla="*/ 74632 h 112963"/>
                <a:gd name="connsiteX24" fmla="*/ 112224 w 122521"/>
                <a:gd name="connsiteY24" fmla="*/ 72138 h 112963"/>
                <a:gd name="connsiteX25" fmla="*/ 109025 w 122521"/>
                <a:gd name="connsiteY25" fmla="*/ 74881 h 112963"/>
                <a:gd name="connsiteX26" fmla="*/ 76303 w 122521"/>
                <a:gd name="connsiteY26" fmla="*/ 107548 h 112963"/>
                <a:gd name="connsiteX27" fmla="*/ 62772 w 122521"/>
                <a:gd name="connsiteY27" fmla="*/ 91090 h 112963"/>
                <a:gd name="connsiteX28" fmla="*/ 66954 w 122521"/>
                <a:gd name="connsiteY28" fmla="*/ 69146 h 112963"/>
                <a:gd name="connsiteX29" fmla="*/ 75319 w 122521"/>
                <a:gd name="connsiteY29" fmla="*/ 34983 h 1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521" h="112963">
                  <a:moveTo>
                    <a:pt x="75319" y="34983"/>
                  </a:moveTo>
                  <a:cubicBezTo>
                    <a:pt x="76796" y="28499"/>
                    <a:pt x="82454" y="5557"/>
                    <a:pt x="99676" y="5557"/>
                  </a:cubicBezTo>
                  <a:cubicBezTo>
                    <a:pt x="100906" y="5557"/>
                    <a:pt x="106811" y="5557"/>
                    <a:pt x="111978" y="8799"/>
                  </a:cubicBezTo>
                  <a:cubicBezTo>
                    <a:pt x="105089" y="10046"/>
                    <a:pt x="100168" y="16280"/>
                    <a:pt x="100168" y="22265"/>
                  </a:cubicBezTo>
                  <a:cubicBezTo>
                    <a:pt x="100168" y="26255"/>
                    <a:pt x="102874" y="30993"/>
                    <a:pt x="109517" y="30993"/>
                  </a:cubicBezTo>
                  <a:cubicBezTo>
                    <a:pt x="114930" y="30993"/>
                    <a:pt x="122803" y="26504"/>
                    <a:pt x="122803" y="16529"/>
                  </a:cubicBezTo>
                  <a:cubicBezTo>
                    <a:pt x="122803" y="3562"/>
                    <a:pt x="108287" y="71"/>
                    <a:pt x="99922" y="71"/>
                  </a:cubicBezTo>
                  <a:cubicBezTo>
                    <a:pt x="85653" y="71"/>
                    <a:pt x="77042" y="13288"/>
                    <a:pt x="74089" y="19023"/>
                  </a:cubicBezTo>
                  <a:cubicBezTo>
                    <a:pt x="67939" y="2565"/>
                    <a:pt x="54653" y="71"/>
                    <a:pt x="47518" y="71"/>
                  </a:cubicBezTo>
                  <a:cubicBezTo>
                    <a:pt x="21931" y="71"/>
                    <a:pt x="7908" y="32240"/>
                    <a:pt x="7908" y="38474"/>
                  </a:cubicBezTo>
                  <a:cubicBezTo>
                    <a:pt x="7908" y="40967"/>
                    <a:pt x="10368" y="40967"/>
                    <a:pt x="10860" y="40967"/>
                  </a:cubicBezTo>
                  <a:cubicBezTo>
                    <a:pt x="12828" y="40967"/>
                    <a:pt x="13566" y="40469"/>
                    <a:pt x="14058" y="38224"/>
                  </a:cubicBezTo>
                  <a:cubicBezTo>
                    <a:pt x="22423" y="11791"/>
                    <a:pt x="38661" y="5557"/>
                    <a:pt x="47026" y="5557"/>
                  </a:cubicBezTo>
                  <a:cubicBezTo>
                    <a:pt x="51701" y="5557"/>
                    <a:pt x="60312" y="7802"/>
                    <a:pt x="60312" y="22265"/>
                  </a:cubicBezTo>
                  <a:cubicBezTo>
                    <a:pt x="60312" y="29995"/>
                    <a:pt x="56129" y="46703"/>
                    <a:pt x="47026" y="81614"/>
                  </a:cubicBezTo>
                  <a:cubicBezTo>
                    <a:pt x="43090" y="97075"/>
                    <a:pt x="34479" y="107548"/>
                    <a:pt x="23654" y="107548"/>
                  </a:cubicBezTo>
                  <a:cubicBezTo>
                    <a:pt x="22177" y="107548"/>
                    <a:pt x="16519" y="107548"/>
                    <a:pt x="11352" y="104306"/>
                  </a:cubicBezTo>
                  <a:cubicBezTo>
                    <a:pt x="17503" y="103060"/>
                    <a:pt x="22915" y="97823"/>
                    <a:pt x="22915" y="90841"/>
                  </a:cubicBezTo>
                  <a:cubicBezTo>
                    <a:pt x="22915" y="84108"/>
                    <a:pt x="17503" y="82113"/>
                    <a:pt x="13812" y="82113"/>
                  </a:cubicBezTo>
                  <a:cubicBezTo>
                    <a:pt x="6432" y="82113"/>
                    <a:pt x="281" y="88596"/>
                    <a:pt x="281" y="96576"/>
                  </a:cubicBezTo>
                  <a:cubicBezTo>
                    <a:pt x="281" y="108047"/>
                    <a:pt x="12582" y="113034"/>
                    <a:pt x="23408" y="113034"/>
                  </a:cubicBezTo>
                  <a:cubicBezTo>
                    <a:pt x="39645" y="113034"/>
                    <a:pt x="48502" y="95579"/>
                    <a:pt x="49240" y="94082"/>
                  </a:cubicBezTo>
                  <a:cubicBezTo>
                    <a:pt x="52193" y="103309"/>
                    <a:pt x="61050" y="113034"/>
                    <a:pt x="75811" y="113034"/>
                  </a:cubicBezTo>
                  <a:cubicBezTo>
                    <a:pt x="101152" y="113034"/>
                    <a:pt x="115176" y="80866"/>
                    <a:pt x="115176" y="74632"/>
                  </a:cubicBezTo>
                  <a:cubicBezTo>
                    <a:pt x="115176" y="72138"/>
                    <a:pt x="112962" y="72138"/>
                    <a:pt x="112224" y="72138"/>
                  </a:cubicBezTo>
                  <a:cubicBezTo>
                    <a:pt x="110009" y="72138"/>
                    <a:pt x="109517" y="73136"/>
                    <a:pt x="109025" y="74881"/>
                  </a:cubicBezTo>
                  <a:cubicBezTo>
                    <a:pt x="100906" y="101563"/>
                    <a:pt x="84176" y="107548"/>
                    <a:pt x="76303" y="107548"/>
                  </a:cubicBezTo>
                  <a:cubicBezTo>
                    <a:pt x="66708" y="107548"/>
                    <a:pt x="62772" y="99569"/>
                    <a:pt x="62772" y="91090"/>
                  </a:cubicBezTo>
                  <a:cubicBezTo>
                    <a:pt x="62772" y="85604"/>
                    <a:pt x="64248" y="80118"/>
                    <a:pt x="66954" y="69146"/>
                  </a:cubicBezTo>
                  <a:lnTo>
                    <a:pt x="75319" y="34983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16" name="Forme libre 415">
              <a:extLst>
                <a:ext uri="{FF2B5EF4-FFF2-40B4-BE49-F238E27FC236}">
                  <a16:creationId xmlns:a16="http://schemas.microsoft.com/office/drawing/2014/main" id="{07BB6E5F-39B1-1BB3-3B15-F91DB0C8903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627843" y="6324583"/>
              <a:ext cx="57078" cy="249366"/>
            </a:xfrm>
            <a:custGeom>
              <a:avLst/>
              <a:gdLst>
                <a:gd name="connsiteX0" fmla="*/ 57365 w 57078"/>
                <a:gd name="connsiteY0" fmla="*/ 124755 h 249366"/>
                <a:gd name="connsiteX1" fmla="*/ 41127 w 57078"/>
                <a:gd name="connsiteY1" fmla="*/ 46952 h 249366"/>
                <a:gd name="connsiteX2" fmla="*/ 2747 w 57078"/>
                <a:gd name="connsiteY2" fmla="*/ 71 h 249366"/>
                <a:gd name="connsiteX3" fmla="*/ 287 w 57078"/>
                <a:gd name="connsiteY3" fmla="*/ 2565 h 249366"/>
                <a:gd name="connsiteX4" fmla="*/ 4961 w 57078"/>
                <a:gd name="connsiteY4" fmla="*/ 8300 h 249366"/>
                <a:gd name="connsiteX5" fmla="*/ 43095 w 57078"/>
                <a:gd name="connsiteY5" fmla="*/ 124755 h 249366"/>
                <a:gd name="connsiteX6" fmla="*/ 3485 w 57078"/>
                <a:gd name="connsiteY6" fmla="*/ 242705 h 249366"/>
                <a:gd name="connsiteX7" fmla="*/ 287 w 57078"/>
                <a:gd name="connsiteY7" fmla="*/ 246944 h 249366"/>
                <a:gd name="connsiteX8" fmla="*/ 2747 w 57078"/>
                <a:gd name="connsiteY8" fmla="*/ 249438 h 249366"/>
                <a:gd name="connsiteX9" fmla="*/ 41865 w 57078"/>
                <a:gd name="connsiteY9" fmla="*/ 200811 h 249366"/>
                <a:gd name="connsiteX10" fmla="*/ 57365 w 57078"/>
                <a:gd name="connsiteY10" fmla="*/ 124755 h 24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78" h="249366">
                  <a:moveTo>
                    <a:pt x="57365" y="124755"/>
                  </a:moveTo>
                  <a:cubicBezTo>
                    <a:pt x="57365" y="105304"/>
                    <a:pt x="54659" y="75131"/>
                    <a:pt x="41127" y="46952"/>
                  </a:cubicBezTo>
                  <a:cubicBezTo>
                    <a:pt x="26366" y="16280"/>
                    <a:pt x="5207" y="71"/>
                    <a:pt x="2747" y="71"/>
                  </a:cubicBezTo>
                  <a:cubicBezTo>
                    <a:pt x="1271" y="71"/>
                    <a:pt x="287" y="1069"/>
                    <a:pt x="287" y="2565"/>
                  </a:cubicBezTo>
                  <a:cubicBezTo>
                    <a:pt x="287" y="3313"/>
                    <a:pt x="287" y="3812"/>
                    <a:pt x="4961" y="8300"/>
                  </a:cubicBezTo>
                  <a:cubicBezTo>
                    <a:pt x="29072" y="32988"/>
                    <a:pt x="43095" y="72637"/>
                    <a:pt x="43095" y="124755"/>
                  </a:cubicBezTo>
                  <a:cubicBezTo>
                    <a:pt x="43095" y="167396"/>
                    <a:pt x="33992" y="211285"/>
                    <a:pt x="3485" y="242705"/>
                  </a:cubicBezTo>
                  <a:cubicBezTo>
                    <a:pt x="287" y="245697"/>
                    <a:pt x="287" y="246196"/>
                    <a:pt x="287" y="246944"/>
                  </a:cubicBezTo>
                  <a:cubicBezTo>
                    <a:pt x="287" y="248440"/>
                    <a:pt x="1271" y="249438"/>
                    <a:pt x="2747" y="249438"/>
                  </a:cubicBezTo>
                  <a:cubicBezTo>
                    <a:pt x="5207" y="249438"/>
                    <a:pt x="27350" y="232481"/>
                    <a:pt x="41865" y="200811"/>
                  </a:cubicBezTo>
                  <a:cubicBezTo>
                    <a:pt x="54413" y="173381"/>
                    <a:pt x="57365" y="145701"/>
                    <a:pt x="57365" y="124755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17" name="Forme libre 416">
              <a:extLst>
                <a:ext uri="{FF2B5EF4-FFF2-40B4-BE49-F238E27FC236}">
                  <a16:creationId xmlns:a16="http://schemas.microsoft.com/office/drawing/2014/main" id="{8E1DEB50-E545-D49C-EDDD-B84562E64B2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452365" y="6612977"/>
              <a:ext cx="1257131" cy="9974"/>
            </a:xfrm>
            <a:custGeom>
              <a:avLst/>
              <a:gdLst>
                <a:gd name="connsiteX0" fmla="*/ 0 w 1257131"/>
                <a:gd name="connsiteY0" fmla="*/ 0 h 9974"/>
                <a:gd name="connsiteX1" fmla="*/ 1257131 w 1257131"/>
                <a:gd name="connsiteY1" fmla="*/ 0 h 9974"/>
                <a:gd name="connsiteX2" fmla="*/ 1257131 w 1257131"/>
                <a:gd name="connsiteY2" fmla="*/ 9974 h 9974"/>
                <a:gd name="connsiteX3" fmla="*/ 0 w 1257131"/>
                <a:gd name="connsiteY3" fmla="*/ 9974 h 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7131" h="9974">
                  <a:moveTo>
                    <a:pt x="0" y="0"/>
                  </a:moveTo>
                  <a:lnTo>
                    <a:pt x="1257131" y="0"/>
                  </a:lnTo>
                  <a:lnTo>
                    <a:pt x="1257131" y="9974"/>
                  </a:lnTo>
                  <a:lnTo>
                    <a:pt x="0" y="9974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28" name="Forme libre 427">
              <a:extLst>
                <a:ext uri="{FF2B5EF4-FFF2-40B4-BE49-F238E27FC236}">
                  <a16:creationId xmlns:a16="http://schemas.microsoft.com/office/drawing/2014/main" id="{DB0684CE-830A-D008-8924-CDC2FFFD248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797565" y="6739643"/>
              <a:ext cx="93736" cy="114459"/>
            </a:xfrm>
            <a:custGeom>
              <a:avLst/>
              <a:gdLst>
                <a:gd name="connsiteX0" fmla="*/ 20674 w 93736"/>
                <a:gd name="connsiteY0" fmla="*/ 57439 h 114459"/>
                <a:gd name="connsiteX1" fmla="*/ 53887 w 93736"/>
                <a:gd name="connsiteY1" fmla="*/ 6319 h 114459"/>
                <a:gd name="connsiteX2" fmla="*/ 80212 w 93736"/>
                <a:gd name="connsiteY2" fmla="*/ 15546 h 114459"/>
                <a:gd name="connsiteX3" fmla="*/ 68649 w 93736"/>
                <a:gd name="connsiteY3" fmla="*/ 27016 h 114459"/>
                <a:gd name="connsiteX4" fmla="*/ 79966 w 93736"/>
                <a:gd name="connsiteY4" fmla="*/ 38487 h 114459"/>
                <a:gd name="connsiteX5" fmla="*/ 91284 w 93736"/>
                <a:gd name="connsiteY5" fmla="*/ 26767 h 114459"/>
                <a:gd name="connsiteX6" fmla="*/ 53641 w 93736"/>
                <a:gd name="connsiteY6" fmla="*/ 85 h 114459"/>
                <a:gd name="connsiteX7" fmla="*/ 253 w 93736"/>
                <a:gd name="connsiteY7" fmla="*/ 57938 h 114459"/>
                <a:gd name="connsiteX8" fmla="*/ 53149 w 93736"/>
                <a:gd name="connsiteY8" fmla="*/ 114544 h 114459"/>
                <a:gd name="connsiteX9" fmla="*/ 93990 w 93736"/>
                <a:gd name="connsiteY9" fmla="*/ 82126 h 114459"/>
                <a:gd name="connsiteX10" fmla="*/ 90791 w 93736"/>
                <a:gd name="connsiteY10" fmla="*/ 79633 h 114459"/>
                <a:gd name="connsiteX11" fmla="*/ 87593 w 93736"/>
                <a:gd name="connsiteY11" fmla="*/ 82126 h 114459"/>
                <a:gd name="connsiteX12" fmla="*/ 55363 w 93736"/>
                <a:gd name="connsiteY12" fmla="*/ 108310 h 114459"/>
                <a:gd name="connsiteX13" fmla="*/ 20674 w 93736"/>
                <a:gd name="connsiteY13" fmla="*/ 57439 h 11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36" h="114459">
                  <a:moveTo>
                    <a:pt x="20674" y="57439"/>
                  </a:moveTo>
                  <a:cubicBezTo>
                    <a:pt x="20674" y="16792"/>
                    <a:pt x="40848" y="6319"/>
                    <a:pt x="53887" y="6319"/>
                  </a:cubicBezTo>
                  <a:cubicBezTo>
                    <a:pt x="56102" y="6319"/>
                    <a:pt x="71601" y="6568"/>
                    <a:pt x="80212" y="15546"/>
                  </a:cubicBezTo>
                  <a:cubicBezTo>
                    <a:pt x="70125" y="16294"/>
                    <a:pt x="68649" y="23775"/>
                    <a:pt x="68649" y="27016"/>
                  </a:cubicBezTo>
                  <a:cubicBezTo>
                    <a:pt x="68649" y="33500"/>
                    <a:pt x="73077" y="38487"/>
                    <a:pt x="79966" y="38487"/>
                  </a:cubicBezTo>
                  <a:cubicBezTo>
                    <a:pt x="86363" y="38487"/>
                    <a:pt x="91284" y="34248"/>
                    <a:pt x="91284" y="26767"/>
                  </a:cubicBezTo>
                  <a:cubicBezTo>
                    <a:pt x="91284" y="9810"/>
                    <a:pt x="72585" y="85"/>
                    <a:pt x="53641" y="85"/>
                  </a:cubicBezTo>
                  <a:cubicBezTo>
                    <a:pt x="22888" y="85"/>
                    <a:pt x="253" y="27016"/>
                    <a:pt x="253" y="57938"/>
                  </a:cubicBezTo>
                  <a:cubicBezTo>
                    <a:pt x="253" y="89857"/>
                    <a:pt x="24610" y="114544"/>
                    <a:pt x="53149" y="114544"/>
                  </a:cubicBezTo>
                  <a:cubicBezTo>
                    <a:pt x="86117" y="114544"/>
                    <a:pt x="93990" y="84620"/>
                    <a:pt x="93990" y="82126"/>
                  </a:cubicBezTo>
                  <a:cubicBezTo>
                    <a:pt x="93990" y="79633"/>
                    <a:pt x="91530" y="79633"/>
                    <a:pt x="90791" y="79633"/>
                  </a:cubicBezTo>
                  <a:cubicBezTo>
                    <a:pt x="88577" y="79633"/>
                    <a:pt x="88085" y="80630"/>
                    <a:pt x="87593" y="82126"/>
                  </a:cubicBezTo>
                  <a:cubicBezTo>
                    <a:pt x="80458" y="105318"/>
                    <a:pt x="64466" y="108310"/>
                    <a:pt x="55363" y="108310"/>
                  </a:cubicBezTo>
                  <a:cubicBezTo>
                    <a:pt x="42324" y="108310"/>
                    <a:pt x="20674" y="97587"/>
                    <a:pt x="20674" y="57439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29" name="Forme libre 428">
              <a:extLst>
                <a:ext uri="{FF2B5EF4-FFF2-40B4-BE49-F238E27FC236}">
                  <a16:creationId xmlns:a16="http://schemas.microsoft.com/office/drawing/2014/main" id="{7221658E-9662-D2D4-B825-96337FB1705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899585" y="6678299"/>
              <a:ext cx="123751" cy="173060"/>
            </a:xfrm>
            <a:custGeom>
              <a:avLst/>
              <a:gdLst>
                <a:gd name="connsiteX0" fmla="*/ 19448 w 123751"/>
                <a:gd name="connsiteY0" fmla="*/ 154193 h 173060"/>
                <a:gd name="connsiteX1" fmla="*/ 257 w 123751"/>
                <a:gd name="connsiteY1" fmla="*/ 165415 h 173060"/>
                <a:gd name="connsiteX2" fmla="*/ 257 w 123751"/>
                <a:gd name="connsiteY2" fmla="*/ 173145 h 173060"/>
                <a:gd name="connsiteX3" fmla="*/ 28059 w 123751"/>
                <a:gd name="connsiteY3" fmla="*/ 172397 h 173060"/>
                <a:gd name="connsiteX4" fmla="*/ 55614 w 123751"/>
                <a:gd name="connsiteY4" fmla="*/ 173145 h 173060"/>
                <a:gd name="connsiteX5" fmla="*/ 55614 w 123751"/>
                <a:gd name="connsiteY5" fmla="*/ 165415 h 173060"/>
                <a:gd name="connsiteX6" fmla="*/ 36423 w 123751"/>
                <a:gd name="connsiteY6" fmla="*/ 154193 h 173060"/>
                <a:gd name="connsiteX7" fmla="*/ 36423 w 123751"/>
                <a:gd name="connsiteY7" fmla="*/ 108310 h 173060"/>
                <a:gd name="connsiteX8" fmla="*/ 69637 w 123751"/>
                <a:gd name="connsiteY8" fmla="*/ 68411 h 173060"/>
                <a:gd name="connsiteX9" fmla="*/ 87843 w 123751"/>
                <a:gd name="connsiteY9" fmla="*/ 96091 h 173060"/>
                <a:gd name="connsiteX10" fmla="*/ 87843 w 123751"/>
                <a:gd name="connsiteY10" fmla="*/ 154193 h 173060"/>
                <a:gd name="connsiteX11" fmla="*/ 68653 w 123751"/>
                <a:gd name="connsiteY11" fmla="*/ 165415 h 173060"/>
                <a:gd name="connsiteX12" fmla="*/ 68653 w 123751"/>
                <a:gd name="connsiteY12" fmla="*/ 173145 h 173060"/>
                <a:gd name="connsiteX13" fmla="*/ 96454 w 123751"/>
                <a:gd name="connsiteY13" fmla="*/ 172397 h 173060"/>
                <a:gd name="connsiteX14" fmla="*/ 124009 w 123751"/>
                <a:gd name="connsiteY14" fmla="*/ 173145 h 173060"/>
                <a:gd name="connsiteX15" fmla="*/ 124009 w 123751"/>
                <a:gd name="connsiteY15" fmla="*/ 165415 h 173060"/>
                <a:gd name="connsiteX16" fmla="*/ 104819 w 123751"/>
                <a:gd name="connsiteY16" fmla="*/ 157934 h 173060"/>
                <a:gd name="connsiteX17" fmla="*/ 104819 w 123751"/>
                <a:gd name="connsiteY17" fmla="*/ 110305 h 173060"/>
                <a:gd name="connsiteX18" fmla="*/ 97192 w 123751"/>
                <a:gd name="connsiteY18" fmla="*/ 72152 h 173060"/>
                <a:gd name="connsiteX19" fmla="*/ 71359 w 123751"/>
                <a:gd name="connsiteY19" fmla="*/ 62925 h 173060"/>
                <a:gd name="connsiteX20" fmla="*/ 35685 w 123751"/>
                <a:gd name="connsiteY20" fmla="*/ 87363 h 173060"/>
                <a:gd name="connsiteX21" fmla="*/ 35685 w 123751"/>
                <a:gd name="connsiteY21" fmla="*/ 85 h 173060"/>
                <a:gd name="connsiteX22" fmla="*/ 257 w 123751"/>
                <a:gd name="connsiteY22" fmla="*/ 2828 h 173060"/>
                <a:gd name="connsiteX23" fmla="*/ 257 w 123751"/>
                <a:gd name="connsiteY23" fmla="*/ 10558 h 173060"/>
                <a:gd name="connsiteX24" fmla="*/ 19448 w 123751"/>
                <a:gd name="connsiteY24" fmla="*/ 24523 h 173060"/>
                <a:gd name="connsiteX25" fmla="*/ 19448 w 123751"/>
                <a:gd name="connsiteY25" fmla="*/ 154193 h 17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751" h="173060">
                  <a:moveTo>
                    <a:pt x="19448" y="154193"/>
                  </a:moveTo>
                  <a:cubicBezTo>
                    <a:pt x="19448" y="165415"/>
                    <a:pt x="16741" y="165415"/>
                    <a:pt x="257" y="165415"/>
                  </a:cubicBezTo>
                  <a:lnTo>
                    <a:pt x="257" y="173145"/>
                  </a:lnTo>
                  <a:cubicBezTo>
                    <a:pt x="8868" y="172896"/>
                    <a:pt x="21416" y="172397"/>
                    <a:pt x="28059" y="172397"/>
                  </a:cubicBezTo>
                  <a:cubicBezTo>
                    <a:pt x="34455" y="172397"/>
                    <a:pt x="47249" y="172896"/>
                    <a:pt x="55614" y="173145"/>
                  </a:cubicBezTo>
                  <a:lnTo>
                    <a:pt x="55614" y="165415"/>
                  </a:lnTo>
                  <a:cubicBezTo>
                    <a:pt x="39130" y="165415"/>
                    <a:pt x="36423" y="165415"/>
                    <a:pt x="36423" y="154193"/>
                  </a:cubicBezTo>
                  <a:lnTo>
                    <a:pt x="36423" y="108310"/>
                  </a:lnTo>
                  <a:cubicBezTo>
                    <a:pt x="36423" y="82376"/>
                    <a:pt x="53891" y="68411"/>
                    <a:pt x="69637" y="68411"/>
                  </a:cubicBezTo>
                  <a:cubicBezTo>
                    <a:pt x="85137" y="68411"/>
                    <a:pt x="87843" y="81877"/>
                    <a:pt x="87843" y="96091"/>
                  </a:cubicBezTo>
                  <a:lnTo>
                    <a:pt x="87843" y="154193"/>
                  </a:lnTo>
                  <a:cubicBezTo>
                    <a:pt x="87843" y="165415"/>
                    <a:pt x="85137" y="165415"/>
                    <a:pt x="68653" y="165415"/>
                  </a:cubicBezTo>
                  <a:lnTo>
                    <a:pt x="68653" y="173145"/>
                  </a:lnTo>
                  <a:cubicBezTo>
                    <a:pt x="77264" y="172896"/>
                    <a:pt x="89811" y="172397"/>
                    <a:pt x="96454" y="172397"/>
                  </a:cubicBezTo>
                  <a:cubicBezTo>
                    <a:pt x="102851" y="172397"/>
                    <a:pt x="115644" y="172896"/>
                    <a:pt x="124009" y="173145"/>
                  </a:cubicBezTo>
                  <a:lnTo>
                    <a:pt x="124009" y="165415"/>
                  </a:lnTo>
                  <a:cubicBezTo>
                    <a:pt x="111216" y="165415"/>
                    <a:pt x="105065" y="165415"/>
                    <a:pt x="104819" y="157934"/>
                  </a:cubicBezTo>
                  <a:lnTo>
                    <a:pt x="104819" y="110305"/>
                  </a:lnTo>
                  <a:cubicBezTo>
                    <a:pt x="104819" y="88859"/>
                    <a:pt x="104819" y="81129"/>
                    <a:pt x="97192" y="72152"/>
                  </a:cubicBezTo>
                  <a:cubicBezTo>
                    <a:pt x="93748" y="67913"/>
                    <a:pt x="85629" y="62925"/>
                    <a:pt x="71359" y="62925"/>
                  </a:cubicBezTo>
                  <a:cubicBezTo>
                    <a:pt x="50693" y="62925"/>
                    <a:pt x="39868" y="77887"/>
                    <a:pt x="35685" y="87363"/>
                  </a:cubicBezTo>
                  <a:lnTo>
                    <a:pt x="35685" y="85"/>
                  </a:lnTo>
                  <a:lnTo>
                    <a:pt x="257" y="2828"/>
                  </a:lnTo>
                  <a:lnTo>
                    <a:pt x="257" y="10558"/>
                  </a:lnTo>
                  <a:cubicBezTo>
                    <a:pt x="17479" y="10558"/>
                    <a:pt x="19448" y="12304"/>
                    <a:pt x="19448" y="24523"/>
                  </a:cubicBezTo>
                  <a:lnTo>
                    <a:pt x="19448" y="154193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30" name="Forme libre 429">
              <a:extLst>
                <a:ext uri="{FF2B5EF4-FFF2-40B4-BE49-F238E27FC236}">
                  <a16:creationId xmlns:a16="http://schemas.microsoft.com/office/drawing/2014/main" id="{12264232-1358-DFC5-FA31-F747AE2B542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082929" y="6678299"/>
              <a:ext cx="111450" cy="175803"/>
            </a:xfrm>
            <a:custGeom>
              <a:avLst/>
              <a:gdLst>
                <a:gd name="connsiteX0" fmla="*/ 57343 w 111450"/>
                <a:gd name="connsiteY0" fmla="*/ 2828 h 175803"/>
                <a:gd name="connsiteX1" fmla="*/ 54145 w 111450"/>
                <a:gd name="connsiteY1" fmla="*/ 85 h 175803"/>
                <a:gd name="connsiteX2" fmla="*/ 24129 w 111450"/>
                <a:gd name="connsiteY2" fmla="*/ 2578 h 175803"/>
                <a:gd name="connsiteX3" fmla="*/ 19455 w 111450"/>
                <a:gd name="connsiteY3" fmla="*/ 7566 h 175803"/>
                <a:gd name="connsiteX4" fmla="*/ 25359 w 111450"/>
                <a:gd name="connsiteY4" fmla="*/ 10558 h 175803"/>
                <a:gd name="connsiteX5" fmla="*/ 37661 w 111450"/>
                <a:gd name="connsiteY5" fmla="*/ 14797 h 175803"/>
                <a:gd name="connsiteX6" fmla="*/ 36923 w 111450"/>
                <a:gd name="connsiteY6" fmla="*/ 19785 h 175803"/>
                <a:gd name="connsiteX7" fmla="*/ 1249 w 111450"/>
                <a:gd name="connsiteY7" fmla="*/ 163420 h 175803"/>
                <a:gd name="connsiteX8" fmla="*/ 265 w 111450"/>
                <a:gd name="connsiteY8" fmla="*/ 168906 h 175803"/>
                <a:gd name="connsiteX9" fmla="*/ 7399 w 111450"/>
                <a:gd name="connsiteY9" fmla="*/ 175888 h 175803"/>
                <a:gd name="connsiteX10" fmla="*/ 15764 w 111450"/>
                <a:gd name="connsiteY10" fmla="*/ 170652 h 175803"/>
                <a:gd name="connsiteX11" fmla="*/ 29542 w 111450"/>
                <a:gd name="connsiteY11" fmla="*/ 116040 h 175803"/>
                <a:gd name="connsiteX12" fmla="*/ 58081 w 111450"/>
                <a:gd name="connsiteY12" fmla="*/ 137236 h 175803"/>
                <a:gd name="connsiteX13" fmla="*/ 57343 w 111450"/>
                <a:gd name="connsiteY13" fmla="*/ 142473 h 175803"/>
                <a:gd name="connsiteX14" fmla="*/ 56359 w 111450"/>
                <a:gd name="connsiteY14" fmla="*/ 151201 h 175803"/>
                <a:gd name="connsiteX15" fmla="*/ 78993 w 111450"/>
                <a:gd name="connsiteY15" fmla="*/ 175888 h 175803"/>
                <a:gd name="connsiteX16" fmla="*/ 98430 w 111450"/>
                <a:gd name="connsiteY16" fmla="*/ 162672 h 175803"/>
                <a:gd name="connsiteX17" fmla="*/ 107287 w 111450"/>
                <a:gd name="connsiteY17" fmla="*/ 137486 h 175803"/>
                <a:gd name="connsiteX18" fmla="*/ 104334 w 111450"/>
                <a:gd name="connsiteY18" fmla="*/ 134992 h 175803"/>
                <a:gd name="connsiteX19" fmla="*/ 100890 w 111450"/>
                <a:gd name="connsiteY19" fmla="*/ 139481 h 175803"/>
                <a:gd name="connsiteX20" fmla="*/ 79485 w 111450"/>
                <a:gd name="connsiteY20" fmla="*/ 170402 h 175803"/>
                <a:gd name="connsiteX21" fmla="*/ 71613 w 111450"/>
                <a:gd name="connsiteY21" fmla="*/ 158682 h 175803"/>
                <a:gd name="connsiteX22" fmla="*/ 73581 w 111450"/>
                <a:gd name="connsiteY22" fmla="*/ 144717 h 175803"/>
                <a:gd name="connsiteX23" fmla="*/ 74565 w 111450"/>
                <a:gd name="connsiteY23" fmla="*/ 136987 h 175803"/>
                <a:gd name="connsiteX24" fmla="*/ 38153 w 111450"/>
                <a:gd name="connsiteY24" fmla="*/ 110804 h 175803"/>
                <a:gd name="connsiteX25" fmla="*/ 59311 w 111450"/>
                <a:gd name="connsiteY25" fmla="*/ 92350 h 175803"/>
                <a:gd name="connsiteX26" fmla="*/ 94493 w 111450"/>
                <a:gd name="connsiteY26" fmla="*/ 68411 h 175803"/>
                <a:gd name="connsiteX27" fmla="*/ 96707 w 111450"/>
                <a:gd name="connsiteY27" fmla="*/ 68661 h 175803"/>
                <a:gd name="connsiteX28" fmla="*/ 101874 w 111450"/>
                <a:gd name="connsiteY28" fmla="*/ 70656 h 175803"/>
                <a:gd name="connsiteX29" fmla="*/ 102858 w 111450"/>
                <a:gd name="connsiteY29" fmla="*/ 71653 h 175803"/>
                <a:gd name="connsiteX30" fmla="*/ 88835 w 111450"/>
                <a:gd name="connsiteY30" fmla="*/ 85119 h 175803"/>
                <a:gd name="connsiteX31" fmla="*/ 98184 w 111450"/>
                <a:gd name="connsiteY31" fmla="*/ 93847 h 175803"/>
                <a:gd name="connsiteX32" fmla="*/ 111715 w 111450"/>
                <a:gd name="connsiteY32" fmla="*/ 78635 h 175803"/>
                <a:gd name="connsiteX33" fmla="*/ 94985 w 111450"/>
                <a:gd name="connsiteY33" fmla="*/ 62925 h 175803"/>
                <a:gd name="connsiteX34" fmla="*/ 59065 w 111450"/>
                <a:gd name="connsiteY34" fmla="*/ 84869 h 175803"/>
                <a:gd name="connsiteX35" fmla="*/ 31756 w 111450"/>
                <a:gd name="connsiteY35" fmla="*/ 108061 h 175803"/>
                <a:gd name="connsiteX36" fmla="*/ 57343 w 111450"/>
                <a:gd name="connsiteY36" fmla="*/ 2828 h 17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450" h="175803">
                  <a:moveTo>
                    <a:pt x="57343" y="2828"/>
                  </a:moveTo>
                  <a:cubicBezTo>
                    <a:pt x="57343" y="2578"/>
                    <a:pt x="57343" y="85"/>
                    <a:pt x="54145" y="85"/>
                  </a:cubicBezTo>
                  <a:cubicBezTo>
                    <a:pt x="48486" y="85"/>
                    <a:pt x="30526" y="2080"/>
                    <a:pt x="24129" y="2578"/>
                  </a:cubicBezTo>
                  <a:cubicBezTo>
                    <a:pt x="22161" y="2828"/>
                    <a:pt x="19455" y="3077"/>
                    <a:pt x="19455" y="7566"/>
                  </a:cubicBezTo>
                  <a:cubicBezTo>
                    <a:pt x="19455" y="10558"/>
                    <a:pt x="21669" y="10558"/>
                    <a:pt x="25359" y="10558"/>
                  </a:cubicBezTo>
                  <a:cubicBezTo>
                    <a:pt x="37169" y="10558"/>
                    <a:pt x="37661" y="12304"/>
                    <a:pt x="37661" y="14797"/>
                  </a:cubicBezTo>
                  <a:lnTo>
                    <a:pt x="36923" y="19785"/>
                  </a:lnTo>
                  <a:lnTo>
                    <a:pt x="1249" y="163420"/>
                  </a:lnTo>
                  <a:cubicBezTo>
                    <a:pt x="265" y="166911"/>
                    <a:pt x="265" y="167410"/>
                    <a:pt x="265" y="168906"/>
                  </a:cubicBezTo>
                  <a:cubicBezTo>
                    <a:pt x="265" y="174641"/>
                    <a:pt x="5185" y="175888"/>
                    <a:pt x="7399" y="175888"/>
                  </a:cubicBezTo>
                  <a:cubicBezTo>
                    <a:pt x="10598" y="175888"/>
                    <a:pt x="14288" y="173644"/>
                    <a:pt x="15764" y="170652"/>
                  </a:cubicBezTo>
                  <a:cubicBezTo>
                    <a:pt x="16994" y="168407"/>
                    <a:pt x="28066" y="122274"/>
                    <a:pt x="29542" y="116040"/>
                  </a:cubicBezTo>
                  <a:cubicBezTo>
                    <a:pt x="37907" y="116788"/>
                    <a:pt x="58081" y="120778"/>
                    <a:pt x="58081" y="137236"/>
                  </a:cubicBezTo>
                  <a:cubicBezTo>
                    <a:pt x="58081" y="138982"/>
                    <a:pt x="58081" y="139979"/>
                    <a:pt x="57343" y="142473"/>
                  </a:cubicBezTo>
                  <a:cubicBezTo>
                    <a:pt x="56851" y="145466"/>
                    <a:pt x="56359" y="148458"/>
                    <a:pt x="56359" y="151201"/>
                  </a:cubicBezTo>
                  <a:cubicBezTo>
                    <a:pt x="56359" y="165914"/>
                    <a:pt x="66200" y="175888"/>
                    <a:pt x="78993" y="175888"/>
                  </a:cubicBezTo>
                  <a:cubicBezTo>
                    <a:pt x="86374" y="175888"/>
                    <a:pt x="93017" y="171898"/>
                    <a:pt x="98430" y="162672"/>
                  </a:cubicBezTo>
                  <a:cubicBezTo>
                    <a:pt x="104580" y="151700"/>
                    <a:pt x="107287" y="137985"/>
                    <a:pt x="107287" y="137486"/>
                  </a:cubicBezTo>
                  <a:cubicBezTo>
                    <a:pt x="107287" y="134992"/>
                    <a:pt x="105072" y="134992"/>
                    <a:pt x="104334" y="134992"/>
                  </a:cubicBezTo>
                  <a:cubicBezTo>
                    <a:pt x="101874" y="134992"/>
                    <a:pt x="101628" y="135990"/>
                    <a:pt x="100890" y="139481"/>
                  </a:cubicBezTo>
                  <a:cubicBezTo>
                    <a:pt x="95969" y="157685"/>
                    <a:pt x="90311" y="170402"/>
                    <a:pt x="79485" y="170402"/>
                  </a:cubicBezTo>
                  <a:cubicBezTo>
                    <a:pt x="74811" y="170402"/>
                    <a:pt x="71613" y="167659"/>
                    <a:pt x="71613" y="158682"/>
                  </a:cubicBezTo>
                  <a:cubicBezTo>
                    <a:pt x="71613" y="154443"/>
                    <a:pt x="72597" y="148707"/>
                    <a:pt x="73581" y="144717"/>
                  </a:cubicBezTo>
                  <a:cubicBezTo>
                    <a:pt x="74565" y="140478"/>
                    <a:pt x="74565" y="139481"/>
                    <a:pt x="74565" y="136987"/>
                  </a:cubicBezTo>
                  <a:cubicBezTo>
                    <a:pt x="74565" y="120778"/>
                    <a:pt x="59065" y="113547"/>
                    <a:pt x="38153" y="110804"/>
                  </a:cubicBezTo>
                  <a:cubicBezTo>
                    <a:pt x="45780" y="106315"/>
                    <a:pt x="53653" y="98335"/>
                    <a:pt x="59311" y="92350"/>
                  </a:cubicBezTo>
                  <a:cubicBezTo>
                    <a:pt x="71121" y="79134"/>
                    <a:pt x="82438" y="68411"/>
                    <a:pt x="94493" y="68411"/>
                  </a:cubicBezTo>
                  <a:cubicBezTo>
                    <a:pt x="95969" y="68411"/>
                    <a:pt x="96215" y="68411"/>
                    <a:pt x="96707" y="68661"/>
                  </a:cubicBezTo>
                  <a:cubicBezTo>
                    <a:pt x="99660" y="69159"/>
                    <a:pt x="99906" y="69159"/>
                    <a:pt x="101874" y="70656"/>
                  </a:cubicBezTo>
                  <a:cubicBezTo>
                    <a:pt x="102366" y="70905"/>
                    <a:pt x="102366" y="71154"/>
                    <a:pt x="102858" y="71653"/>
                  </a:cubicBezTo>
                  <a:cubicBezTo>
                    <a:pt x="91049" y="72401"/>
                    <a:pt x="88835" y="82126"/>
                    <a:pt x="88835" y="85119"/>
                  </a:cubicBezTo>
                  <a:cubicBezTo>
                    <a:pt x="88835" y="89109"/>
                    <a:pt x="91541" y="93847"/>
                    <a:pt x="98184" y="93847"/>
                  </a:cubicBezTo>
                  <a:cubicBezTo>
                    <a:pt x="104580" y="93847"/>
                    <a:pt x="111715" y="88361"/>
                    <a:pt x="111715" y="78635"/>
                  </a:cubicBezTo>
                  <a:cubicBezTo>
                    <a:pt x="111715" y="71154"/>
                    <a:pt x="106057" y="62925"/>
                    <a:pt x="94985" y="62925"/>
                  </a:cubicBezTo>
                  <a:cubicBezTo>
                    <a:pt x="88096" y="62925"/>
                    <a:pt x="76779" y="64920"/>
                    <a:pt x="59065" y="84869"/>
                  </a:cubicBezTo>
                  <a:cubicBezTo>
                    <a:pt x="50700" y="94345"/>
                    <a:pt x="41105" y="104320"/>
                    <a:pt x="31756" y="108061"/>
                  </a:cubicBezTo>
                  <a:lnTo>
                    <a:pt x="57343" y="2828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31" name="Forme libre 430">
              <a:extLst>
                <a:ext uri="{FF2B5EF4-FFF2-40B4-BE49-F238E27FC236}">
                  <a16:creationId xmlns:a16="http://schemas.microsoft.com/office/drawing/2014/main" id="{A753A2F0-3A1F-FF21-0500-A06F30ED279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214821" y="6681042"/>
              <a:ext cx="148600" cy="170317"/>
            </a:xfrm>
            <a:custGeom>
              <a:avLst/>
              <a:gdLst>
                <a:gd name="connsiteX0" fmla="*/ 82689 w 148600"/>
                <a:gd name="connsiteY0" fmla="*/ 19535 h 170317"/>
                <a:gd name="connsiteX1" fmla="*/ 108768 w 148600"/>
                <a:gd name="connsiteY1" fmla="*/ 7815 h 170317"/>
                <a:gd name="connsiteX2" fmla="*/ 118117 w 148600"/>
                <a:gd name="connsiteY2" fmla="*/ 3077 h 170317"/>
                <a:gd name="connsiteX3" fmla="*/ 114181 w 148600"/>
                <a:gd name="connsiteY3" fmla="*/ 85 h 170317"/>
                <a:gd name="connsiteX4" fmla="*/ 77769 w 148600"/>
                <a:gd name="connsiteY4" fmla="*/ 833 h 170317"/>
                <a:gd name="connsiteX5" fmla="*/ 45047 w 148600"/>
                <a:gd name="connsiteY5" fmla="*/ 85 h 170317"/>
                <a:gd name="connsiteX6" fmla="*/ 40373 w 148600"/>
                <a:gd name="connsiteY6" fmla="*/ 5072 h 170317"/>
                <a:gd name="connsiteX7" fmla="*/ 47261 w 148600"/>
                <a:gd name="connsiteY7" fmla="*/ 7815 h 170317"/>
                <a:gd name="connsiteX8" fmla="*/ 56610 w 148600"/>
                <a:gd name="connsiteY8" fmla="*/ 8314 h 170317"/>
                <a:gd name="connsiteX9" fmla="*/ 63253 w 148600"/>
                <a:gd name="connsiteY9" fmla="*/ 12304 h 170317"/>
                <a:gd name="connsiteX10" fmla="*/ 62269 w 148600"/>
                <a:gd name="connsiteY10" fmla="*/ 17042 h 170317"/>
                <a:gd name="connsiteX11" fmla="*/ 29301 w 148600"/>
                <a:gd name="connsiteY11" fmla="*/ 150952 h 170317"/>
                <a:gd name="connsiteX12" fmla="*/ 6913 w 148600"/>
                <a:gd name="connsiteY12" fmla="*/ 162672 h 170317"/>
                <a:gd name="connsiteX13" fmla="*/ 270 w 148600"/>
                <a:gd name="connsiteY13" fmla="*/ 167659 h 170317"/>
                <a:gd name="connsiteX14" fmla="*/ 6913 w 148600"/>
                <a:gd name="connsiteY14" fmla="*/ 170402 h 170317"/>
                <a:gd name="connsiteX15" fmla="*/ 120824 w 148600"/>
                <a:gd name="connsiteY15" fmla="*/ 170402 h 170317"/>
                <a:gd name="connsiteX16" fmla="*/ 128451 w 148600"/>
                <a:gd name="connsiteY16" fmla="*/ 166163 h 170317"/>
                <a:gd name="connsiteX17" fmla="*/ 147887 w 148600"/>
                <a:gd name="connsiteY17" fmla="*/ 112300 h 170317"/>
                <a:gd name="connsiteX18" fmla="*/ 148871 w 148600"/>
                <a:gd name="connsiteY18" fmla="*/ 108809 h 170317"/>
                <a:gd name="connsiteX19" fmla="*/ 145919 w 148600"/>
                <a:gd name="connsiteY19" fmla="*/ 106066 h 170317"/>
                <a:gd name="connsiteX20" fmla="*/ 141736 w 148600"/>
                <a:gd name="connsiteY20" fmla="*/ 111302 h 170317"/>
                <a:gd name="connsiteX21" fmla="*/ 79983 w 148600"/>
                <a:gd name="connsiteY21" fmla="*/ 162672 h 170317"/>
                <a:gd name="connsiteX22" fmla="*/ 56856 w 148600"/>
                <a:gd name="connsiteY22" fmla="*/ 162672 h 170317"/>
                <a:gd name="connsiteX23" fmla="*/ 51444 w 148600"/>
                <a:gd name="connsiteY23" fmla="*/ 162422 h 170317"/>
                <a:gd name="connsiteX24" fmla="*/ 48245 w 148600"/>
                <a:gd name="connsiteY24" fmla="*/ 159929 h 170317"/>
                <a:gd name="connsiteX25" fmla="*/ 49476 w 148600"/>
                <a:gd name="connsiteY25" fmla="*/ 154193 h 170317"/>
                <a:gd name="connsiteX26" fmla="*/ 82689 w 148600"/>
                <a:gd name="connsiteY26" fmla="*/ 19535 h 17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8600" h="170317">
                  <a:moveTo>
                    <a:pt x="82689" y="19535"/>
                  </a:moveTo>
                  <a:cubicBezTo>
                    <a:pt x="84904" y="10558"/>
                    <a:pt x="85642" y="7815"/>
                    <a:pt x="108768" y="7815"/>
                  </a:cubicBezTo>
                  <a:cubicBezTo>
                    <a:pt x="116149" y="7815"/>
                    <a:pt x="118117" y="7815"/>
                    <a:pt x="118117" y="3077"/>
                  </a:cubicBezTo>
                  <a:cubicBezTo>
                    <a:pt x="118117" y="85"/>
                    <a:pt x="115411" y="85"/>
                    <a:pt x="114181" y="85"/>
                  </a:cubicBezTo>
                  <a:cubicBezTo>
                    <a:pt x="106062" y="85"/>
                    <a:pt x="85888" y="833"/>
                    <a:pt x="77769" y="833"/>
                  </a:cubicBezTo>
                  <a:cubicBezTo>
                    <a:pt x="70388" y="833"/>
                    <a:pt x="52428" y="85"/>
                    <a:pt x="45047" y="85"/>
                  </a:cubicBezTo>
                  <a:cubicBezTo>
                    <a:pt x="43325" y="85"/>
                    <a:pt x="40373" y="85"/>
                    <a:pt x="40373" y="5072"/>
                  </a:cubicBezTo>
                  <a:cubicBezTo>
                    <a:pt x="40373" y="7815"/>
                    <a:pt x="42587" y="7815"/>
                    <a:pt x="47261" y="7815"/>
                  </a:cubicBezTo>
                  <a:cubicBezTo>
                    <a:pt x="47753" y="7815"/>
                    <a:pt x="52428" y="7815"/>
                    <a:pt x="56610" y="8314"/>
                  </a:cubicBezTo>
                  <a:cubicBezTo>
                    <a:pt x="61039" y="8813"/>
                    <a:pt x="63253" y="9062"/>
                    <a:pt x="63253" y="12304"/>
                  </a:cubicBezTo>
                  <a:cubicBezTo>
                    <a:pt x="63253" y="13301"/>
                    <a:pt x="63007" y="14049"/>
                    <a:pt x="62269" y="17042"/>
                  </a:cubicBezTo>
                  <a:lnTo>
                    <a:pt x="29301" y="150952"/>
                  </a:lnTo>
                  <a:cubicBezTo>
                    <a:pt x="26841" y="160677"/>
                    <a:pt x="26349" y="162672"/>
                    <a:pt x="6913" y="162672"/>
                  </a:cubicBezTo>
                  <a:cubicBezTo>
                    <a:pt x="2730" y="162672"/>
                    <a:pt x="270" y="162672"/>
                    <a:pt x="270" y="167659"/>
                  </a:cubicBezTo>
                  <a:cubicBezTo>
                    <a:pt x="270" y="170402"/>
                    <a:pt x="2484" y="170402"/>
                    <a:pt x="6913" y="170402"/>
                  </a:cubicBezTo>
                  <a:lnTo>
                    <a:pt x="120824" y="170402"/>
                  </a:lnTo>
                  <a:cubicBezTo>
                    <a:pt x="126728" y="170402"/>
                    <a:pt x="126974" y="170402"/>
                    <a:pt x="128451" y="166163"/>
                  </a:cubicBezTo>
                  <a:lnTo>
                    <a:pt x="147887" y="112300"/>
                  </a:lnTo>
                  <a:cubicBezTo>
                    <a:pt x="148871" y="109557"/>
                    <a:pt x="148871" y="109058"/>
                    <a:pt x="148871" y="108809"/>
                  </a:cubicBezTo>
                  <a:cubicBezTo>
                    <a:pt x="148871" y="107811"/>
                    <a:pt x="148133" y="106066"/>
                    <a:pt x="145919" y="106066"/>
                  </a:cubicBezTo>
                  <a:cubicBezTo>
                    <a:pt x="143704" y="106066"/>
                    <a:pt x="143458" y="107312"/>
                    <a:pt x="141736" y="111302"/>
                  </a:cubicBezTo>
                  <a:cubicBezTo>
                    <a:pt x="133371" y="134244"/>
                    <a:pt x="122546" y="162672"/>
                    <a:pt x="79983" y="162672"/>
                  </a:cubicBezTo>
                  <a:lnTo>
                    <a:pt x="56856" y="162672"/>
                  </a:lnTo>
                  <a:cubicBezTo>
                    <a:pt x="53412" y="162672"/>
                    <a:pt x="52920" y="162672"/>
                    <a:pt x="51444" y="162422"/>
                  </a:cubicBezTo>
                  <a:cubicBezTo>
                    <a:pt x="48984" y="162173"/>
                    <a:pt x="48245" y="161924"/>
                    <a:pt x="48245" y="159929"/>
                  </a:cubicBezTo>
                  <a:cubicBezTo>
                    <a:pt x="48245" y="159181"/>
                    <a:pt x="48245" y="158682"/>
                    <a:pt x="49476" y="154193"/>
                  </a:cubicBezTo>
                  <a:lnTo>
                    <a:pt x="82689" y="19535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418" name="Groupe 417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 title="IguanaTex Vector Display">
            <a:extLst>
              <a:ext uri="{FF2B5EF4-FFF2-40B4-BE49-F238E27FC236}">
                <a16:creationId xmlns:a16="http://schemas.microsoft.com/office/drawing/2014/main" id="{17942B7F-35E5-91FB-FAB9-45BD5D948133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17125" y="4320994"/>
            <a:ext cx="317486" cy="317485"/>
            <a:chOff x="2596833" y="8827151"/>
            <a:chExt cx="251394" cy="254903"/>
          </a:xfrm>
        </p:grpSpPr>
        <p:sp>
          <p:nvSpPr>
            <p:cNvPr id="419" name="Forme libre 418">
              <a:extLst>
                <a:ext uri="{FF2B5EF4-FFF2-40B4-BE49-F238E27FC236}">
                  <a16:creationId xmlns:a16="http://schemas.microsoft.com/office/drawing/2014/main" id="{5C3ED425-DBAE-DBED-3401-0B4E9A0C5CB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596833" y="8827151"/>
              <a:ext cx="185495" cy="205195"/>
            </a:xfrm>
            <a:custGeom>
              <a:avLst/>
              <a:gdLst>
                <a:gd name="connsiteX0" fmla="*/ 110010 w 185495"/>
                <a:gd name="connsiteY0" fmla="*/ 21279 h 205195"/>
                <a:gd name="connsiteX1" fmla="*/ 116284 w 185495"/>
                <a:gd name="connsiteY1" fmla="*/ 10065 h 205195"/>
                <a:gd name="connsiteX2" fmla="*/ 133470 w 185495"/>
                <a:gd name="connsiteY2" fmla="*/ 9459 h 205195"/>
                <a:gd name="connsiteX3" fmla="*/ 173297 w 185495"/>
                <a:gd name="connsiteY3" fmla="*/ 34313 h 205195"/>
                <a:gd name="connsiteX4" fmla="*/ 171114 w 185495"/>
                <a:gd name="connsiteY4" fmla="*/ 58560 h 205195"/>
                <a:gd name="connsiteX5" fmla="*/ 170296 w 185495"/>
                <a:gd name="connsiteY5" fmla="*/ 64319 h 205195"/>
                <a:gd name="connsiteX6" fmla="*/ 173569 w 185495"/>
                <a:gd name="connsiteY6" fmla="*/ 68259 h 205195"/>
                <a:gd name="connsiteX7" fmla="*/ 177661 w 185495"/>
                <a:gd name="connsiteY7" fmla="*/ 61288 h 205195"/>
                <a:gd name="connsiteX8" fmla="*/ 185026 w 185495"/>
                <a:gd name="connsiteY8" fmla="*/ 8549 h 205195"/>
                <a:gd name="connsiteX9" fmla="*/ 185572 w 185495"/>
                <a:gd name="connsiteY9" fmla="*/ 3397 h 205195"/>
                <a:gd name="connsiteX10" fmla="*/ 178207 w 185495"/>
                <a:gd name="connsiteY10" fmla="*/ 63 h 205195"/>
                <a:gd name="connsiteX11" fmla="*/ 26810 w 185495"/>
                <a:gd name="connsiteY11" fmla="*/ 63 h 205195"/>
                <a:gd name="connsiteX12" fmla="*/ 18081 w 185495"/>
                <a:gd name="connsiteY12" fmla="*/ 6125 h 205195"/>
                <a:gd name="connsiteX13" fmla="*/ 1713 w 185495"/>
                <a:gd name="connsiteY13" fmla="*/ 59470 h 205195"/>
                <a:gd name="connsiteX14" fmla="*/ 77 w 185495"/>
                <a:gd name="connsiteY14" fmla="*/ 64925 h 205195"/>
                <a:gd name="connsiteX15" fmla="*/ 3350 w 185495"/>
                <a:gd name="connsiteY15" fmla="*/ 68259 h 205195"/>
                <a:gd name="connsiteX16" fmla="*/ 7988 w 185495"/>
                <a:gd name="connsiteY16" fmla="*/ 61894 h 205195"/>
                <a:gd name="connsiteX17" fmla="*/ 70183 w 185495"/>
                <a:gd name="connsiteY17" fmla="*/ 9459 h 205195"/>
                <a:gd name="connsiteX18" fmla="*/ 80822 w 185495"/>
                <a:gd name="connsiteY18" fmla="*/ 9459 h 205195"/>
                <a:gd name="connsiteX19" fmla="*/ 88460 w 185495"/>
                <a:gd name="connsiteY19" fmla="*/ 13096 h 205195"/>
                <a:gd name="connsiteX20" fmla="*/ 87369 w 185495"/>
                <a:gd name="connsiteY20" fmla="*/ 19461 h 205195"/>
                <a:gd name="connsiteX21" fmla="*/ 50815 w 185495"/>
                <a:gd name="connsiteY21" fmla="*/ 181314 h 205195"/>
                <a:gd name="connsiteX22" fmla="*/ 18353 w 185495"/>
                <a:gd name="connsiteY22" fmla="*/ 195863 h 205195"/>
                <a:gd name="connsiteX23" fmla="*/ 6896 w 185495"/>
                <a:gd name="connsiteY23" fmla="*/ 201622 h 205195"/>
                <a:gd name="connsiteX24" fmla="*/ 11534 w 185495"/>
                <a:gd name="connsiteY24" fmla="*/ 205259 h 205195"/>
                <a:gd name="connsiteX25" fmla="*/ 33902 w 185495"/>
                <a:gd name="connsiteY25" fmla="*/ 204652 h 205195"/>
                <a:gd name="connsiteX26" fmla="*/ 57089 w 185495"/>
                <a:gd name="connsiteY26" fmla="*/ 204349 h 205195"/>
                <a:gd name="connsiteX27" fmla="*/ 79731 w 185495"/>
                <a:gd name="connsiteY27" fmla="*/ 204652 h 205195"/>
                <a:gd name="connsiteX28" fmla="*/ 103463 w 185495"/>
                <a:gd name="connsiteY28" fmla="*/ 205259 h 205195"/>
                <a:gd name="connsiteX29" fmla="*/ 109464 w 185495"/>
                <a:gd name="connsiteY29" fmla="*/ 199197 h 205195"/>
                <a:gd name="connsiteX30" fmla="*/ 100190 w 185495"/>
                <a:gd name="connsiteY30" fmla="*/ 195863 h 205195"/>
                <a:gd name="connsiteX31" fmla="*/ 82731 w 185495"/>
                <a:gd name="connsiteY31" fmla="*/ 195257 h 205195"/>
                <a:gd name="connsiteX32" fmla="*/ 72638 w 185495"/>
                <a:gd name="connsiteY32" fmla="*/ 188588 h 205195"/>
                <a:gd name="connsiteX33" fmla="*/ 73729 w 185495"/>
                <a:gd name="connsiteY33" fmla="*/ 182223 h 205195"/>
                <a:gd name="connsiteX34" fmla="*/ 110010 w 185495"/>
                <a:gd name="connsiteY34" fmla="*/ 21279 h 20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5495" h="205195">
                  <a:moveTo>
                    <a:pt x="110010" y="21279"/>
                  </a:moveTo>
                  <a:cubicBezTo>
                    <a:pt x="111919" y="12793"/>
                    <a:pt x="113011" y="10974"/>
                    <a:pt x="116284" y="10065"/>
                  </a:cubicBezTo>
                  <a:cubicBezTo>
                    <a:pt x="118739" y="9459"/>
                    <a:pt x="127741" y="9459"/>
                    <a:pt x="133470" y="9459"/>
                  </a:cubicBezTo>
                  <a:cubicBezTo>
                    <a:pt x="161021" y="9459"/>
                    <a:pt x="173297" y="10671"/>
                    <a:pt x="173297" y="34313"/>
                  </a:cubicBezTo>
                  <a:cubicBezTo>
                    <a:pt x="173297" y="38859"/>
                    <a:pt x="172205" y="50680"/>
                    <a:pt x="171114" y="58560"/>
                  </a:cubicBezTo>
                  <a:cubicBezTo>
                    <a:pt x="170841" y="59773"/>
                    <a:pt x="170296" y="63410"/>
                    <a:pt x="170296" y="64319"/>
                  </a:cubicBezTo>
                  <a:cubicBezTo>
                    <a:pt x="170296" y="66138"/>
                    <a:pt x="171114" y="68259"/>
                    <a:pt x="173569" y="68259"/>
                  </a:cubicBezTo>
                  <a:cubicBezTo>
                    <a:pt x="176570" y="68259"/>
                    <a:pt x="177116" y="65835"/>
                    <a:pt x="177661" y="61288"/>
                  </a:cubicBezTo>
                  <a:lnTo>
                    <a:pt x="185026" y="8549"/>
                  </a:lnTo>
                  <a:cubicBezTo>
                    <a:pt x="185299" y="7337"/>
                    <a:pt x="185572" y="4306"/>
                    <a:pt x="185572" y="3397"/>
                  </a:cubicBezTo>
                  <a:cubicBezTo>
                    <a:pt x="185572" y="63"/>
                    <a:pt x="182844" y="63"/>
                    <a:pt x="178207" y="63"/>
                  </a:cubicBezTo>
                  <a:lnTo>
                    <a:pt x="26810" y="63"/>
                  </a:lnTo>
                  <a:cubicBezTo>
                    <a:pt x="20263" y="63"/>
                    <a:pt x="19990" y="366"/>
                    <a:pt x="18081" y="6125"/>
                  </a:cubicBezTo>
                  <a:lnTo>
                    <a:pt x="1713" y="59470"/>
                  </a:lnTo>
                  <a:cubicBezTo>
                    <a:pt x="1441" y="60076"/>
                    <a:pt x="77" y="64319"/>
                    <a:pt x="77" y="64925"/>
                  </a:cubicBezTo>
                  <a:cubicBezTo>
                    <a:pt x="77" y="66744"/>
                    <a:pt x="1441" y="68259"/>
                    <a:pt x="3350" y="68259"/>
                  </a:cubicBezTo>
                  <a:cubicBezTo>
                    <a:pt x="6078" y="68259"/>
                    <a:pt x="6351" y="66744"/>
                    <a:pt x="7988" y="61894"/>
                  </a:cubicBezTo>
                  <a:cubicBezTo>
                    <a:pt x="22718" y="14914"/>
                    <a:pt x="29811" y="9459"/>
                    <a:pt x="70183" y="9459"/>
                  </a:cubicBezTo>
                  <a:lnTo>
                    <a:pt x="80822" y="9459"/>
                  </a:lnTo>
                  <a:cubicBezTo>
                    <a:pt x="88460" y="9459"/>
                    <a:pt x="88460" y="10671"/>
                    <a:pt x="88460" y="13096"/>
                  </a:cubicBezTo>
                  <a:cubicBezTo>
                    <a:pt x="88460" y="14914"/>
                    <a:pt x="87641" y="18552"/>
                    <a:pt x="87369" y="19461"/>
                  </a:cubicBezTo>
                  <a:lnTo>
                    <a:pt x="50815" y="181314"/>
                  </a:lnTo>
                  <a:cubicBezTo>
                    <a:pt x="48360" y="192529"/>
                    <a:pt x="47542" y="195863"/>
                    <a:pt x="18353" y="195863"/>
                  </a:cubicBezTo>
                  <a:cubicBezTo>
                    <a:pt x="8533" y="195863"/>
                    <a:pt x="6896" y="195863"/>
                    <a:pt x="6896" y="201622"/>
                  </a:cubicBezTo>
                  <a:cubicBezTo>
                    <a:pt x="6896" y="205259"/>
                    <a:pt x="9897" y="205259"/>
                    <a:pt x="11534" y="205259"/>
                  </a:cubicBezTo>
                  <a:cubicBezTo>
                    <a:pt x="18899" y="205259"/>
                    <a:pt x="26537" y="204652"/>
                    <a:pt x="33902" y="204652"/>
                  </a:cubicBezTo>
                  <a:cubicBezTo>
                    <a:pt x="41540" y="204652"/>
                    <a:pt x="49451" y="204349"/>
                    <a:pt x="57089" y="204349"/>
                  </a:cubicBezTo>
                  <a:cubicBezTo>
                    <a:pt x="64727" y="204349"/>
                    <a:pt x="72365" y="204652"/>
                    <a:pt x="79731" y="204652"/>
                  </a:cubicBezTo>
                  <a:cubicBezTo>
                    <a:pt x="87641" y="204652"/>
                    <a:pt x="95825" y="205259"/>
                    <a:pt x="103463" y="205259"/>
                  </a:cubicBezTo>
                  <a:cubicBezTo>
                    <a:pt x="106191" y="205259"/>
                    <a:pt x="109464" y="205259"/>
                    <a:pt x="109464" y="199197"/>
                  </a:cubicBezTo>
                  <a:cubicBezTo>
                    <a:pt x="109464" y="195863"/>
                    <a:pt x="107282" y="195863"/>
                    <a:pt x="100190" y="195863"/>
                  </a:cubicBezTo>
                  <a:cubicBezTo>
                    <a:pt x="93370" y="195863"/>
                    <a:pt x="89824" y="195863"/>
                    <a:pt x="82731" y="195257"/>
                  </a:cubicBezTo>
                  <a:cubicBezTo>
                    <a:pt x="74820" y="194347"/>
                    <a:pt x="72638" y="193438"/>
                    <a:pt x="72638" y="188588"/>
                  </a:cubicBezTo>
                  <a:cubicBezTo>
                    <a:pt x="72638" y="188285"/>
                    <a:pt x="72638" y="186770"/>
                    <a:pt x="73729" y="182223"/>
                  </a:cubicBezTo>
                  <a:lnTo>
                    <a:pt x="110010" y="21279"/>
                  </a:lnTo>
                  <a:close/>
                </a:path>
              </a:pathLst>
            </a:custGeom>
            <a:solidFill>
              <a:srgbClr val="FF0000"/>
            </a:solidFill>
            <a:ln w="26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0" name="Forme libre 419">
              <a:extLst>
                <a:ext uri="{FF2B5EF4-FFF2-40B4-BE49-F238E27FC236}">
                  <a16:creationId xmlns:a16="http://schemas.microsoft.com/office/drawing/2014/main" id="{04AC4A16-ED9A-10F9-0949-0D817E57FAD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759626" y="8936932"/>
              <a:ext cx="88601" cy="145122"/>
            </a:xfrm>
            <a:custGeom>
              <a:avLst/>
              <a:gdLst>
                <a:gd name="connsiteX0" fmla="*/ 88684 w 88601"/>
                <a:gd name="connsiteY0" fmla="*/ 73262 h 145122"/>
                <a:gd name="connsiteX1" fmla="*/ 77418 w 88601"/>
                <a:gd name="connsiteY1" fmla="*/ 18311 h 145122"/>
                <a:gd name="connsiteX2" fmla="*/ 44383 w 88601"/>
                <a:gd name="connsiteY2" fmla="*/ 64 h 145122"/>
                <a:gd name="connsiteX3" fmla="*/ 83 w 88601"/>
                <a:gd name="connsiteY3" fmla="*/ 73262 h 145122"/>
                <a:gd name="connsiteX4" fmla="*/ 44383 w 88601"/>
                <a:gd name="connsiteY4" fmla="*/ 145187 h 145122"/>
                <a:gd name="connsiteX5" fmla="*/ 88684 w 88601"/>
                <a:gd name="connsiteY5" fmla="*/ 73262 h 145122"/>
                <a:gd name="connsiteX6" fmla="*/ 44383 w 88601"/>
                <a:gd name="connsiteY6" fmla="*/ 139246 h 145122"/>
                <a:gd name="connsiteX7" fmla="*/ 20132 w 88601"/>
                <a:gd name="connsiteY7" fmla="*/ 116120 h 145122"/>
                <a:gd name="connsiteX8" fmla="*/ 17459 w 88601"/>
                <a:gd name="connsiteY8" fmla="*/ 70504 h 145122"/>
                <a:gd name="connsiteX9" fmla="*/ 20323 w 88601"/>
                <a:gd name="connsiteY9" fmla="*/ 27222 h 145122"/>
                <a:gd name="connsiteX10" fmla="*/ 44383 w 88601"/>
                <a:gd name="connsiteY10" fmla="*/ 6005 h 145122"/>
                <a:gd name="connsiteX11" fmla="*/ 68061 w 88601"/>
                <a:gd name="connsiteY11" fmla="*/ 25312 h 145122"/>
                <a:gd name="connsiteX12" fmla="*/ 71307 w 88601"/>
                <a:gd name="connsiteY12" fmla="*/ 70504 h 145122"/>
                <a:gd name="connsiteX13" fmla="*/ 68825 w 88601"/>
                <a:gd name="connsiteY13" fmla="*/ 115271 h 145122"/>
                <a:gd name="connsiteX14" fmla="*/ 44383 w 88601"/>
                <a:gd name="connsiteY14" fmla="*/ 139246 h 14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01" h="145122">
                  <a:moveTo>
                    <a:pt x="88684" y="73262"/>
                  </a:moveTo>
                  <a:cubicBezTo>
                    <a:pt x="88684" y="49924"/>
                    <a:pt x="86201" y="33162"/>
                    <a:pt x="77418" y="18311"/>
                  </a:cubicBezTo>
                  <a:cubicBezTo>
                    <a:pt x="71498" y="8551"/>
                    <a:pt x="59659" y="64"/>
                    <a:pt x="44383" y="64"/>
                  </a:cubicBezTo>
                  <a:cubicBezTo>
                    <a:pt x="83" y="64"/>
                    <a:pt x="83" y="57986"/>
                    <a:pt x="83" y="73262"/>
                  </a:cubicBezTo>
                  <a:cubicBezTo>
                    <a:pt x="83" y="88538"/>
                    <a:pt x="83" y="145187"/>
                    <a:pt x="44383" y="145187"/>
                  </a:cubicBezTo>
                  <a:cubicBezTo>
                    <a:pt x="88684" y="145187"/>
                    <a:pt x="88684" y="88538"/>
                    <a:pt x="88684" y="73262"/>
                  </a:cubicBezTo>
                  <a:close/>
                  <a:moveTo>
                    <a:pt x="44383" y="139246"/>
                  </a:moveTo>
                  <a:cubicBezTo>
                    <a:pt x="35599" y="139246"/>
                    <a:pt x="23951" y="133517"/>
                    <a:pt x="20132" y="116120"/>
                  </a:cubicBezTo>
                  <a:cubicBezTo>
                    <a:pt x="17459" y="103602"/>
                    <a:pt x="17459" y="86204"/>
                    <a:pt x="17459" y="70504"/>
                  </a:cubicBezTo>
                  <a:cubicBezTo>
                    <a:pt x="17459" y="55016"/>
                    <a:pt x="17459" y="38891"/>
                    <a:pt x="20323" y="27222"/>
                  </a:cubicBezTo>
                  <a:cubicBezTo>
                    <a:pt x="24333" y="10460"/>
                    <a:pt x="36554" y="6005"/>
                    <a:pt x="44383" y="6005"/>
                  </a:cubicBezTo>
                  <a:cubicBezTo>
                    <a:pt x="54695" y="6005"/>
                    <a:pt x="64624" y="13006"/>
                    <a:pt x="68061" y="25312"/>
                  </a:cubicBezTo>
                  <a:cubicBezTo>
                    <a:pt x="71116" y="36769"/>
                    <a:pt x="71307" y="52045"/>
                    <a:pt x="71307" y="70504"/>
                  </a:cubicBezTo>
                  <a:cubicBezTo>
                    <a:pt x="71307" y="86204"/>
                    <a:pt x="71307" y="101904"/>
                    <a:pt x="68825" y="115271"/>
                  </a:cubicBezTo>
                  <a:cubicBezTo>
                    <a:pt x="65006" y="134578"/>
                    <a:pt x="52021" y="139246"/>
                    <a:pt x="44383" y="139246"/>
                  </a:cubicBezTo>
                  <a:close/>
                </a:path>
              </a:pathLst>
            </a:custGeom>
            <a:solidFill>
              <a:srgbClr val="FF0000"/>
            </a:solidFill>
            <a:ln w="26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21" name="Groupe 420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 title="IguanaTex Vector Display">
            <a:extLst>
              <a:ext uri="{FF2B5EF4-FFF2-40B4-BE49-F238E27FC236}">
                <a16:creationId xmlns:a16="http://schemas.microsoft.com/office/drawing/2014/main" id="{82E2BA19-E79E-DE14-3A97-99CA382BD61C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362922" y="6154514"/>
            <a:ext cx="443786" cy="307236"/>
            <a:chOff x="4930487" y="4090209"/>
            <a:chExt cx="411518" cy="283641"/>
          </a:xfrm>
        </p:grpSpPr>
        <p:sp>
          <p:nvSpPr>
            <p:cNvPr id="422" name="Forme libre 421">
              <a:extLst>
                <a:ext uri="{FF2B5EF4-FFF2-40B4-BE49-F238E27FC236}">
                  <a16:creationId xmlns:a16="http://schemas.microsoft.com/office/drawing/2014/main" id="{87DB91D8-6C76-5FC4-B2E4-01B9679CCB1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930487" y="4090209"/>
              <a:ext cx="214747" cy="230246"/>
            </a:xfrm>
            <a:custGeom>
              <a:avLst/>
              <a:gdLst>
                <a:gd name="connsiteX0" fmla="*/ 127346 w 214747"/>
                <a:gd name="connsiteY0" fmla="*/ 23870 h 230246"/>
                <a:gd name="connsiteX1" fmla="*/ 134610 w 214747"/>
                <a:gd name="connsiteY1" fmla="*/ 11286 h 230246"/>
                <a:gd name="connsiteX2" fmla="*/ 154506 w 214747"/>
                <a:gd name="connsiteY2" fmla="*/ 10606 h 230246"/>
                <a:gd name="connsiteX3" fmla="*/ 200613 w 214747"/>
                <a:gd name="connsiteY3" fmla="*/ 38494 h 230246"/>
                <a:gd name="connsiteX4" fmla="*/ 198087 w 214747"/>
                <a:gd name="connsiteY4" fmla="*/ 65702 h 230246"/>
                <a:gd name="connsiteX5" fmla="*/ 197140 w 214747"/>
                <a:gd name="connsiteY5" fmla="*/ 72164 h 230246"/>
                <a:gd name="connsiteX6" fmla="*/ 200929 w 214747"/>
                <a:gd name="connsiteY6" fmla="*/ 76585 h 230246"/>
                <a:gd name="connsiteX7" fmla="*/ 205666 w 214747"/>
                <a:gd name="connsiteY7" fmla="*/ 68763 h 230246"/>
                <a:gd name="connsiteX8" fmla="*/ 214193 w 214747"/>
                <a:gd name="connsiteY8" fmla="*/ 9586 h 230246"/>
                <a:gd name="connsiteX9" fmla="*/ 214825 w 214747"/>
                <a:gd name="connsiteY9" fmla="*/ 3804 h 230246"/>
                <a:gd name="connsiteX10" fmla="*/ 206298 w 214747"/>
                <a:gd name="connsiteY10" fmla="*/ 63 h 230246"/>
                <a:gd name="connsiteX11" fmla="*/ 31026 w 214747"/>
                <a:gd name="connsiteY11" fmla="*/ 63 h 230246"/>
                <a:gd name="connsiteX12" fmla="*/ 20920 w 214747"/>
                <a:gd name="connsiteY12" fmla="*/ 6865 h 230246"/>
                <a:gd name="connsiteX13" fmla="*/ 1972 w 214747"/>
                <a:gd name="connsiteY13" fmla="*/ 66722 h 230246"/>
                <a:gd name="connsiteX14" fmla="*/ 77 w 214747"/>
                <a:gd name="connsiteY14" fmla="*/ 72844 h 230246"/>
                <a:gd name="connsiteX15" fmla="*/ 3866 w 214747"/>
                <a:gd name="connsiteY15" fmla="*/ 76585 h 230246"/>
                <a:gd name="connsiteX16" fmla="*/ 9235 w 214747"/>
                <a:gd name="connsiteY16" fmla="*/ 69443 h 230246"/>
                <a:gd name="connsiteX17" fmla="*/ 81239 w 214747"/>
                <a:gd name="connsiteY17" fmla="*/ 10606 h 230246"/>
                <a:gd name="connsiteX18" fmla="*/ 93555 w 214747"/>
                <a:gd name="connsiteY18" fmla="*/ 10606 h 230246"/>
                <a:gd name="connsiteX19" fmla="*/ 102398 w 214747"/>
                <a:gd name="connsiteY19" fmla="*/ 14687 h 230246"/>
                <a:gd name="connsiteX20" fmla="*/ 101135 w 214747"/>
                <a:gd name="connsiteY20" fmla="*/ 21829 h 230246"/>
                <a:gd name="connsiteX21" fmla="*/ 58817 w 214747"/>
                <a:gd name="connsiteY21" fmla="*/ 203442 h 230246"/>
                <a:gd name="connsiteX22" fmla="*/ 21236 w 214747"/>
                <a:gd name="connsiteY22" fmla="*/ 219766 h 230246"/>
                <a:gd name="connsiteX23" fmla="*/ 7972 w 214747"/>
                <a:gd name="connsiteY23" fmla="*/ 226228 h 230246"/>
                <a:gd name="connsiteX24" fmla="*/ 13341 w 214747"/>
                <a:gd name="connsiteY24" fmla="*/ 230309 h 230246"/>
                <a:gd name="connsiteX25" fmla="*/ 39237 w 214747"/>
                <a:gd name="connsiteY25" fmla="*/ 229629 h 230246"/>
                <a:gd name="connsiteX26" fmla="*/ 66080 w 214747"/>
                <a:gd name="connsiteY26" fmla="*/ 229289 h 230246"/>
                <a:gd name="connsiteX27" fmla="*/ 92292 w 214747"/>
                <a:gd name="connsiteY27" fmla="*/ 229629 h 230246"/>
                <a:gd name="connsiteX28" fmla="*/ 119767 w 214747"/>
                <a:gd name="connsiteY28" fmla="*/ 230309 h 230246"/>
                <a:gd name="connsiteX29" fmla="*/ 126715 w 214747"/>
                <a:gd name="connsiteY29" fmla="*/ 223507 h 230246"/>
                <a:gd name="connsiteX30" fmla="*/ 115977 w 214747"/>
                <a:gd name="connsiteY30" fmla="*/ 219766 h 230246"/>
                <a:gd name="connsiteX31" fmla="*/ 95766 w 214747"/>
                <a:gd name="connsiteY31" fmla="*/ 219086 h 230246"/>
                <a:gd name="connsiteX32" fmla="*/ 84081 w 214747"/>
                <a:gd name="connsiteY32" fmla="*/ 211604 h 230246"/>
                <a:gd name="connsiteX33" fmla="*/ 85344 w 214747"/>
                <a:gd name="connsiteY33" fmla="*/ 204462 h 230246"/>
                <a:gd name="connsiteX34" fmla="*/ 127346 w 214747"/>
                <a:gd name="connsiteY34" fmla="*/ 23870 h 23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4747" h="230246">
                  <a:moveTo>
                    <a:pt x="127346" y="23870"/>
                  </a:moveTo>
                  <a:cubicBezTo>
                    <a:pt x="129557" y="14347"/>
                    <a:pt x="130820" y="12306"/>
                    <a:pt x="134610" y="11286"/>
                  </a:cubicBezTo>
                  <a:cubicBezTo>
                    <a:pt x="137452" y="10606"/>
                    <a:pt x="147874" y="10606"/>
                    <a:pt x="154506" y="10606"/>
                  </a:cubicBezTo>
                  <a:cubicBezTo>
                    <a:pt x="186402" y="10606"/>
                    <a:pt x="200613" y="11966"/>
                    <a:pt x="200613" y="38494"/>
                  </a:cubicBezTo>
                  <a:cubicBezTo>
                    <a:pt x="200613" y="43595"/>
                    <a:pt x="199350" y="56859"/>
                    <a:pt x="198087" y="65702"/>
                  </a:cubicBezTo>
                  <a:cubicBezTo>
                    <a:pt x="197771" y="67062"/>
                    <a:pt x="197140" y="71143"/>
                    <a:pt x="197140" y="72164"/>
                  </a:cubicBezTo>
                  <a:cubicBezTo>
                    <a:pt x="197140" y="74204"/>
                    <a:pt x="198087" y="76585"/>
                    <a:pt x="200929" y="76585"/>
                  </a:cubicBezTo>
                  <a:cubicBezTo>
                    <a:pt x="204403" y="76585"/>
                    <a:pt x="205035" y="73864"/>
                    <a:pt x="205666" y="68763"/>
                  </a:cubicBezTo>
                  <a:lnTo>
                    <a:pt x="214193" y="9586"/>
                  </a:lnTo>
                  <a:cubicBezTo>
                    <a:pt x="214509" y="8225"/>
                    <a:pt x="214825" y="4824"/>
                    <a:pt x="214825" y="3804"/>
                  </a:cubicBezTo>
                  <a:cubicBezTo>
                    <a:pt x="214825" y="63"/>
                    <a:pt x="211667" y="63"/>
                    <a:pt x="206298" y="63"/>
                  </a:cubicBezTo>
                  <a:lnTo>
                    <a:pt x="31026" y="63"/>
                  </a:lnTo>
                  <a:cubicBezTo>
                    <a:pt x="23446" y="63"/>
                    <a:pt x="23131" y="403"/>
                    <a:pt x="20920" y="6865"/>
                  </a:cubicBezTo>
                  <a:lnTo>
                    <a:pt x="1972" y="66722"/>
                  </a:lnTo>
                  <a:cubicBezTo>
                    <a:pt x="1656" y="67402"/>
                    <a:pt x="77" y="72164"/>
                    <a:pt x="77" y="72844"/>
                  </a:cubicBezTo>
                  <a:cubicBezTo>
                    <a:pt x="77" y="74884"/>
                    <a:pt x="1656" y="76585"/>
                    <a:pt x="3866" y="76585"/>
                  </a:cubicBezTo>
                  <a:cubicBezTo>
                    <a:pt x="7024" y="76585"/>
                    <a:pt x="7340" y="74884"/>
                    <a:pt x="9235" y="69443"/>
                  </a:cubicBezTo>
                  <a:cubicBezTo>
                    <a:pt x="26289" y="16728"/>
                    <a:pt x="34500" y="10606"/>
                    <a:pt x="81239" y="10606"/>
                  </a:cubicBezTo>
                  <a:lnTo>
                    <a:pt x="93555" y="10606"/>
                  </a:lnTo>
                  <a:cubicBezTo>
                    <a:pt x="102398" y="10606"/>
                    <a:pt x="102398" y="11966"/>
                    <a:pt x="102398" y="14687"/>
                  </a:cubicBezTo>
                  <a:cubicBezTo>
                    <a:pt x="102398" y="16728"/>
                    <a:pt x="101450" y="20809"/>
                    <a:pt x="101135" y="21829"/>
                  </a:cubicBezTo>
                  <a:lnTo>
                    <a:pt x="58817" y="203442"/>
                  </a:lnTo>
                  <a:cubicBezTo>
                    <a:pt x="55974" y="216025"/>
                    <a:pt x="55027" y="219766"/>
                    <a:pt x="21236" y="219766"/>
                  </a:cubicBezTo>
                  <a:cubicBezTo>
                    <a:pt x="9867" y="219766"/>
                    <a:pt x="7972" y="219766"/>
                    <a:pt x="7972" y="226228"/>
                  </a:cubicBezTo>
                  <a:cubicBezTo>
                    <a:pt x="7972" y="230309"/>
                    <a:pt x="11446" y="230309"/>
                    <a:pt x="13341" y="230309"/>
                  </a:cubicBezTo>
                  <a:cubicBezTo>
                    <a:pt x="21867" y="230309"/>
                    <a:pt x="30710" y="229629"/>
                    <a:pt x="39237" y="229629"/>
                  </a:cubicBezTo>
                  <a:cubicBezTo>
                    <a:pt x="48079" y="229629"/>
                    <a:pt x="57238" y="229289"/>
                    <a:pt x="66080" y="229289"/>
                  </a:cubicBezTo>
                  <a:cubicBezTo>
                    <a:pt x="74923" y="229289"/>
                    <a:pt x="83765" y="229629"/>
                    <a:pt x="92292" y="229629"/>
                  </a:cubicBezTo>
                  <a:cubicBezTo>
                    <a:pt x="101450" y="229629"/>
                    <a:pt x="110925" y="230309"/>
                    <a:pt x="119767" y="230309"/>
                  </a:cubicBezTo>
                  <a:cubicBezTo>
                    <a:pt x="122925" y="230309"/>
                    <a:pt x="126715" y="230309"/>
                    <a:pt x="126715" y="223507"/>
                  </a:cubicBezTo>
                  <a:cubicBezTo>
                    <a:pt x="126715" y="219766"/>
                    <a:pt x="124188" y="219766"/>
                    <a:pt x="115977" y="219766"/>
                  </a:cubicBezTo>
                  <a:cubicBezTo>
                    <a:pt x="108082" y="219766"/>
                    <a:pt x="103977" y="219766"/>
                    <a:pt x="95766" y="219086"/>
                  </a:cubicBezTo>
                  <a:cubicBezTo>
                    <a:pt x="86608" y="218066"/>
                    <a:pt x="84081" y="217046"/>
                    <a:pt x="84081" y="211604"/>
                  </a:cubicBezTo>
                  <a:cubicBezTo>
                    <a:pt x="84081" y="211264"/>
                    <a:pt x="84081" y="209563"/>
                    <a:pt x="85344" y="204462"/>
                  </a:cubicBezTo>
                  <a:lnTo>
                    <a:pt x="127346" y="23870"/>
                  </a:lnTo>
                  <a:close/>
                </a:path>
              </a:pathLst>
            </a:custGeom>
            <a:solidFill>
              <a:srgbClr val="0000FF"/>
            </a:solidFill>
            <a:ln w="31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3" name="Forme libre 422">
              <a:extLst>
                <a:ext uri="{FF2B5EF4-FFF2-40B4-BE49-F238E27FC236}">
                  <a16:creationId xmlns:a16="http://schemas.microsoft.com/office/drawing/2014/main" id="{D046FC21-353F-55B9-F61F-FF94139065F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124479" y="4266481"/>
              <a:ext cx="217526" cy="107369"/>
            </a:xfrm>
            <a:custGeom>
              <a:avLst/>
              <a:gdLst>
                <a:gd name="connsiteX0" fmla="*/ 110836 w 217526"/>
                <a:gd name="connsiteY0" fmla="*/ 39822 h 107369"/>
                <a:gd name="connsiteX1" fmla="*/ 87182 w 217526"/>
                <a:gd name="connsiteY1" fmla="*/ 14586 h 107369"/>
                <a:gd name="connsiteX2" fmla="*/ 47390 w 217526"/>
                <a:gd name="connsiteY2" fmla="*/ 64 h 107369"/>
                <a:gd name="connsiteX3" fmla="*/ 83 w 217526"/>
                <a:gd name="connsiteY3" fmla="*/ 53868 h 107369"/>
                <a:gd name="connsiteX4" fmla="*/ 46727 w 217526"/>
                <a:gd name="connsiteY4" fmla="*/ 107433 h 107369"/>
                <a:gd name="connsiteX5" fmla="*/ 106856 w 217526"/>
                <a:gd name="connsiteY5" fmla="*/ 67676 h 107369"/>
                <a:gd name="connsiteX6" fmla="*/ 130510 w 217526"/>
                <a:gd name="connsiteY6" fmla="*/ 92911 h 107369"/>
                <a:gd name="connsiteX7" fmla="*/ 170302 w 217526"/>
                <a:gd name="connsiteY7" fmla="*/ 107433 h 107369"/>
                <a:gd name="connsiteX8" fmla="*/ 217610 w 217526"/>
                <a:gd name="connsiteY8" fmla="*/ 53630 h 107369"/>
                <a:gd name="connsiteX9" fmla="*/ 170965 w 217526"/>
                <a:gd name="connsiteY9" fmla="*/ 64 h 107369"/>
                <a:gd name="connsiteX10" fmla="*/ 110836 w 217526"/>
                <a:gd name="connsiteY10" fmla="*/ 39822 h 107369"/>
                <a:gd name="connsiteX11" fmla="*/ 117910 w 217526"/>
                <a:gd name="connsiteY11" fmla="*/ 48630 h 107369"/>
                <a:gd name="connsiteX12" fmla="*/ 172955 w 217526"/>
                <a:gd name="connsiteY12" fmla="*/ 9111 h 107369"/>
                <a:gd name="connsiteX13" fmla="*/ 211420 w 217526"/>
                <a:gd name="connsiteY13" fmla="*/ 53630 h 107369"/>
                <a:gd name="connsiteX14" fmla="*/ 173839 w 217526"/>
                <a:gd name="connsiteY14" fmla="*/ 94340 h 107369"/>
                <a:gd name="connsiteX15" fmla="*/ 117910 w 217526"/>
                <a:gd name="connsiteY15" fmla="*/ 48630 h 107369"/>
                <a:gd name="connsiteX16" fmla="*/ 99782 w 217526"/>
                <a:gd name="connsiteY16" fmla="*/ 58867 h 107369"/>
                <a:gd name="connsiteX17" fmla="*/ 44737 w 217526"/>
                <a:gd name="connsiteY17" fmla="*/ 98387 h 107369"/>
                <a:gd name="connsiteX18" fmla="*/ 6272 w 217526"/>
                <a:gd name="connsiteY18" fmla="*/ 53868 h 107369"/>
                <a:gd name="connsiteX19" fmla="*/ 43853 w 217526"/>
                <a:gd name="connsiteY19" fmla="*/ 13158 h 107369"/>
                <a:gd name="connsiteX20" fmla="*/ 99782 w 217526"/>
                <a:gd name="connsiteY20" fmla="*/ 58867 h 10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7526" h="107369">
                  <a:moveTo>
                    <a:pt x="110836" y="39822"/>
                  </a:moveTo>
                  <a:cubicBezTo>
                    <a:pt x="99119" y="25061"/>
                    <a:pt x="95582" y="21014"/>
                    <a:pt x="87182" y="14586"/>
                  </a:cubicBezTo>
                  <a:cubicBezTo>
                    <a:pt x="73697" y="4111"/>
                    <a:pt x="59549" y="64"/>
                    <a:pt x="47390" y="64"/>
                  </a:cubicBezTo>
                  <a:cubicBezTo>
                    <a:pt x="19978" y="64"/>
                    <a:pt x="83" y="25300"/>
                    <a:pt x="83" y="53868"/>
                  </a:cubicBezTo>
                  <a:cubicBezTo>
                    <a:pt x="83" y="81722"/>
                    <a:pt x="19094" y="107433"/>
                    <a:pt x="46727" y="107433"/>
                  </a:cubicBezTo>
                  <a:cubicBezTo>
                    <a:pt x="77455" y="107433"/>
                    <a:pt x="98898" y="80293"/>
                    <a:pt x="106856" y="67676"/>
                  </a:cubicBezTo>
                  <a:cubicBezTo>
                    <a:pt x="118573" y="82436"/>
                    <a:pt x="122110" y="86483"/>
                    <a:pt x="130510" y="92911"/>
                  </a:cubicBezTo>
                  <a:cubicBezTo>
                    <a:pt x="143995" y="103386"/>
                    <a:pt x="158143" y="107433"/>
                    <a:pt x="170302" y="107433"/>
                  </a:cubicBezTo>
                  <a:cubicBezTo>
                    <a:pt x="197714" y="107433"/>
                    <a:pt x="217610" y="82198"/>
                    <a:pt x="217610" y="53630"/>
                  </a:cubicBezTo>
                  <a:cubicBezTo>
                    <a:pt x="217610" y="25776"/>
                    <a:pt x="198598" y="64"/>
                    <a:pt x="170965" y="64"/>
                  </a:cubicBezTo>
                  <a:cubicBezTo>
                    <a:pt x="140237" y="64"/>
                    <a:pt x="118794" y="27204"/>
                    <a:pt x="110836" y="39822"/>
                  </a:cubicBezTo>
                  <a:close/>
                  <a:moveTo>
                    <a:pt x="117910" y="48630"/>
                  </a:moveTo>
                  <a:cubicBezTo>
                    <a:pt x="126752" y="33156"/>
                    <a:pt x="145985" y="9111"/>
                    <a:pt x="172955" y="9111"/>
                  </a:cubicBezTo>
                  <a:cubicBezTo>
                    <a:pt x="195724" y="9111"/>
                    <a:pt x="211420" y="30775"/>
                    <a:pt x="211420" y="53630"/>
                  </a:cubicBezTo>
                  <a:cubicBezTo>
                    <a:pt x="211420" y="76484"/>
                    <a:pt x="194177" y="94340"/>
                    <a:pt x="173839" y="94340"/>
                  </a:cubicBezTo>
                  <a:cubicBezTo>
                    <a:pt x="153280" y="94340"/>
                    <a:pt x="139132" y="76246"/>
                    <a:pt x="117910" y="48630"/>
                  </a:cubicBezTo>
                  <a:close/>
                  <a:moveTo>
                    <a:pt x="99782" y="58867"/>
                  </a:moveTo>
                  <a:cubicBezTo>
                    <a:pt x="90940" y="74342"/>
                    <a:pt x="71707" y="98387"/>
                    <a:pt x="44737" y="98387"/>
                  </a:cubicBezTo>
                  <a:cubicBezTo>
                    <a:pt x="21968" y="98387"/>
                    <a:pt x="6272" y="76722"/>
                    <a:pt x="6272" y="53868"/>
                  </a:cubicBezTo>
                  <a:cubicBezTo>
                    <a:pt x="6272" y="31013"/>
                    <a:pt x="23515" y="13158"/>
                    <a:pt x="43853" y="13158"/>
                  </a:cubicBezTo>
                  <a:cubicBezTo>
                    <a:pt x="64412" y="13158"/>
                    <a:pt x="78560" y="31251"/>
                    <a:pt x="99782" y="58867"/>
                  </a:cubicBezTo>
                  <a:close/>
                </a:path>
              </a:pathLst>
            </a:custGeom>
            <a:solidFill>
              <a:srgbClr val="0000FF"/>
            </a:solidFill>
            <a:ln w="31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24" name="Graphique 408 2" descr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L&#10;$$&#10;\end{document}&#10;" title="IguanaTex Vector Display">
            <a:extLst>
              <a:ext uri="{FF2B5EF4-FFF2-40B4-BE49-F238E27FC236}">
                <a16:creationId xmlns:a16="http://schemas.microsoft.com/office/drawing/2014/main" id="{88F78777-C8DB-CAE3-FBEB-69BD43ACF972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4549549" y="6541812"/>
            <a:ext cx="199730" cy="229233"/>
          </a:xfrm>
          <a:custGeom>
            <a:avLst/>
            <a:gdLst>
              <a:gd name="connsiteX0" fmla="*/ 94876 w 170644"/>
              <a:gd name="connsiteY0" fmla="*/ 21754 h 189829"/>
              <a:gd name="connsiteX1" fmla="*/ 124823 w 170644"/>
              <a:gd name="connsiteY1" fmla="*/ 8691 h 189829"/>
              <a:gd name="connsiteX2" fmla="*/ 135559 w 170644"/>
              <a:gd name="connsiteY2" fmla="*/ 3410 h 189829"/>
              <a:gd name="connsiteX3" fmla="*/ 131039 w 170644"/>
              <a:gd name="connsiteY3" fmla="*/ 75 h 189829"/>
              <a:gd name="connsiteX4" fmla="*/ 89225 w 170644"/>
              <a:gd name="connsiteY4" fmla="*/ 909 h 189829"/>
              <a:gd name="connsiteX5" fmla="*/ 51649 w 170644"/>
              <a:gd name="connsiteY5" fmla="*/ 75 h 189829"/>
              <a:gd name="connsiteX6" fmla="*/ 46282 w 170644"/>
              <a:gd name="connsiteY6" fmla="*/ 5633 h 189829"/>
              <a:gd name="connsiteX7" fmla="*/ 54192 w 170644"/>
              <a:gd name="connsiteY7" fmla="*/ 8691 h 189829"/>
              <a:gd name="connsiteX8" fmla="*/ 64928 w 170644"/>
              <a:gd name="connsiteY8" fmla="*/ 9247 h 189829"/>
              <a:gd name="connsiteX9" fmla="*/ 72556 w 170644"/>
              <a:gd name="connsiteY9" fmla="*/ 13694 h 189829"/>
              <a:gd name="connsiteX10" fmla="*/ 71426 w 170644"/>
              <a:gd name="connsiteY10" fmla="*/ 18974 h 189829"/>
              <a:gd name="connsiteX11" fmla="*/ 33568 w 170644"/>
              <a:gd name="connsiteY11" fmla="*/ 168225 h 189829"/>
              <a:gd name="connsiteX12" fmla="*/ 7858 w 170644"/>
              <a:gd name="connsiteY12" fmla="*/ 181288 h 189829"/>
              <a:gd name="connsiteX13" fmla="*/ 230 w 170644"/>
              <a:gd name="connsiteY13" fmla="*/ 186847 h 189829"/>
              <a:gd name="connsiteX14" fmla="*/ 7858 w 170644"/>
              <a:gd name="connsiteY14" fmla="*/ 189904 h 189829"/>
              <a:gd name="connsiteX15" fmla="*/ 138667 w 170644"/>
              <a:gd name="connsiteY15" fmla="*/ 189904 h 189829"/>
              <a:gd name="connsiteX16" fmla="*/ 147425 w 170644"/>
              <a:gd name="connsiteY16" fmla="*/ 185179 h 189829"/>
              <a:gd name="connsiteX17" fmla="*/ 169744 w 170644"/>
              <a:gd name="connsiteY17" fmla="*/ 125145 h 189829"/>
              <a:gd name="connsiteX18" fmla="*/ 170874 w 170644"/>
              <a:gd name="connsiteY18" fmla="*/ 121254 h 189829"/>
              <a:gd name="connsiteX19" fmla="*/ 167484 w 170644"/>
              <a:gd name="connsiteY19" fmla="*/ 118197 h 189829"/>
              <a:gd name="connsiteX20" fmla="*/ 162681 w 170644"/>
              <a:gd name="connsiteY20" fmla="*/ 124034 h 189829"/>
              <a:gd name="connsiteX21" fmla="*/ 91768 w 170644"/>
              <a:gd name="connsiteY21" fmla="*/ 181288 h 189829"/>
              <a:gd name="connsiteX22" fmla="*/ 65211 w 170644"/>
              <a:gd name="connsiteY22" fmla="*/ 181288 h 189829"/>
              <a:gd name="connsiteX23" fmla="*/ 58995 w 170644"/>
              <a:gd name="connsiteY23" fmla="*/ 181010 h 189829"/>
              <a:gd name="connsiteX24" fmla="*/ 55322 w 170644"/>
              <a:gd name="connsiteY24" fmla="*/ 178231 h 189829"/>
              <a:gd name="connsiteX25" fmla="*/ 56735 w 170644"/>
              <a:gd name="connsiteY25" fmla="*/ 171838 h 189829"/>
              <a:gd name="connsiteX26" fmla="*/ 94876 w 170644"/>
              <a:gd name="connsiteY26" fmla="*/ 21754 h 18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644" h="189829">
                <a:moveTo>
                  <a:pt x="94876" y="21754"/>
                </a:moveTo>
                <a:cubicBezTo>
                  <a:pt x="97418" y="11748"/>
                  <a:pt x="98266" y="8691"/>
                  <a:pt x="124823" y="8691"/>
                </a:cubicBezTo>
                <a:cubicBezTo>
                  <a:pt x="133299" y="8691"/>
                  <a:pt x="135559" y="8691"/>
                  <a:pt x="135559" y="3410"/>
                </a:cubicBezTo>
                <a:cubicBezTo>
                  <a:pt x="135559" y="75"/>
                  <a:pt x="132451" y="75"/>
                  <a:pt x="131039" y="75"/>
                </a:cubicBezTo>
                <a:cubicBezTo>
                  <a:pt x="121715" y="75"/>
                  <a:pt x="98548" y="909"/>
                  <a:pt x="89225" y="909"/>
                </a:cubicBezTo>
                <a:cubicBezTo>
                  <a:pt x="80749" y="909"/>
                  <a:pt x="60125" y="75"/>
                  <a:pt x="51649" y="75"/>
                </a:cubicBezTo>
                <a:cubicBezTo>
                  <a:pt x="49672" y="75"/>
                  <a:pt x="46282" y="75"/>
                  <a:pt x="46282" y="5633"/>
                </a:cubicBezTo>
                <a:cubicBezTo>
                  <a:pt x="46282" y="8691"/>
                  <a:pt x="48824" y="8691"/>
                  <a:pt x="54192" y="8691"/>
                </a:cubicBezTo>
                <a:cubicBezTo>
                  <a:pt x="54757" y="8691"/>
                  <a:pt x="60125" y="8691"/>
                  <a:pt x="64928" y="9247"/>
                </a:cubicBezTo>
                <a:cubicBezTo>
                  <a:pt x="70014" y="9802"/>
                  <a:pt x="72556" y="10080"/>
                  <a:pt x="72556" y="13694"/>
                </a:cubicBezTo>
                <a:cubicBezTo>
                  <a:pt x="72556" y="14805"/>
                  <a:pt x="72274" y="15639"/>
                  <a:pt x="71426" y="18974"/>
                </a:cubicBezTo>
                <a:lnTo>
                  <a:pt x="33568" y="168225"/>
                </a:lnTo>
                <a:cubicBezTo>
                  <a:pt x="30743" y="179065"/>
                  <a:pt x="30178" y="181288"/>
                  <a:pt x="7858" y="181288"/>
                </a:cubicBezTo>
                <a:cubicBezTo>
                  <a:pt x="3055" y="181288"/>
                  <a:pt x="230" y="181288"/>
                  <a:pt x="230" y="186847"/>
                </a:cubicBezTo>
                <a:cubicBezTo>
                  <a:pt x="230" y="189904"/>
                  <a:pt x="2773" y="189904"/>
                  <a:pt x="7858" y="189904"/>
                </a:cubicBezTo>
                <a:lnTo>
                  <a:pt x="138667" y="189904"/>
                </a:lnTo>
                <a:cubicBezTo>
                  <a:pt x="145447" y="189904"/>
                  <a:pt x="145730" y="189904"/>
                  <a:pt x="147425" y="185179"/>
                </a:cubicBezTo>
                <a:lnTo>
                  <a:pt x="169744" y="125145"/>
                </a:lnTo>
                <a:cubicBezTo>
                  <a:pt x="170874" y="122088"/>
                  <a:pt x="170874" y="121532"/>
                  <a:pt x="170874" y="121254"/>
                </a:cubicBezTo>
                <a:cubicBezTo>
                  <a:pt x="170874" y="120143"/>
                  <a:pt x="170027" y="118197"/>
                  <a:pt x="167484" y="118197"/>
                </a:cubicBezTo>
                <a:cubicBezTo>
                  <a:pt x="164941" y="118197"/>
                  <a:pt x="164659" y="119587"/>
                  <a:pt x="162681" y="124034"/>
                </a:cubicBezTo>
                <a:cubicBezTo>
                  <a:pt x="153075" y="149604"/>
                  <a:pt x="140644" y="181288"/>
                  <a:pt x="91768" y="181288"/>
                </a:cubicBezTo>
                <a:lnTo>
                  <a:pt x="65211" y="181288"/>
                </a:lnTo>
                <a:cubicBezTo>
                  <a:pt x="61255" y="181288"/>
                  <a:pt x="60690" y="181288"/>
                  <a:pt x="58995" y="181010"/>
                </a:cubicBezTo>
                <a:cubicBezTo>
                  <a:pt x="56170" y="180732"/>
                  <a:pt x="55322" y="180454"/>
                  <a:pt x="55322" y="178231"/>
                </a:cubicBezTo>
                <a:cubicBezTo>
                  <a:pt x="55322" y="177397"/>
                  <a:pt x="55322" y="176841"/>
                  <a:pt x="56735" y="171838"/>
                </a:cubicBezTo>
                <a:lnTo>
                  <a:pt x="94876" y="21754"/>
                </a:lnTo>
                <a:close/>
              </a:path>
            </a:pathLst>
          </a:custGeom>
          <a:solidFill>
            <a:srgbClr val="000000"/>
          </a:solidFill>
          <a:ln w="2721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cxnSp>
        <p:nvCxnSpPr>
          <p:cNvPr id="425" name="Connecteur droit 424">
            <a:extLst>
              <a:ext uri="{FF2B5EF4-FFF2-40B4-BE49-F238E27FC236}">
                <a16:creationId xmlns:a16="http://schemas.microsoft.com/office/drawing/2014/main" id="{AC697293-984A-66FF-7CC6-61730A9D7AFE}"/>
              </a:ext>
            </a:extLst>
          </p:cNvPr>
          <p:cNvCxnSpPr>
            <a:cxnSpLocks/>
          </p:cNvCxnSpPr>
          <p:nvPr/>
        </p:nvCxnSpPr>
        <p:spPr bwMode="auto">
          <a:xfrm>
            <a:off x="4675697" y="6336280"/>
            <a:ext cx="0" cy="15361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Graphique 16 1" descr="\documentclass{article}&#10;\usepackage{amsmath}&#10;\usepackage{xcolor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&#10;\definecolor{Ucol}{RGB}{4,50,255}&#10;\definecolor{Icol}{RGB}{255,0,0}&#10;\definecolor{Fcol}{RGB}{206,248,149}&#10;\definecolor{Vcol}{RGB}{255,206,132}&#10;\definecolor{graycol}{RGB}{125,125,125}&#10;\definecolor{Fcolbis}{RGB}{30,128,30}&#10;\definecolor{Vcolbis}{RGB}{255,147,0}&#10;\definecolor{icompcol}{RGB}{130,130,225}&#10;&#10;\newcommand{\Ucol}[1]{\textcolor{Ucol}{#1}}&#10;\newcommand{\Icol}[1]{\textcolor{Icol}{#1}}&#10;\newcommand{\Fcol}[1]{\textcolor{Fcol}{#1}}&#10;\newcommand{\Vcol}[1]{\textcolor{Vcol}{#1}}&#10;\newcommand{\graycol}[1]{\textcolor{graycol}{#1}}&#10;\newcommand{\Fcolbis}[1]{\textcolor{Fcolbis}{#1}}&#10;\newcommand{\Vcolbis}[1]{\textcolor{Vcolbis}{#1}}&#10;\newcommand{\icompcol}[1]{\textcolor{icompcol}{#1}}&#10;\definecolor{icompcolbis}{RGB}{180,180,225}&#10;\newcommand{\icompcolbis}[1]{\textcolor{icompcolbis}{#1}}&#10;&#10;\newcommand{\icol}[1]{\textcolor{Vcolbis}{#1}}&#10;&#10;\newcommand{\Zmech} {Z_{\text{mech}}}&#10;\newcommand{\Ztrans} {Z_{\text{trans}}}&#10;\newcommand{\Pactive} {\cursive{P}_{\text{active}}}&#10;\newcommand{\Intens} {\cursive{I}}&#10;&#10;$$&#10;x&#10; $$&#10;&#10;&#10;\end{document}&#10;" title="IguanaTex Vector Display">
            <a:extLst>
              <a:ext uri="{FF2B5EF4-FFF2-40B4-BE49-F238E27FC236}">
                <a16:creationId xmlns:a16="http://schemas.microsoft.com/office/drawing/2014/main" id="{6CF16B7E-C892-8965-393C-EC3822E0DB3B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7111039" y="3124654"/>
            <a:ext cx="201631" cy="183411"/>
          </a:xfrm>
          <a:custGeom>
            <a:avLst/>
            <a:gdLst>
              <a:gd name="connsiteX0" fmla="*/ 123720 w 201631"/>
              <a:gd name="connsiteY0" fmla="*/ 56758 h 183411"/>
              <a:gd name="connsiteX1" fmla="*/ 163803 w 201631"/>
              <a:gd name="connsiteY1" fmla="*/ 8982 h 183411"/>
              <a:gd name="connsiteX2" fmla="*/ 184047 w 201631"/>
              <a:gd name="connsiteY2" fmla="*/ 14246 h 183411"/>
              <a:gd name="connsiteX3" fmla="*/ 164613 w 201631"/>
              <a:gd name="connsiteY3" fmla="*/ 36109 h 183411"/>
              <a:gd name="connsiteX4" fmla="*/ 179998 w 201631"/>
              <a:gd name="connsiteY4" fmla="*/ 50280 h 183411"/>
              <a:gd name="connsiteX5" fmla="*/ 201862 w 201631"/>
              <a:gd name="connsiteY5" fmla="*/ 26797 h 183411"/>
              <a:gd name="connsiteX6" fmla="*/ 164208 w 201631"/>
              <a:gd name="connsiteY6" fmla="*/ 75 h 183411"/>
              <a:gd name="connsiteX7" fmla="*/ 121695 w 201631"/>
              <a:gd name="connsiteY7" fmla="*/ 30846 h 183411"/>
              <a:gd name="connsiteX8" fmla="*/ 77968 w 201631"/>
              <a:gd name="connsiteY8" fmla="*/ 75 h 183411"/>
              <a:gd name="connsiteX9" fmla="*/ 12782 w 201631"/>
              <a:gd name="connsiteY9" fmla="*/ 62427 h 183411"/>
              <a:gd name="connsiteX10" fmla="*/ 17641 w 201631"/>
              <a:gd name="connsiteY10" fmla="*/ 66475 h 183411"/>
              <a:gd name="connsiteX11" fmla="*/ 22904 w 201631"/>
              <a:gd name="connsiteY11" fmla="*/ 62022 h 183411"/>
              <a:gd name="connsiteX12" fmla="*/ 77158 w 201631"/>
              <a:gd name="connsiteY12" fmla="*/ 8982 h 183411"/>
              <a:gd name="connsiteX13" fmla="*/ 99022 w 201631"/>
              <a:gd name="connsiteY13" fmla="*/ 36109 h 183411"/>
              <a:gd name="connsiteX14" fmla="*/ 77158 w 201631"/>
              <a:gd name="connsiteY14" fmla="*/ 132471 h 183411"/>
              <a:gd name="connsiteX15" fmla="*/ 38695 w 201631"/>
              <a:gd name="connsiteY15" fmla="*/ 174579 h 183411"/>
              <a:gd name="connsiteX16" fmla="*/ 18450 w 201631"/>
              <a:gd name="connsiteY16" fmla="*/ 169315 h 183411"/>
              <a:gd name="connsiteX17" fmla="*/ 37480 w 201631"/>
              <a:gd name="connsiteY17" fmla="*/ 147452 h 183411"/>
              <a:gd name="connsiteX18" fmla="*/ 22499 w 201631"/>
              <a:gd name="connsiteY18" fmla="*/ 133281 h 183411"/>
              <a:gd name="connsiteX19" fmla="*/ 231 w 201631"/>
              <a:gd name="connsiteY19" fmla="*/ 156764 h 183411"/>
              <a:gd name="connsiteX20" fmla="*/ 38290 w 201631"/>
              <a:gd name="connsiteY20" fmla="*/ 183486 h 183411"/>
              <a:gd name="connsiteX21" fmla="*/ 80802 w 201631"/>
              <a:gd name="connsiteY21" fmla="*/ 152715 h 183411"/>
              <a:gd name="connsiteX22" fmla="*/ 124529 w 201631"/>
              <a:gd name="connsiteY22" fmla="*/ 183486 h 183411"/>
              <a:gd name="connsiteX23" fmla="*/ 189311 w 201631"/>
              <a:gd name="connsiteY23" fmla="*/ 121134 h 183411"/>
              <a:gd name="connsiteX24" fmla="*/ 184452 w 201631"/>
              <a:gd name="connsiteY24" fmla="*/ 117086 h 183411"/>
              <a:gd name="connsiteX25" fmla="*/ 179188 w 201631"/>
              <a:gd name="connsiteY25" fmla="*/ 121539 h 183411"/>
              <a:gd name="connsiteX26" fmla="*/ 125339 w 201631"/>
              <a:gd name="connsiteY26" fmla="*/ 174579 h 183411"/>
              <a:gd name="connsiteX27" fmla="*/ 103071 w 201631"/>
              <a:gd name="connsiteY27" fmla="*/ 147857 h 183411"/>
              <a:gd name="connsiteX28" fmla="*/ 109954 w 201631"/>
              <a:gd name="connsiteY28" fmla="*/ 112227 h 183411"/>
              <a:gd name="connsiteX29" fmla="*/ 123720 w 201631"/>
              <a:gd name="connsiteY29" fmla="*/ 56758 h 18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1631" h="183411">
                <a:moveTo>
                  <a:pt x="123720" y="56758"/>
                </a:moveTo>
                <a:cubicBezTo>
                  <a:pt x="126149" y="46231"/>
                  <a:pt x="135461" y="8982"/>
                  <a:pt x="163803" y="8982"/>
                </a:cubicBezTo>
                <a:cubicBezTo>
                  <a:pt x="165827" y="8982"/>
                  <a:pt x="175545" y="8982"/>
                  <a:pt x="184047" y="14246"/>
                </a:cubicBezTo>
                <a:cubicBezTo>
                  <a:pt x="172710" y="16270"/>
                  <a:pt x="164613" y="26392"/>
                  <a:pt x="164613" y="36109"/>
                </a:cubicBezTo>
                <a:cubicBezTo>
                  <a:pt x="164613" y="42587"/>
                  <a:pt x="169066" y="50280"/>
                  <a:pt x="179998" y="50280"/>
                </a:cubicBezTo>
                <a:cubicBezTo>
                  <a:pt x="188906" y="50280"/>
                  <a:pt x="201862" y="42992"/>
                  <a:pt x="201862" y="26797"/>
                </a:cubicBezTo>
                <a:cubicBezTo>
                  <a:pt x="201862" y="5743"/>
                  <a:pt x="177974" y="75"/>
                  <a:pt x="164208" y="75"/>
                </a:cubicBezTo>
                <a:cubicBezTo>
                  <a:pt x="140725" y="75"/>
                  <a:pt x="126554" y="21533"/>
                  <a:pt x="121695" y="30846"/>
                </a:cubicBezTo>
                <a:cubicBezTo>
                  <a:pt x="111573" y="4124"/>
                  <a:pt x="89710" y="75"/>
                  <a:pt x="77968" y="75"/>
                </a:cubicBezTo>
                <a:cubicBezTo>
                  <a:pt x="35860" y="75"/>
                  <a:pt x="12782" y="52304"/>
                  <a:pt x="12782" y="62427"/>
                </a:cubicBezTo>
                <a:cubicBezTo>
                  <a:pt x="12782" y="66475"/>
                  <a:pt x="16831" y="66475"/>
                  <a:pt x="17641" y="66475"/>
                </a:cubicBezTo>
                <a:cubicBezTo>
                  <a:pt x="20880" y="66475"/>
                  <a:pt x="22094" y="65666"/>
                  <a:pt x="22904" y="62022"/>
                </a:cubicBezTo>
                <a:cubicBezTo>
                  <a:pt x="36670" y="19104"/>
                  <a:pt x="63392" y="8982"/>
                  <a:pt x="77158" y="8982"/>
                </a:cubicBezTo>
                <a:cubicBezTo>
                  <a:pt x="84851" y="8982"/>
                  <a:pt x="99022" y="12626"/>
                  <a:pt x="99022" y="36109"/>
                </a:cubicBezTo>
                <a:cubicBezTo>
                  <a:pt x="99022" y="48661"/>
                  <a:pt x="92139" y="75788"/>
                  <a:pt x="77158" y="132471"/>
                </a:cubicBezTo>
                <a:cubicBezTo>
                  <a:pt x="70680" y="157574"/>
                  <a:pt x="56509" y="174579"/>
                  <a:pt x="38695" y="174579"/>
                </a:cubicBezTo>
                <a:cubicBezTo>
                  <a:pt x="36265" y="174579"/>
                  <a:pt x="26953" y="174579"/>
                  <a:pt x="18450" y="169315"/>
                </a:cubicBezTo>
                <a:cubicBezTo>
                  <a:pt x="28572" y="167291"/>
                  <a:pt x="37480" y="158788"/>
                  <a:pt x="37480" y="147452"/>
                </a:cubicBezTo>
                <a:cubicBezTo>
                  <a:pt x="37480" y="136520"/>
                  <a:pt x="28572" y="133281"/>
                  <a:pt x="22499" y="133281"/>
                </a:cubicBezTo>
                <a:cubicBezTo>
                  <a:pt x="10353" y="133281"/>
                  <a:pt x="231" y="143808"/>
                  <a:pt x="231" y="156764"/>
                </a:cubicBezTo>
                <a:cubicBezTo>
                  <a:pt x="231" y="175389"/>
                  <a:pt x="20475" y="183486"/>
                  <a:pt x="38290" y="183486"/>
                </a:cubicBezTo>
                <a:cubicBezTo>
                  <a:pt x="65012" y="183486"/>
                  <a:pt x="79588" y="155144"/>
                  <a:pt x="80802" y="152715"/>
                </a:cubicBezTo>
                <a:cubicBezTo>
                  <a:pt x="85661" y="167696"/>
                  <a:pt x="100237" y="183486"/>
                  <a:pt x="124529" y="183486"/>
                </a:cubicBezTo>
                <a:cubicBezTo>
                  <a:pt x="166232" y="183486"/>
                  <a:pt x="189311" y="131256"/>
                  <a:pt x="189311" y="121134"/>
                </a:cubicBezTo>
                <a:cubicBezTo>
                  <a:pt x="189311" y="117086"/>
                  <a:pt x="185667" y="117086"/>
                  <a:pt x="184452" y="117086"/>
                </a:cubicBezTo>
                <a:cubicBezTo>
                  <a:pt x="180808" y="117086"/>
                  <a:pt x="179998" y="118705"/>
                  <a:pt x="179188" y="121539"/>
                </a:cubicBezTo>
                <a:cubicBezTo>
                  <a:pt x="165827" y="164862"/>
                  <a:pt x="138295" y="174579"/>
                  <a:pt x="125339" y="174579"/>
                </a:cubicBezTo>
                <a:cubicBezTo>
                  <a:pt x="109549" y="174579"/>
                  <a:pt x="103071" y="161623"/>
                  <a:pt x="103071" y="147857"/>
                </a:cubicBezTo>
                <a:cubicBezTo>
                  <a:pt x="103071" y="138949"/>
                  <a:pt x="105500" y="130042"/>
                  <a:pt x="109954" y="112227"/>
                </a:cubicBezTo>
                <a:lnTo>
                  <a:pt x="123720" y="56758"/>
                </a:lnTo>
                <a:close/>
              </a:path>
            </a:pathLst>
          </a:custGeom>
          <a:solidFill>
            <a:srgbClr val="000000"/>
          </a:solidFill>
          <a:ln w="396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9" name="Graphique 16 2" descr="\documentclass{article}&#10;\usepackage{amsmath}&#10;\usepackage{xcolor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&#10;\definecolor{Ucol}{RGB}{4,50,255}&#10;\definecolor{Icol}{RGB}{255,0,0}&#10;\definecolor{Fcol}{RGB}{206,248,149}&#10;\definecolor{Vcol}{RGB}{255,206,132}&#10;\definecolor{graycol}{RGB}{125,125,125}&#10;\definecolor{Fcolbis}{RGB}{30,128,30}&#10;\definecolor{Vcolbis}{RGB}{255,147,0}&#10;\definecolor{icompcol}{RGB}{130,130,225}&#10;&#10;\newcommand{\Ucol}[1]{\textcolor{Ucol}{#1}}&#10;\newcommand{\Icol}[1]{\textcolor{Icol}{#1}}&#10;\newcommand{\Fcol}[1]{\textcolor{Fcol}{#1}}&#10;\newcommand{\Vcol}[1]{\textcolor{Vcol}{#1}}&#10;\newcommand{\graycol}[1]{\textcolor{graycol}{#1}}&#10;\newcommand{\Fcolbis}[1]{\textcolor{Fcolbis}{#1}}&#10;\newcommand{\Vcolbis}[1]{\textcolor{Vcolbis}{#1}}&#10;\newcommand{\icompcol}[1]{\textcolor{icompcol}{#1}}&#10;\definecolor{icompcolbis}{RGB}{180,180,225}&#10;\newcommand{\icompcolbis}[1]{\textcolor{icompcolbis}{#1}}&#10;&#10;\newcommand{\icol}[1]{\textcolor{Vcolbis}{#1}}&#10;&#10;\newcommand{\Zmech} {Z_{\text{mech}}}&#10;\newcommand{\Ztrans} {Z_{\text{trans}}}&#10;\newcommand{\Pactive} {\cursive{P}_{\text{active}}}&#10;\newcommand{\Intens} {\cursive{I}}&#10;&#10;$$&#10;x&#10; $$&#10;&#10;&#10;\end{document}&#10;" title="IguanaTex Vector Display">
            <a:extLst>
              <a:ext uri="{FF2B5EF4-FFF2-40B4-BE49-F238E27FC236}">
                <a16:creationId xmlns:a16="http://schemas.microsoft.com/office/drawing/2014/main" id="{25A21922-A858-19A3-78B3-5AF39D199D77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6752555" y="6306487"/>
            <a:ext cx="201631" cy="183411"/>
          </a:xfrm>
          <a:custGeom>
            <a:avLst/>
            <a:gdLst>
              <a:gd name="connsiteX0" fmla="*/ 123720 w 201631"/>
              <a:gd name="connsiteY0" fmla="*/ 56758 h 183411"/>
              <a:gd name="connsiteX1" fmla="*/ 163803 w 201631"/>
              <a:gd name="connsiteY1" fmla="*/ 8982 h 183411"/>
              <a:gd name="connsiteX2" fmla="*/ 184047 w 201631"/>
              <a:gd name="connsiteY2" fmla="*/ 14246 h 183411"/>
              <a:gd name="connsiteX3" fmla="*/ 164613 w 201631"/>
              <a:gd name="connsiteY3" fmla="*/ 36109 h 183411"/>
              <a:gd name="connsiteX4" fmla="*/ 179998 w 201631"/>
              <a:gd name="connsiteY4" fmla="*/ 50280 h 183411"/>
              <a:gd name="connsiteX5" fmla="*/ 201862 w 201631"/>
              <a:gd name="connsiteY5" fmla="*/ 26797 h 183411"/>
              <a:gd name="connsiteX6" fmla="*/ 164208 w 201631"/>
              <a:gd name="connsiteY6" fmla="*/ 75 h 183411"/>
              <a:gd name="connsiteX7" fmla="*/ 121695 w 201631"/>
              <a:gd name="connsiteY7" fmla="*/ 30846 h 183411"/>
              <a:gd name="connsiteX8" fmla="*/ 77968 w 201631"/>
              <a:gd name="connsiteY8" fmla="*/ 75 h 183411"/>
              <a:gd name="connsiteX9" fmla="*/ 12782 w 201631"/>
              <a:gd name="connsiteY9" fmla="*/ 62427 h 183411"/>
              <a:gd name="connsiteX10" fmla="*/ 17641 w 201631"/>
              <a:gd name="connsiteY10" fmla="*/ 66475 h 183411"/>
              <a:gd name="connsiteX11" fmla="*/ 22904 w 201631"/>
              <a:gd name="connsiteY11" fmla="*/ 62022 h 183411"/>
              <a:gd name="connsiteX12" fmla="*/ 77158 w 201631"/>
              <a:gd name="connsiteY12" fmla="*/ 8982 h 183411"/>
              <a:gd name="connsiteX13" fmla="*/ 99022 w 201631"/>
              <a:gd name="connsiteY13" fmla="*/ 36109 h 183411"/>
              <a:gd name="connsiteX14" fmla="*/ 77158 w 201631"/>
              <a:gd name="connsiteY14" fmla="*/ 132471 h 183411"/>
              <a:gd name="connsiteX15" fmla="*/ 38695 w 201631"/>
              <a:gd name="connsiteY15" fmla="*/ 174579 h 183411"/>
              <a:gd name="connsiteX16" fmla="*/ 18450 w 201631"/>
              <a:gd name="connsiteY16" fmla="*/ 169315 h 183411"/>
              <a:gd name="connsiteX17" fmla="*/ 37480 w 201631"/>
              <a:gd name="connsiteY17" fmla="*/ 147452 h 183411"/>
              <a:gd name="connsiteX18" fmla="*/ 22499 w 201631"/>
              <a:gd name="connsiteY18" fmla="*/ 133281 h 183411"/>
              <a:gd name="connsiteX19" fmla="*/ 231 w 201631"/>
              <a:gd name="connsiteY19" fmla="*/ 156764 h 183411"/>
              <a:gd name="connsiteX20" fmla="*/ 38290 w 201631"/>
              <a:gd name="connsiteY20" fmla="*/ 183486 h 183411"/>
              <a:gd name="connsiteX21" fmla="*/ 80802 w 201631"/>
              <a:gd name="connsiteY21" fmla="*/ 152715 h 183411"/>
              <a:gd name="connsiteX22" fmla="*/ 124529 w 201631"/>
              <a:gd name="connsiteY22" fmla="*/ 183486 h 183411"/>
              <a:gd name="connsiteX23" fmla="*/ 189311 w 201631"/>
              <a:gd name="connsiteY23" fmla="*/ 121134 h 183411"/>
              <a:gd name="connsiteX24" fmla="*/ 184452 w 201631"/>
              <a:gd name="connsiteY24" fmla="*/ 117086 h 183411"/>
              <a:gd name="connsiteX25" fmla="*/ 179188 w 201631"/>
              <a:gd name="connsiteY25" fmla="*/ 121539 h 183411"/>
              <a:gd name="connsiteX26" fmla="*/ 125339 w 201631"/>
              <a:gd name="connsiteY26" fmla="*/ 174579 h 183411"/>
              <a:gd name="connsiteX27" fmla="*/ 103071 w 201631"/>
              <a:gd name="connsiteY27" fmla="*/ 147857 h 183411"/>
              <a:gd name="connsiteX28" fmla="*/ 109954 w 201631"/>
              <a:gd name="connsiteY28" fmla="*/ 112227 h 183411"/>
              <a:gd name="connsiteX29" fmla="*/ 123720 w 201631"/>
              <a:gd name="connsiteY29" fmla="*/ 56758 h 18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1631" h="183411">
                <a:moveTo>
                  <a:pt x="123720" y="56758"/>
                </a:moveTo>
                <a:cubicBezTo>
                  <a:pt x="126149" y="46231"/>
                  <a:pt x="135461" y="8982"/>
                  <a:pt x="163803" y="8982"/>
                </a:cubicBezTo>
                <a:cubicBezTo>
                  <a:pt x="165827" y="8982"/>
                  <a:pt x="175545" y="8982"/>
                  <a:pt x="184047" y="14246"/>
                </a:cubicBezTo>
                <a:cubicBezTo>
                  <a:pt x="172710" y="16270"/>
                  <a:pt x="164613" y="26392"/>
                  <a:pt x="164613" y="36109"/>
                </a:cubicBezTo>
                <a:cubicBezTo>
                  <a:pt x="164613" y="42587"/>
                  <a:pt x="169066" y="50280"/>
                  <a:pt x="179998" y="50280"/>
                </a:cubicBezTo>
                <a:cubicBezTo>
                  <a:pt x="188906" y="50280"/>
                  <a:pt x="201862" y="42992"/>
                  <a:pt x="201862" y="26797"/>
                </a:cubicBezTo>
                <a:cubicBezTo>
                  <a:pt x="201862" y="5743"/>
                  <a:pt x="177974" y="75"/>
                  <a:pt x="164208" y="75"/>
                </a:cubicBezTo>
                <a:cubicBezTo>
                  <a:pt x="140725" y="75"/>
                  <a:pt x="126554" y="21533"/>
                  <a:pt x="121695" y="30846"/>
                </a:cubicBezTo>
                <a:cubicBezTo>
                  <a:pt x="111573" y="4124"/>
                  <a:pt x="89710" y="75"/>
                  <a:pt x="77968" y="75"/>
                </a:cubicBezTo>
                <a:cubicBezTo>
                  <a:pt x="35860" y="75"/>
                  <a:pt x="12782" y="52304"/>
                  <a:pt x="12782" y="62427"/>
                </a:cubicBezTo>
                <a:cubicBezTo>
                  <a:pt x="12782" y="66475"/>
                  <a:pt x="16831" y="66475"/>
                  <a:pt x="17641" y="66475"/>
                </a:cubicBezTo>
                <a:cubicBezTo>
                  <a:pt x="20880" y="66475"/>
                  <a:pt x="22094" y="65666"/>
                  <a:pt x="22904" y="62022"/>
                </a:cubicBezTo>
                <a:cubicBezTo>
                  <a:pt x="36670" y="19104"/>
                  <a:pt x="63392" y="8982"/>
                  <a:pt x="77158" y="8982"/>
                </a:cubicBezTo>
                <a:cubicBezTo>
                  <a:pt x="84851" y="8982"/>
                  <a:pt x="99022" y="12626"/>
                  <a:pt x="99022" y="36109"/>
                </a:cubicBezTo>
                <a:cubicBezTo>
                  <a:pt x="99022" y="48661"/>
                  <a:pt x="92139" y="75788"/>
                  <a:pt x="77158" y="132471"/>
                </a:cubicBezTo>
                <a:cubicBezTo>
                  <a:pt x="70680" y="157574"/>
                  <a:pt x="56509" y="174579"/>
                  <a:pt x="38695" y="174579"/>
                </a:cubicBezTo>
                <a:cubicBezTo>
                  <a:pt x="36265" y="174579"/>
                  <a:pt x="26953" y="174579"/>
                  <a:pt x="18450" y="169315"/>
                </a:cubicBezTo>
                <a:cubicBezTo>
                  <a:pt x="28572" y="167291"/>
                  <a:pt x="37480" y="158788"/>
                  <a:pt x="37480" y="147452"/>
                </a:cubicBezTo>
                <a:cubicBezTo>
                  <a:pt x="37480" y="136520"/>
                  <a:pt x="28572" y="133281"/>
                  <a:pt x="22499" y="133281"/>
                </a:cubicBezTo>
                <a:cubicBezTo>
                  <a:pt x="10353" y="133281"/>
                  <a:pt x="231" y="143808"/>
                  <a:pt x="231" y="156764"/>
                </a:cubicBezTo>
                <a:cubicBezTo>
                  <a:pt x="231" y="175389"/>
                  <a:pt x="20475" y="183486"/>
                  <a:pt x="38290" y="183486"/>
                </a:cubicBezTo>
                <a:cubicBezTo>
                  <a:pt x="65012" y="183486"/>
                  <a:pt x="79588" y="155144"/>
                  <a:pt x="80802" y="152715"/>
                </a:cubicBezTo>
                <a:cubicBezTo>
                  <a:pt x="85661" y="167696"/>
                  <a:pt x="100237" y="183486"/>
                  <a:pt x="124529" y="183486"/>
                </a:cubicBezTo>
                <a:cubicBezTo>
                  <a:pt x="166232" y="183486"/>
                  <a:pt x="189311" y="131256"/>
                  <a:pt x="189311" y="121134"/>
                </a:cubicBezTo>
                <a:cubicBezTo>
                  <a:pt x="189311" y="117086"/>
                  <a:pt x="185667" y="117086"/>
                  <a:pt x="184452" y="117086"/>
                </a:cubicBezTo>
                <a:cubicBezTo>
                  <a:pt x="180808" y="117086"/>
                  <a:pt x="179998" y="118705"/>
                  <a:pt x="179188" y="121539"/>
                </a:cubicBezTo>
                <a:cubicBezTo>
                  <a:pt x="165827" y="164862"/>
                  <a:pt x="138295" y="174579"/>
                  <a:pt x="125339" y="174579"/>
                </a:cubicBezTo>
                <a:cubicBezTo>
                  <a:pt x="109549" y="174579"/>
                  <a:pt x="103071" y="161623"/>
                  <a:pt x="103071" y="147857"/>
                </a:cubicBezTo>
                <a:cubicBezTo>
                  <a:pt x="103071" y="138949"/>
                  <a:pt x="105500" y="130042"/>
                  <a:pt x="109954" y="112227"/>
                </a:cubicBezTo>
                <a:lnTo>
                  <a:pt x="123720" y="56758"/>
                </a:lnTo>
                <a:close/>
              </a:path>
            </a:pathLst>
          </a:custGeom>
          <a:solidFill>
            <a:srgbClr val="000000"/>
          </a:solidFill>
          <a:ln w="396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D4D7465-F639-FC4F-5130-1192E65C324E}"/>
              </a:ext>
            </a:extLst>
          </p:cNvPr>
          <p:cNvSpPr txBox="1"/>
          <p:nvPr/>
        </p:nvSpPr>
        <p:spPr>
          <a:xfrm>
            <a:off x="7616931" y="2228983"/>
            <a:ext cx="149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000000"/>
                </a:solidFill>
              </a:rPr>
              <a:t>🔔 </a:t>
            </a:r>
            <a:r>
              <a:rPr lang="fr-FR" sz="1400"/>
              <a:t>hypothèse acceptable si </a:t>
            </a:r>
          </a:p>
        </p:txBody>
      </p:sp>
      <p:grpSp>
        <p:nvGrpSpPr>
          <p:cNvPr id="605" name="Groupe 604" descr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\frac{ T(L) - \blue{\Tinf} } { \red{T_0} - \blue{\Tinf} }&#10;&lt; 0.01&#10;$$&#10;\end{document}&#10;" title="IguanaTex Vector Display">
            <a:extLst>
              <a:ext uri="{FF2B5EF4-FFF2-40B4-BE49-F238E27FC236}">
                <a16:creationId xmlns:a16="http://schemas.microsoft.com/office/drawing/2014/main" id="{C7589ED1-5B91-2557-A1E7-AE6BBA7B75FA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9029699" y="2286000"/>
            <a:ext cx="1512168" cy="436773"/>
            <a:chOff x="12694603" y="3442366"/>
            <a:chExt cx="1503791" cy="411961"/>
          </a:xfrm>
        </p:grpSpPr>
        <p:sp>
          <p:nvSpPr>
            <p:cNvPr id="584" name="Forme libre 583">
              <a:extLst>
                <a:ext uri="{FF2B5EF4-FFF2-40B4-BE49-F238E27FC236}">
                  <a16:creationId xmlns:a16="http://schemas.microsoft.com/office/drawing/2014/main" id="{34330711-0F4E-07F3-1849-A442166BBBF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2699123" y="3455576"/>
              <a:ext cx="128054" cy="122514"/>
            </a:xfrm>
            <a:custGeom>
              <a:avLst/>
              <a:gdLst>
                <a:gd name="connsiteX0" fmla="*/ 76085 w 128054"/>
                <a:gd name="connsiteY0" fmla="*/ 12739 h 122514"/>
                <a:gd name="connsiteX1" fmla="*/ 80416 w 128054"/>
                <a:gd name="connsiteY1" fmla="*/ 6043 h 122514"/>
                <a:gd name="connsiteX2" fmla="*/ 92280 w 128054"/>
                <a:gd name="connsiteY2" fmla="*/ 5681 h 122514"/>
                <a:gd name="connsiteX3" fmla="*/ 119774 w 128054"/>
                <a:gd name="connsiteY3" fmla="*/ 20520 h 122514"/>
                <a:gd name="connsiteX4" fmla="*/ 118267 w 128054"/>
                <a:gd name="connsiteY4" fmla="*/ 34998 h 122514"/>
                <a:gd name="connsiteX5" fmla="*/ 117703 w 128054"/>
                <a:gd name="connsiteY5" fmla="*/ 38436 h 122514"/>
                <a:gd name="connsiteX6" fmla="*/ 119962 w 128054"/>
                <a:gd name="connsiteY6" fmla="*/ 40789 h 122514"/>
                <a:gd name="connsiteX7" fmla="*/ 122787 w 128054"/>
                <a:gd name="connsiteY7" fmla="*/ 36626 h 122514"/>
                <a:gd name="connsiteX8" fmla="*/ 127871 w 128054"/>
                <a:gd name="connsiteY8" fmla="*/ 5138 h 122514"/>
                <a:gd name="connsiteX9" fmla="*/ 128248 w 128054"/>
                <a:gd name="connsiteY9" fmla="*/ 2062 h 122514"/>
                <a:gd name="connsiteX10" fmla="*/ 123164 w 128054"/>
                <a:gd name="connsiteY10" fmla="*/ 71 h 122514"/>
                <a:gd name="connsiteX11" fmla="*/ 18649 w 128054"/>
                <a:gd name="connsiteY11" fmla="*/ 71 h 122514"/>
                <a:gd name="connsiteX12" fmla="*/ 12623 w 128054"/>
                <a:gd name="connsiteY12" fmla="*/ 3691 h 122514"/>
                <a:gd name="connsiteX13" fmla="*/ 1324 w 128054"/>
                <a:gd name="connsiteY13" fmla="*/ 35541 h 122514"/>
                <a:gd name="connsiteX14" fmla="*/ 194 w 128054"/>
                <a:gd name="connsiteY14" fmla="*/ 38798 h 122514"/>
                <a:gd name="connsiteX15" fmla="*/ 2454 w 128054"/>
                <a:gd name="connsiteY15" fmla="*/ 40789 h 122514"/>
                <a:gd name="connsiteX16" fmla="*/ 5655 w 128054"/>
                <a:gd name="connsiteY16" fmla="*/ 36988 h 122514"/>
                <a:gd name="connsiteX17" fmla="*/ 48591 w 128054"/>
                <a:gd name="connsiteY17" fmla="*/ 5681 h 122514"/>
                <a:gd name="connsiteX18" fmla="*/ 55935 w 128054"/>
                <a:gd name="connsiteY18" fmla="*/ 5681 h 122514"/>
                <a:gd name="connsiteX19" fmla="*/ 61208 w 128054"/>
                <a:gd name="connsiteY19" fmla="*/ 7853 h 122514"/>
                <a:gd name="connsiteX20" fmla="*/ 60455 w 128054"/>
                <a:gd name="connsiteY20" fmla="*/ 11653 h 122514"/>
                <a:gd name="connsiteX21" fmla="*/ 35221 w 128054"/>
                <a:gd name="connsiteY21" fmla="*/ 108289 h 122514"/>
                <a:gd name="connsiteX22" fmla="*/ 12811 w 128054"/>
                <a:gd name="connsiteY22" fmla="*/ 116975 h 122514"/>
                <a:gd name="connsiteX23" fmla="*/ 4902 w 128054"/>
                <a:gd name="connsiteY23" fmla="*/ 120414 h 122514"/>
                <a:gd name="connsiteX24" fmla="*/ 8103 w 128054"/>
                <a:gd name="connsiteY24" fmla="*/ 122585 h 122514"/>
                <a:gd name="connsiteX25" fmla="*/ 23545 w 128054"/>
                <a:gd name="connsiteY25" fmla="*/ 122223 h 122514"/>
                <a:gd name="connsiteX26" fmla="*/ 39552 w 128054"/>
                <a:gd name="connsiteY26" fmla="*/ 122042 h 122514"/>
                <a:gd name="connsiteX27" fmla="*/ 55182 w 128054"/>
                <a:gd name="connsiteY27" fmla="*/ 122223 h 122514"/>
                <a:gd name="connsiteX28" fmla="*/ 71565 w 128054"/>
                <a:gd name="connsiteY28" fmla="*/ 122585 h 122514"/>
                <a:gd name="connsiteX29" fmla="*/ 75708 w 128054"/>
                <a:gd name="connsiteY29" fmla="*/ 118966 h 122514"/>
                <a:gd name="connsiteX30" fmla="*/ 69306 w 128054"/>
                <a:gd name="connsiteY30" fmla="*/ 116975 h 122514"/>
                <a:gd name="connsiteX31" fmla="*/ 57253 w 128054"/>
                <a:gd name="connsiteY31" fmla="*/ 116613 h 122514"/>
                <a:gd name="connsiteX32" fmla="*/ 50286 w 128054"/>
                <a:gd name="connsiteY32" fmla="*/ 112632 h 122514"/>
                <a:gd name="connsiteX33" fmla="*/ 51039 w 128054"/>
                <a:gd name="connsiteY33" fmla="*/ 108832 h 122514"/>
                <a:gd name="connsiteX34" fmla="*/ 76085 w 128054"/>
                <a:gd name="connsiteY34" fmla="*/ 12739 h 1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8054" h="122514">
                  <a:moveTo>
                    <a:pt x="76085" y="12739"/>
                  </a:moveTo>
                  <a:cubicBezTo>
                    <a:pt x="77403" y="7672"/>
                    <a:pt x="78156" y="6586"/>
                    <a:pt x="80416" y="6043"/>
                  </a:cubicBezTo>
                  <a:cubicBezTo>
                    <a:pt x="82111" y="5681"/>
                    <a:pt x="88325" y="5681"/>
                    <a:pt x="92280" y="5681"/>
                  </a:cubicBezTo>
                  <a:cubicBezTo>
                    <a:pt x="111300" y="5681"/>
                    <a:pt x="119774" y="6405"/>
                    <a:pt x="119774" y="20520"/>
                  </a:cubicBezTo>
                  <a:cubicBezTo>
                    <a:pt x="119774" y="23235"/>
                    <a:pt x="119021" y="30293"/>
                    <a:pt x="118267" y="34998"/>
                  </a:cubicBezTo>
                  <a:cubicBezTo>
                    <a:pt x="118079" y="35722"/>
                    <a:pt x="117703" y="37893"/>
                    <a:pt x="117703" y="38436"/>
                  </a:cubicBezTo>
                  <a:cubicBezTo>
                    <a:pt x="117703" y="39522"/>
                    <a:pt x="118267" y="40789"/>
                    <a:pt x="119962" y="40789"/>
                  </a:cubicBezTo>
                  <a:cubicBezTo>
                    <a:pt x="122034" y="40789"/>
                    <a:pt x="122410" y="39341"/>
                    <a:pt x="122787" y="36626"/>
                  </a:cubicBezTo>
                  <a:lnTo>
                    <a:pt x="127871" y="5138"/>
                  </a:lnTo>
                  <a:cubicBezTo>
                    <a:pt x="128060" y="4414"/>
                    <a:pt x="128248" y="2605"/>
                    <a:pt x="128248" y="2062"/>
                  </a:cubicBezTo>
                  <a:cubicBezTo>
                    <a:pt x="128248" y="71"/>
                    <a:pt x="126365" y="71"/>
                    <a:pt x="123164" y="71"/>
                  </a:cubicBezTo>
                  <a:lnTo>
                    <a:pt x="18649" y="71"/>
                  </a:lnTo>
                  <a:cubicBezTo>
                    <a:pt x="14129" y="71"/>
                    <a:pt x="13941" y="252"/>
                    <a:pt x="12623" y="3691"/>
                  </a:cubicBezTo>
                  <a:lnTo>
                    <a:pt x="1324" y="35541"/>
                  </a:lnTo>
                  <a:cubicBezTo>
                    <a:pt x="1136" y="35903"/>
                    <a:pt x="194" y="38436"/>
                    <a:pt x="194" y="38798"/>
                  </a:cubicBezTo>
                  <a:cubicBezTo>
                    <a:pt x="194" y="39884"/>
                    <a:pt x="1136" y="40789"/>
                    <a:pt x="2454" y="40789"/>
                  </a:cubicBezTo>
                  <a:cubicBezTo>
                    <a:pt x="4337" y="40789"/>
                    <a:pt x="4525" y="39884"/>
                    <a:pt x="5655" y="36988"/>
                  </a:cubicBezTo>
                  <a:cubicBezTo>
                    <a:pt x="15824" y="8939"/>
                    <a:pt x="20720" y="5681"/>
                    <a:pt x="48591" y="5681"/>
                  </a:cubicBezTo>
                  <a:lnTo>
                    <a:pt x="55935" y="5681"/>
                  </a:lnTo>
                  <a:cubicBezTo>
                    <a:pt x="61208" y="5681"/>
                    <a:pt x="61208" y="6405"/>
                    <a:pt x="61208" y="7853"/>
                  </a:cubicBezTo>
                  <a:cubicBezTo>
                    <a:pt x="61208" y="8939"/>
                    <a:pt x="60643" y="11110"/>
                    <a:pt x="60455" y="11653"/>
                  </a:cubicBezTo>
                  <a:lnTo>
                    <a:pt x="35221" y="108289"/>
                  </a:lnTo>
                  <a:cubicBezTo>
                    <a:pt x="33526" y="114985"/>
                    <a:pt x="32961" y="116975"/>
                    <a:pt x="12811" y="116975"/>
                  </a:cubicBezTo>
                  <a:cubicBezTo>
                    <a:pt x="6032" y="116975"/>
                    <a:pt x="4902" y="116975"/>
                    <a:pt x="4902" y="120414"/>
                  </a:cubicBezTo>
                  <a:cubicBezTo>
                    <a:pt x="4902" y="122585"/>
                    <a:pt x="6973" y="122585"/>
                    <a:pt x="8103" y="122585"/>
                  </a:cubicBezTo>
                  <a:cubicBezTo>
                    <a:pt x="13188" y="122585"/>
                    <a:pt x="18461" y="122223"/>
                    <a:pt x="23545" y="122223"/>
                  </a:cubicBezTo>
                  <a:cubicBezTo>
                    <a:pt x="28818" y="122223"/>
                    <a:pt x="34279" y="122042"/>
                    <a:pt x="39552" y="122042"/>
                  </a:cubicBezTo>
                  <a:cubicBezTo>
                    <a:pt x="44825" y="122042"/>
                    <a:pt x="50097" y="122223"/>
                    <a:pt x="55182" y="122223"/>
                  </a:cubicBezTo>
                  <a:cubicBezTo>
                    <a:pt x="60643" y="122223"/>
                    <a:pt x="66293" y="122585"/>
                    <a:pt x="71565" y="122585"/>
                  </a:cubicBezTo>
                  <a:cubicBezTo>
                    <a:pt x="73449" y="122585"/>
                    <a:pt x="75708" y="122585"/>
                    <a:pt x="75708" y="118966"/>
                  </a:cubicBezTo>
                  <a:cubicBezTo>
                    <a:pt x="75708" y="116975"/>
                    <a:pt x="74202" y="116975"/>
                    <a:pt x="69306" y="116975"/>
                  </a:cubicBezTo>
                  <a:cubicBezTo>
                    <a:pt x="64598" y="116975"/>
                    <a:pt x="62150" y="116975"/>
                    <a:pt x="57253" y="116613"/>
                  </a:cubicBezTo>
                  <a:cubicBezTo>
                    <a:pt x="51792" y="116071"/>
                    <a:pt x="50286" y="115528"/>
                    <a:pt x="50286" y="112632"/>
                  </a:cubicBezTo>
                  <a:cubicBezTo>
                    <a:pt x="50286" y="112451"/>
                    <a:pt x="50286" y="111546"/>
                    <a:pt x="51039" y="108832"/>
                  </a:cubicBezTo>
                  <a:lnTo>
                    <a:pt x="76085" y="12739"/>
                  </a:lnTo>
                  <a:close/>
                </a:path>
              </a:pathLst>
            </a:custGeom>
            <a:solidFill>
              <a:srgbClr val="000000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5" name="Forme libre 584">
              <a:extLst>
                <a:ext uri="{FF2B5EF4-FFF2-40B4-BE49-F238E27FC236}">
                  <a16:creationId xmlns:a16="http://schemas.microsoft.com/office/drawing/2014/main" id="{C048F2A2-2D39-7D6D-C895-F6C07B8791D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2849448" y="3442366"/>
              <a:ext cx="43689" cy="180966"/>
            </a:xfrm>
            <a:custGeom>
              <a:avLst/>
              <a:gdLst>
                <a:gd name="connsiteX0" fmla="*/ 43890 w 43689"/>
                <a:gd name="connsiteY0" fmla="*/ 179228 h 180966"/>
                <a:gd name="connsiteX1" fmla="*/ 40689 w 43689"/>
                <a:gd name="connsiteY1" fmla="*/ 175246 h 180966"/>
                <a:gd name="connsiteX2" fmla="*/ 11124 w 43689"/>
                <a:gd name="connsiteY2" fmla="*/ 90554 h 180966"/>
                <a:gd name="connsiteX3" fmla="*/ 41442 w 43689"/>
                <a:gd name="connsiteY3" fmla="*/ 4957 h 180966"/>
                <a:gd name="connsiteX4" fmla="*/ 43890 w 43689"/>
                <a:gd name="connsiteY4" fmla="*/ 1881 h 180966"/>
                <a:gd name="connsiteX5" fmla="*/ 42007 w 43689"/>
                <a:gd name="connsiteY5" fmla="*/ 71 h 180966"/>
                <a:gd name="connsiteX6" fmla="*/ 12065 w 43689"/>
                <a:gd name="connsiteY6" fmla="*/ 35360 h 180966"/>
                <a:gd name="connsiteX7" fmla="*/ 201 w 43689"/>
                <a:gd name="connsiteY7" fmla="*/ 90554 h 180966"/>
                <a:gd name="connsiteX8" fmla="*/ 12630 w 43689"/>
                <a:gd name="connsiteY8" fmla="*/ 147016 h 180966"/>
                <a:gd name="connsiteX9" fmla="*/ 42007 w 43689"/>
                <a:gd name="connsiteY9" fmla="*/ 181037 h 180966"/>
                <a:gd name="connsiteX10" fmla="*/ 43890 w 43689"/>
                <a:gd name="connsiteY10" fmla="*/ 179228 h 1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9" h="180966">
                  <a:moveTo>
                    <a:pt x="43890" y="179228"/>
                  </a:moveTo>
                  <a:cubicBezTo>
                    <a:pt x="43890" y="178685"/>
                    <a:pt x="43890" y="178323"/>
                    <a:pt x="40689" y="175246"/>
                  </a:cubicBezTo>
                  <a:cubicBezTo>
                    <a:pt x="17150" y="152445"/>
                    <a:pt x="11124" y="118242"/>
                    <a:pt x="11124" y="90554"/>
                  </a:cubicBezTo>
                  <a:cubicBezTo>
                    <a:pt x="11124" y="59066"/>
                    <a:pt x="18279" y="27578"/>
                    <a:pt x="41442" y="4957"/>
                  </a:cubicBezTo>
                  <a:cubicBezTo>
                    <a:pt x="43890" y="2786"/>
                    <a:pt x="43890" y="2424"/>
                    <a:pt x="43890" y="1881"/>
                  </a:cubicBezTo>
                  <a:cubicBezTo>
                    <a:pt x="43890" y="614"/>
                    <a:pt x="43137" y="71"/>
                    <a:pt x="42007" y="71"/>
                  </a:cubicBezTo>
                  <a:cubicBezTo>
                    <a:pt x="40124" y="71"/>
                    <a:pt x="23176" y="12377"/>
                    <a:pt x="12065" y="35360"/>
                  </a:cubicBezTo>
                  <a:cubicBezTo>
                    <a:pt x="2461" y="55266"/>
                    <a:pt x="201" y="75353"/>
                    <a:pt x="201" y="90554"/>
                  </a:cubicBezTo>
                  <a:cubicBezTo>
                    <a:pt x="201" y="104670"/>
                    <a:pt x="2273" y="126567"/>
                    <a:pt x="12630" y="147016"/>
                  </a:cubicBezTo>
                  <a:cubicBezTo>
                    <a:pt x="23929" y="169275"/>
                    <a:pt x="40124" y="181037"/>
                    <a:pt x="42007" y="181037"/>
                  </a:cubicBezTo>
                  <a:cubicBezTo>
                    <a:pt x="43137" y="181037"/>
                    <a:pt x="43890" y="180495"/>
                    <a:pt x="43890" y="179228"/>
                  </a:cubicBezTo>
                  <a:close/>
                </a:path>
              </a:pathLst>
            </a:custGeom>
            <a:solidFill>
              <a:srgbClr val="000000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6" name="Forme libre 585">
              <a:extLst>
                <a:ext uri="{FF2B5EF4-FFF2-40B4-BE49-F238E27FC236}">
                  <a16:creationId xmlns:a16="http://schemas.microsoft.com/office/drawing/2014/main" id="{B84D7C03-C118-F8D9-F8C8-22D991E4A7F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2911383" y="3454491"/>
              <a:ext cx="113742" cy="123599"/>
            </a:xfrm>
            <a:custGeom>
              <a:avLst/>
              <a:gdLst>
                <a:gd name="connsiteX0" fmla="*/ 63291 w 113742"/>
                <a:gd name="connsiteY0" fmla="*/ 14187 h 123599"/>
                <a:gd name="connsiteX1" fmla="*/ 83252 w 113742"/>
                <a:gd name="connsiteY1" fmla="*/ 5681 h 123599"/>
                <a:gd name="connsiteX2" fmla="*/ 90408 w 113742"/>
                <a:gd name="connsiteY2" fmla="*/ 2243 h 123599"/>
                <a:gd name="connsiteX3" fmla="*/ 87395 w 113742"/>
                <a:gd name="connsiteY3" fmla="*/ 71 h 123599"/>
                <a:gd name="connsiteX4" fmla="*/ 59524 w 113742"/>
                <a:gd name="connsiteY4" fmla="*/ 614 h 123599"/>
                <a:gd name="connsiteX5" fmla="*/ 34478 w 113742"/>
                <a:gd name="connsiteY5" fmla="*/ 71 h 123599"/>
                <a:gd name="connsiteX6" fmla="*/ 30900 w 113742"/>
                <a:gd name="connsiteY6" fmla="*/ 3691 h 123599"/>
                <a:gd name="connsiteX7" fmla="*/ 36173 w 113742"/>
                <a:gd name="connsiteY7" fmla="*/ 5681 h 123599"/>
                <a:gd name="connsiteX8" fmla="*/ 43329 w 113742"/>
                <a:gd name="connsiteY8" fmla="*/ 6043 h 123599"/>
                <a:gd name="connsiteX9" fmla="*/ 48414 w 113742"/>
                <a:gd name="connsiteY9" fmla="*/ 8939 h 123599"/>
                <a:gd name="connsiteX10" fmla="*/ 47660 w 113742"/>
                <a:gd name="connsiteY10" fmla="*/ 12377 h 123599"/>
                <a:gd name="connsiteX11" fmla="*/ 22426 w 113742"/>
                <a:gd name="connsiteY11" fmla="*/ 109556 h 123599"/>
                <a:gd name="connsiteX12" fmla="*/ 5290 w 113742"/>
                <a:gd name="connsiteY12" fmla="*/ 118061 h 123599"/>
                <a:gd name="connsiteX13" fmla="*/ 205 w 113742"/>
                <a:gd name="connsiteY13" fmla="*/ 121680 h 123599"/>
                <a:gd name="connsiteX14" fmla="*/ 5290 w 113742"/>
                <a:gd name="connsiteY14" fmla="*/ 123671 h 123599"/>
                <a:gd name="connsiteX15" fmla="*/ 92479 w 113742"/>
                <a:gd name="connsiteY15" fmla="*/ 123671 h 123599"/>
                <a:gd name="connsiteX16" fmla="*/ 98317 w 113742"/>
                <a:gd name="connsiteY16" fmla="*/ 120595 h 123599"/>
                <a:gd name="connsiteX17" fmla="*/ 113194 w 113742"/>
                <a:gd name="connsiteY17" fmla="*/ 81506 h 123599"/>
                <a:gd name="connsiteX18" fmla="*/ 113947 w 113742"/>
                <a:gd name="connsiteY18" fmla="*/ 78972 h 123599"/>
                <a:gd name="connsiteX19" fmla="*/ 111687 w 113742"/>
                <a:gd name="connsiteY19" fmla="*/ 76982 h 123599"/>
                <a:gd name="connsiteX20" fmla="*/ 108486 w 113742"/>
                <a:gd name="connsiteY20" fmla="*/ 80782 h 123599"/>
                <a:gd name="connsiteX21" fmla="*/ 61219 w 113742"/>
                <a:gd name="connsiteY21" fmla="*/ 118061 h 123599"/>
                <a:gd name="connsiteX22" fmla="*/ 43518 w 113742"/>
                <a:gd name="connsiteY22" fmla="*/ 118061 h 123599"/>
                <a:gd name="connsiteX23" fmla="*/ 39375 w 113742"/>
                <a:gd name="connsiteY23" fmla="*/ 117880 h 123599"/>
                <a:gd name="connsiteX24" fmla="*/ 36927 w 113742"/>
                <a:gd name="connsiteY24" fmla="*/ 116071 h 123599"/>
                <a:gd name="connsiteX25" fmla="*/ 37868 w 113742"/>
                <a:gd name="connsiteY25" fmla="*/ 111908 h 123599"/>
                <a:gd name="connsiteX26" fmla="*/ 63291 w 113742"/>
                <a:gd name="connsiteY26" fmla="*/ 14187 h 12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742" h="123599">
                  <a:moveTo>
                    <a:pt x="63291" y="14187"/>
                  </a:moveTo>
                  <a:cubicBezTo>
                    <a:pt x="64985" y="7672"/>
                    <a:pt x="65550" y="5681"/>
                    <a:pt x="83252" y="5681"/>
                  </a:cubicBezTo>
                  <a:cubicBezTo>
                    <a:pt x="88901" y="5681"/>
                    <a:pt x="90408" y="5681"/>
                    <a:pt x="90408" y="2243"/>
                  </a:cubicBezTo>
                  <a:cubicBezTo>
                    <a:pt x="90408" y="71"/>
                    <a:pt x="88336" y="71"/>
                    <a:pt x="87395" y="71"/>
                  </a:cubicBezTo>
                  <a:cubicBezTo>
                    <a:pt x="81180" y="71"/>
                    <a:pt x="65739" y="614"/>
                    <a:pt x="59524" y="614"/>
                  </a:cubicBezTo>
                  <a:cubicBezTo>
                    <a:pt x="53875" y="614"/>
                    <a:pt x="40128" y="71"/>
                    <a:pt x="34478" y="71"/>
                  </a:cubicBezTo>
                  <a:cubicBezTo>
                    <a:pt x="33160" y="71"/>
                    <a:pt x="30900" y="71"/>
                    <a:pt x="30900" y="3691"/>
                  </a:cubicBezTo>
                  <a:cubicBezTo>
                    <a:pt x="30900" y="5681"/>
                    <a:pt x="32595" y="5681"/>
                    <a:pt x="36173" y="5681"/>
                  </a:cubicBezTo>
                  <a:cubicBezTo>
                    <a:pt x="36550" y="5681"/>
                    <a:pt x="40128" y="5681"/>
                    <a:pt x="43329" y="6043"/>
                  </a:cubicBezTo>
                  <a:cubicBezTo>
                    <a:pt x="46719" y="6405"/>
                    <a:pt x="48414" y="6586"/>
                    <a:pt x="48414" y="8939"/>
                  </a:cubicBezTo>
                  <a:cubicBezTo>
                    <a:pt x="48414" y="9662"/>
                    <a:pt x="48225" y="10205"/>
                    <a:pt x="47660" y="12377"/>
                  </a:cubicBezTo>
                  <a:lnTo>
                    <a:pt x="22426" y="109556"/>
                  </a:lnTo>
                  <a:cubicBezTo>
                    <a:pt x="20543" y="116613"/>
                    <a:pt x="20166" y="118061"/>
                    <a:pt x="5290" y="118061"/>
                  </a:cubicBezTo>
                  <a:cubicBezTo>
                    <a:pt x="2088" y="118061"/>
                    <a:pt x="205" y="118061"/>
                    <a:pt x="205" y="121680"/>
                  </a:cubicBezTo>
                  <a:cubicBezTo>
                    <a:pt x="205" y="123671"/>
                    <a:pt x="1900" y="123671"/>
                    <a:pt x="5290" y="123671"/>
                  </a:cubicBezTo>
                  <a:lnTo>
                    <a:pt x="92479" y="123671"/>
                  </a:lnTo>
                  <a:cubicBezTo>
                    <a:pt x="96999" y="123671"/>
                    <a:pt x="97187" y="123671"/>
                    <a:pt x="98317" y="120595"/>
                  </a:cubicBezTo>
                  <a:lnTo>
                    <a:pt x="113194" y="81506"/>
                  </a:lnTo>
                  <a:cubicBezTo>
                    <a:pt x="113947" y="79515"/>
                    <a:pt x="113947" y="79153"/>
                    <a:pt x="113947" y="78972"/>
                  </a:cubicBezTo>
                  <a:cubicBezTo>
                    <a:pt x="113947" y="78249"/>
                    <a:pt x="113382" y="76982"/>
                    <a:pt x="111687" y="76982"/>
                  </a:cubicBezTo>
                  <a:cubicBezTo>
                    <a:pt x="109993" y="76982"/>
                    <a:pt x="109804" y="77887"/>
                    <a:pt x="108486" y="80782"/>
                  </a:cubicBezTo>
                  <a:cubicBezTo>
                    <a:pt x="102083" y="97431"/>
                    <a:pt x="93798" y="118061"/>
                    <a:pt x="61219" y="118061"/>
                  </a:cubicBezTo>
                  <a:lnTo>
                    <a:pt x="43518" y="118061"/>
                  </a:lnTo>
                  <a:cubicBezTo>
                    <a:pt x="40881" y="118061"/>
                    <a:pt x="40504" y="118061"/>
                    <a:pt x="39375" y="117880"/>
                  </a:cubicBezTo>
                  <a:cubicBezTo>
                    <a:pt x="37491" y="117699"/>
                    <a:pt x="36927" y="117518"/>
                    <a:pt x="36927" y="116071"/>
                  </a:cubicBezTo>
                  <a:cubicBezTo>
                    <a:pt x="36927" y="115528"/>
                    <a:pt x="36927" y="115166"/>
                    <a:pt x="37868" y="111908"/>
                  </a:cubicBezTo>
                  <a:lnTo>
                    <a:pt x="63291" y="14187"/>
                  </a:lnTo>
                  <a:close/>
                </a:path>
              </a:pathLst>
            </a:custGeom>
            <a:solidFill>
              <a:srgbClr val="000000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7" name="Forme libre 586">
              <a:extLst>
                <a:ext uri="{FF2B5EF4-FFF2-40B4-BE49-F238E27FC236}">
                  <a16:creationId xmlns:a16="http://schemas.microsoft.com/office/drawing/2014/main" id="{C60FF4A8-613A-0463-6CE8-130495D9D65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3042932" y="3442366"/>
              <a:ext cx="43689" cy="180966"/>
            </a:xfrm>
            <a:custGeom>
              <a:avLst/>
              <a:gdLst>
                <a:gd name="connsiteX0" fmla="*/ 43901 w 43689"/>
                <a:gd name="connsiteY0" fmla="*/ 90554 h 180966"/>
                <a:gd name="connsiteX1" fmla="*/ 31472 w 43689"/>
                <a:gd name="connsiteY1" fmla="*/ 34093 h 180966"/>
                <a:gd name="connsiteX2" fmla="*/ 2095 w 43689"/>
                <a:gd name="connsiteY2" fmla="*/ 71 h 180966"/>
                <a:gd name="connsiteX3" fmla="*/ 212 w 43689"/>
                <a:gd name="connsiteY3" fmla="*/ 1881 h 180966"/>
                <a:gd name="connsiteX4" fmla="*/ 3790 w 43689"/>
                <a:gd name="connsiteY4" fmla="*/ 6043 h 180966"/>
                <a:gd name="connsiteX5" fmla="*/ 32979 w 43689"/>
                <a:gd name="connsiteY5" fmla="*/ 90554 h 180966"/>
                <a:gd name="connsiteX6" fmla="*/ 2660 w 43689"/>
                <a:gd name="connsiteY6" fmla="*/ 176151 h 180966"/>
                <a:gd name="connsiteX7" fmla="*/ 212 w 43689"/>
                <a:gd name="connsiteY7" fmla="*/ 179228 h 180966"/>
                <a:gd name="connsiteX8" fmla="*/ 2095 w 43689"/>
                <a:gd name="connsiteY8" fmla="*/ 181037 h 180966"/>
                <a:gd name="connsiteX9" fmla="*/ 32037 w 43689"/>
                <a:gd name="connsiteY9" fmla="*/ 145749 h 180966"/>
                <a:gd name="connsiteX10" fmla="*/ 43901 w 43689"/>
                <a:gd name="connsiteY10" fmla="*/ 90554 h 1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9" h="180966">
                  <a:moveTo>
                    <a:pt x="43901" y="90554"/>
                  </a:moveTo>
                  <a:cubicBezTo>
                    <a:pt x="43901" y="76439"/>
                    <a:pt x="41829" y="54542"/>
                    <a:pt x="31472" y="34093"/>
                  </a:cubicBezTo>
                  <a:cubicBezTo>
                    <a:pt x="20173" y="11834"/>
                    <a:pt x="3978" y="71"/>
                    <a:pt x="2095" y="71"/>
                  </a:cubicBezTo>
                  <a:cubicBezTo>
                    <a:pt x="965" y="71"/>
                    <a:pt x="212" y="795"/>
                    <a:pt x="212" y="1881"/>
                  </a:cubicBezTo>
                  <a:cubicBezTo>
                    <a:pt x="212" y="2424"/>
                    <a:pt x="212" y="2786"/>
                    <a:pt x="3790" y="6043"/>
                  </a:cubicBezTo>
                  <a:cubicBezTo>
                    <a:pt x="22245" y="23959"/>
                    <a:pt x="32979" y="52732"/>
                    <a:pt x="32979" y="90554"/>
                  </a:cubicBezTo>
                  <a:cubicBezTo>
                    <a:pt x="32979" y="121500"/>
                    <a:pt x="26011" y="153350"/>
                    <a:pt x="2660" y="176151"/>
                  </a:cubicBezTo>
                  <a:cubicBezTo>
                    <a:pt x="212" y="178323"/>
                    <a:pt x="212" y="178685"/>
                    <a:pt x="212" y="179228"/>
                  </a:cubicBezTo>
                  <a:cubicBezTo>
                    <a:pt x="212" y="180314"/>
                    <a:pt x="965" y="181037"/>
                    <a:pt x="2095" y="181037"/>
                  </a:cubicBezTo>
                  <a:cubicBezTo>
                    <a:pt x="3978" y="181037"/>
                    <a:pt x="20927" y="168732"/>
                    <a:pt x="32037" y="145749"/>
                  </a:cubicBezTo>
                  <a:cubicBezTo>
                    <a:pt x="41641" y="125843"/>
                    <a:pt x="43901" y="105755"/>
                    <a:pt x="43901" y="90554"/>
                  </a:cubicBezTo>
                  <a:close/>
                </a:path>
              </a:pathLst>
            </a:custGeom>
            <a:solidFill>
              <a:srgbClr val="000000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8" name="Forme libre 587">
              <a:extLst>
                <a:ext uri="{FF2B5EF4-FFF2-40B4-BE49-F238E27FC236}">
                  <a16:creationId xmlns:a16="http://schemas.microsoft.com/office/drawing/2014/main" id="{ED05066A-35C1-C0C5-CF16-9CFE72EB7A4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3162908" y="3529230"/>
              <a:ext cx="115060" cy="7238"/>
            </a:xfrm>
            <a:custGeom>
              <a:avLst/>
              <a:gdLst>
                <a:gd name="connsiteX0" fmla="*/ 108687 w 115060"/>
                <a:gd name="connsiteY0" fmla="*/ 7310 h 7238"/>
                <a:gd name="connsiteX1" fmla="*/ 115278 w 115060"/>
                <a:gd name="connsiteY1" fmla="*/ 3691 h 7238"/>
                <a:gd name="connsiteX2" fmla="*/ 108687 w 115060"/>
                <a:gd name="connsiteY2" fmla="*/ 71 h 7238"/>
                <a:gd name="connsiteX3" fmla="*/ 6809 w 115060"/>
                <a:gd name="connsiteY3" fmla="*/ 71 h 7238"/>
                <a:gd name="connsiteX4" fmla="*/ 218 w 115060"/>
                <a:gd name="connsiteY4" fmla="*/ 3691 h 7238"/>
                <a:gd name="connsiteX5" fmla="*/ 6809 w 115060"/>
                <a:gd name="connsiteY5" fmla="*/ 7310 h 7238"/>
                <a:gd name="connsiteX6" fmla="*/ 108687 w 115060"/>
                <a:gd name="connsiteY6" fmla="*/ 7310 h 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0" h="7238">
                  <a:moveTo>
                    <a:pt x="108687" y="7310"/>
                  </a:moveTo>
                  <a:cubicBezTo>
                    <a:pt x="111889" y="7310"/>
                    <a:pt x="115278" y="7310"/>
                    <a:pt x="115278" y="3691"/>
                  </a:cubicBezTo>
                  <a:cubicBezTo>
                    <a:pt x="115278" y="71"/>
                    <a:pt x="111889" y="71"/>
                    <a:pt x="108687" y="71"/>
                  </a:cubicBezTo>
                  <a:lnTo>
                    <a:pt x="6809" y="71"/>
                  </a:lnTo>
                  <a:cubicBezTo>
                    <a:pt x="3608" y="71"/>
                    <a:pt x="218" y="71"/>
                    <a:pt x="218" y="3691"/>
                  </a:cubicBezTo>
                  <a:cubicBezTo>
                    <a:pt x="218" y="7310"/>
                    <a:pt x="3608" y="7310"/>
                    <a:pt x="6809" y="7310"/>
                  </a:cubicBezTo>
                  <a:lnTo>
                    <a:pt x="108687" y="7310"/>
                  </a:lnTo>
                  <a:close/>
                </a:path>
              </a:pathLst>
            </a:custGeom>
            <a:solidFill>
              <a:srgbClr val="000000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0" name="Forme libre 589">
              <a:extLst>
                <a:ext uri="{FF2B5EF4-FFF2-40B4-BE49-F238E27FC236}">
                  <a16:creationId xmlns:a16="http://schemas.microsoft.com/office/drawing/2014/main" id="{14A60432-7708-C8E8-1CD8-B379591D0DE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3340112" y="3455576"/>
              <a:ext cx="128054" cy="122514"/>
            </a:xfrm>
            <a:custGeom>
              <a:avLst/>
              <a:gdLst>
                <a:gd name="connsiteX0" fmla="*/ 76119 w 128054"/>
                <a:gd name="connsiteY0" fmla="*/ 12739 h 122514"/>
                <a:gd name="connsiteX1" fmla="*/ 80450 w 128054"/>
                <a:gd name="connsiteY1" fmla="*/ 6043 h 122514"/>
                <a:gd name="connsiteX2" fmla="*/ 92314 w 128054"/>
                <a:gd name="connsiteY2" fmla="*/ 5681 h 122514"/>
                <a:gd name="connsiteX3" fmla="*/ 119808 w 128054"/>
                <a:gd name="connsiteY3" fmla="*/ 20520 h 122514"/>
                <a:gd name="connsiteX4" fmla="*/ 118301 w 128054"/>
                <a:gd name="connsiteY4" fmla="*/ 34998 h 122514"/>
                <a:gd name="connsiteX5" fmla="*/ 117736 w 128054"/>
                <a:gd name="connsiteY5" fmla="*/ 38436 h 122514"/>
                <a:gd name="connsiteX6" fmla="*/ 119996 w 128054"/>
                <a:gd name="connsiteY6" fmla="*/ 40789 h 122514"/>
                <a:gd name="connsiteX7" fmla="*/ 122821 w 128054"/>
                <a:gd name="connsiteY7" fmla="*/ 36626 h 122514"/>
                <a:gd name="connsiteX8" fmla="*/ 127905 w 128054"/>
                <a:gd name="connsiteY8" fmla="*/ 5138 h 122514"/>
                <a:gd name="connsiteX9" fmla="*/ 128282 w 128054"/>
                <a:gd name="connsiteY9" fmla="*/ 2062 h 122514"/>
                <a:gd name="connsiteX10" fmla="*/ 123198 w 128054"/>
                <a:gd name="connsiteY10" fmla="*/ 71 h 122514"/>
                <a:gd name="connsiteX11" fmla="*/ 18683 w 128054"/>
                <a:gd name="connsiteY11" fmla="*/ 71 h 122514"/>
                <a:gd name="connsiteX12" fmla="*/ 12657 w 128054"/>
                <a:gd name="connsiteY12" fmla="*/ 3691 h 122514"/>
                <a:gd name="connsiteX13" fmla="*/ 1358 w 128054"/>
                <a:gd name="connsiteY13" fmla="*/ 35541 h 122514"/>
                <a:gd name="connsiteX14" fmla="*/ 228 w 128054"/>
                <a:gd name="connsiteY14" fmla="*/ 38798 h 122514"/>
                <a:gd name="connsiteX15" fmla="*/ 2488 w 128054"/>
                <a:gd name="connsiteY15" fmla="*/ 40789 h 122514"/>
                <a:gd name="connsiteX16" fmla="*/ 5689 w 128054"/>
                <a:gd name="connsiteY16" fmla="*/ 36988 h 122514"/>
                <a:gd name="connsiteX17" fmla="*/ 48625 w 128054"/>
                <a:gd name="connsiteY17" fmla="*/ 5681 h 122514"/>
                <a:gd name="connsiteX18" fmla="*/ 55969 w 128054"/>
                <a:gd name="connsiteY18" fmla="*/ 5681 h 122514"/>
                <a:gd name="connsiteX19" fmla="*/ 61242 w 128054"/>
                <a:gd name="connsiteY19" fmla="*/ 7853 h 122514"/>
                <a:gd name="connsiteX20" fmla="*/ 60489 w 128054"/>
                <a:gd name="connsiteY20" fmla="*/ 11653 h 122514"/>
                <a:gd name="connsiteX21" fmla="*/ 35255 w 128054"/>
                <a:gd name="connsiteY21" fmla="*/ 108289 h 122514"/>
                <a:gd name="connsiteX22" fmla="*/ 12845 w 128054"/>
                <a:gd name="connsiteY22" fmla="*/ 116975 h 122514"/>
                <a:gd name="connsiteX23" fmla="*/ 4936 w 128054"/>
                <a:gd name="connsiteY23" fmla="*/ 120414 h 122514"/>
                <a:gd name="connsiteX24" fmla="*/ 8137 w 128054"/>
                <a:gd name="connsiteY24" fmla="*/ 122585 h 122514"/>
                <a:gd name="connsiteX25" fmla="*/ 23579 w 128054"/>
                <a:gd name="connsiteY25" fmla="*/ 122223 h 122514"/>
                <a:gd name="connsiteX26" fmla="*/ 39586 w 128054"/>
                <a:gd name="connsiteY26" fmla="*/ 122042 h 122514"/>
                <a:gd name="connsiteX27" fmla="*/ 55216 w 128054"/>
                <a:gd name="connsiteY27" fmla="*/ 122223 h 122514"/>
                <a:gd name="connsiteX28" fmla="*/ 71599 w 128054"/>
                <a:gd name="connsiteY28" fmla="*/ 122585 h 122514"/>
                <a:gd name="connsiteX29" fmla="*/ 75742 w 128054"/>
                <a:gd name="connsiteY29" fmla="*/ 118966 h 122514"/>
                <a:gd name="connsiteX30" fmla="*/ 69339 w 128054"/>
                <a:gd name="connsiteY30" fmla="*/ 116975 h 122514"/>
                <a:gd name="connsiteX31" fmla="*/ 57287 w 128054"/>
                <a:gd name="connsiteY31" fmla="*/ 116613 h 122514"/>
                <a:gd name="connsiteX32" fmla="*/ 50320 w 128054"/>
                <a:gd name="connsiteY32" fmla="*/ 112632 h 122514"/>
                <a:gd name="connsiteX33" fmla="*/ 51073 w 128054"/>
                <a:gd name="connsiteY33" fmla="*/ 108832 h 122514"/>
                <a:gd name="connsiteX34" fmla="*/ 76119 w 128054"/>
                <a:gd name="connsiteY34" fmla="*/ 12739 h 1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8054" h="122514">
                  <a:moveTo>
                    <a:pt x="76119" y="12739"/>
                  </a:moveTo>
                  <a:cubicBezTo>
                    <a:pt x="77437" y="7672"/>
                    <a:pt x="78190" y="6586"/>
                    <a:pt x="80450" y="6043"/>
                  </a:cubicBezTo>
                  <a:cubicBezTo>
                    <a:pt x="82145" y="5681"/>
                    <a:pt x="88359" y="5681"/>
                    <a:pt x="92314" y="5681"/>
                  </a:cubicBezTo>
                  <a:cubicBezTo>
                    <a:pt x="111334" y="5681"/>
                    <a:pt x="119808" y="6405"/>
                    <a:pt x="119808" y="20520"/>
                  </a:cubicBezTo>
                  <a:cubicBezTo>
                    <a:pt x="119808" y="23235"/>
                    <a:pt x="119055" y="30293"/>
                    <a:pt x="118301" y="34998"/>
                  </a:cubicBezTo>
                  <a:cubicBezTo>
                    <a:pt x="118113" y="35722"/>
                    <a:pt x="117736" y="37893"/>
                    <a:pt x="117736" y="38436"/>
                  </a:cubicBezTo>
                  <a:cubicBezTo>
                    <a:pt x="117736" y="39522"/>
                    <a:pt x="118301" y="40789"/>
                    <a:pt x="119996" y="40789"/>
                  </a:cubicBezTo>
                  <a:cubicBezTo>
                    <a:pt x="122068" y="40789"/>
                    <a:pt x="122444" y="39341"/>
                    <a:pt x="122821" y="36626"/>
                  </a:cubicBezTo>
                  <a:lnTo>
                    <a:pt x="127905" y="5138"/>
                  </a:lnTo>
                  <a:cubicBezTo>
                    <a:pt x="128094" y="4414"/>
                    <a:pt x="128282" y="2605"/>
                    <a:pt x="128282" y="2062"/>
                  </a:cubicBezTo>
                  <a:cubicBezTo>
                    <a:pt x="128282" y="71"/>
                    <a:pt x="126399" y="71"/>
                    <a:pt x="123198" y="71"/>
                  </a:cubicBezTo>
                  <a:lnTo>
                    <a:pt x="18683" y="71"/>
                  </a:lnTo>
                  <a:cubicBezTo>
                    <a:pt x="14163" y="71"/>
                    <a:pt x="13975" y="252"/>
                    <a:pt x="12657" y="3691"/>
                  </a:cubicBezTo>
                  <a:lnTo>
                    <a:pt x="1358" y="35541"/>
                  </a:lnTo>
                  <a:cubicBezTo>
                    <a:pt x="1170" y="35903"/>
                    <a:pt x="228" y="38436"/>
                    <a:pt x="228" y="38798"/>
                  </a:cubicBezTo>
                  <a:cubicBezTo>
                    <a:pt x="228" y="39884"/>
                    <a:pt x="1170" y="40789"/>
                    <a:pt x="2488" y="40789"/>
                  </a:cubicBezTo>
                  <a:cubicBezTo>
                    <a:pt x="4371" y="40789"/>
                    <a:pt x="4559" y="39884"/>
                    <a:pt x="5689" y="36988"/>
                  </a:cubicBezTo>
                  <a:cubicBezTo>
                    <a:pt x="15858" y="8939"/>
                    <a:pt x="20754" y="5681"/>
                    <a:pt x="48625" y="5681"/>
                  </a:cubicBezTo>
                  <a:lnTo>
                    <a:pt x="55969" y="5681"/>
                  </a:lnTo>
                  <a:cubicBezTo>
                    <a:pt x="61242" y="5681"/>
                    <a:pt x="61242" y="6405"/>
                    <a:pt x="61242" y="7853"/>
                  </a:cubicBezTo>
                  <a:cubicBezTo>
                    <a:pt x="61242" y="8939"/>
                    <a:pt x="60677" y="11110"/>
                    <a:pt x="60489" y="11653"/>
                  </a:cubicBezTo>
                  <a:lnTo>
                    <a:pt x="35255" y="108289"/>
                  </a:lnTo>
                  <a:cubicBezTo>
                    <a:pt x="33560" y="114985"/>
                    <a:pt x="32995" y="116975"/>
                    <a:pt x="12845" y="116975"/>
                  </a:cubicBezTo>
                  <a:cubicBezTo>
                    <a:pt x="6066" y="116975"/>
                    <a:pt x="4936" y="116975"/>
                    <a:pt x="4936" y="120414"/>
                  </a:cubicBezTo>
                  <a:cubicBezTo>
                    <a:pt x="4936" y="122585"/>
                    <a:pt x="7007" y="122585"/>
                    <a:pt x="8137" y="122585"/>
                  </a:cubicBezTo>
                  <a:cubicBezTo>
                    <a:pt x="13222" y="122585"/>
                    <a:pt x="18494" y="122223"/>
                    <a:pt x="23579" y="122223"/>
                  </a:cubicBezTo>
                  <a:cubicBezTo>
                    <a:pt x="28852" y="122223"/>
                    <a:pt x="34313" y="122042"/>
                    <a:pt x="39586" y="122042"/>
                  </a:cubicBezTo>
                  <a:cubicBezTo>
                    <a:pt x="44859" y="122042"/>
                    <a:pt x="50131" y="122223"/>
                    <a:pt x="55216" y="122223"/>
                  </a:cubicBezTo>
                  <a:cubicBezTo>
                    <a:pt x="60677" y="122223"/>
                    <a:pt x="66326" y="122585"/>
                    <a:pt x="71599" y="122585"/>
                  </a:cubicBezTo>
                  <a:cubicBezTo>
                    <a:pt x="73482" y="122585"/>
                    <a:pt x="75742" y="122585"/>
                    <a:pt x="75742" y="118966"/>
                  </a:cubicBezTo>
                  <a:cubicBezTo>
                    <a:pt x="75742" y="116975"/>
                    <a:pt x="74236" y="116975"/>
                    <a:pt x="69339" y="116975"/>
                  </a:cubicBezTo>
                  <a:cubicBezTo>
                    <a:pt x="64632" y="116975"/>
                    <a:pt x="62184" y="116975"/>
                    <a:pt x="57287" y="116613"/>
                  </a:cubicBezTo>
                  <a:cubicBezTo>
                    <a:pt x="51826" y="116071"/>
                    <a:pt x="50320" y="115528"/>
                    <a:pt x="50320" y="112632"/>
                  </a:cubicBezTo>
                  <a:cubicBezTo>
                    <a:pt x="50320" y="112451"/>
                    <a:pt x="50320" y="111546"/>
                    <a:pt x="51073" y="108832"/>
                  </a:cubicBezTo>
                  <a:lnTo>
                    <a:pt x="76119" y="12739"/>
                  </a:lnTo>
                  <a:close/>
                </a:path>
              </a:pathLst>
            </a:custGeom>
            <a:solidFill>
              <a:srgbClr val="1A1AFF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1" name="Forme libre 590">
              <a:extLst>
                <a:ext uri="{FF2B5EF4-FFF2-40B4-BE49-F238E27FC236}">
                  <a16:creationId xmlns:a16="http://schemas.microsoft.com/office/drawing/2014/main" id="{CBE91CA6-4DB7-26C0-106B-DC6B6C42EDF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3455790" y="3549371"/>
              <a:ext cx="129711" cy="57131"/>
            </a:xfrm>
            <a:custGeom>
              <a:avLst/>
              <a:gdLst>
                <a:gd name="connsiteX0" fmla="*/ 66276 w 129711"/>
                <a:gd name="connsiteY0" fmla="*/ 21228 h 57131"/>
                <a:gd name="connsiteX1" fmla="*/ 52171 w 129711"/>
                <a:gd name="connsiteY1" fmla="*/ 7800 h 57131"/>
                <a:gd name="connsiteX2" fmla="*/ 28443 w 129711"/>
                <a:gd name="connsiteY2" fmla="*/ 73 h 57131"/>
                <a:gd name="connsiteX3" fmla="*/ 234 w 129711"/>
                <a:gd name="connsiteY3" fmla="*/ 28702 h 57131"/>
                <a:gd name="connsiteX4" fmla="*/ 28048 w 129711"/>
                <a:gd name="connsiteY4" fmla="*/ 57204 h 57131"/>
                <a:gd name="connsiteX5" fmla="*/ 63903 w 129711"/>
                <a:gd name="connsiteY5" fmla="*/ 36049 h 57131"/>
                <a:gd name="connsiteX6" fmla="*/ 78008 w 129711"/>
                <a:gd name="connsiteY6" fmla="*/ 49476 h 57131"/>
                <a:gd name="connsiteX7" fmla="*/ 101735 w 129711"/>
                <a:gd name="connsiteY7" fmla="*/ 57204 h 57131"/>
                <a:gd name="connsiteX8" fmla="*/ 129945 w 129711"/>
                <a:gd name="connsiteY8" fmla="*/ 28575 h 57131"/>
                <a:gd name="connsiteX9" fmla="*/ 102131 w 129711"/>
                <a:gd name="connsiteY9" fmla="*/ 73 h 57131"/>
                <a:gd name="connsiteX10" fmla="*/ 66276 w 129711"/>
                <a:gd name="connsiteY10" fmla="*/ 21228 h 57131"/>
                <a:gd name="connsiteX11" fmla="*/ 70494 w 129711"/>
                <a:gd name="connsiteY11" fmla="*/ 25915 h 57131"/>
                <a:gd name="connsiteX12" fmla="*/ 103317 w 129711"/>
                <a:gd name="connsiteY12" fmla="*/ 4886 h 57131"/>
                <a:gd name="connsiteX13" fmla="*/ 126254 w 129711"/>
                <a:gd name="connsiteY13" fmla="*/ 28575 h 57131"/>
                <a:gd name="connsiteX14" fmla="*/ 103845 w 129711"/>
                <a:gd name="connsiteY14" fmla="*/ 50237 h 57131"/>
                <a:gd name="connsiteX15" fmla="*/ 70494 w 129711"/>
                <a:gd name="connsiteY15" fmla="*/ 25915 h 57131"/>
                <a:gd name="connsiteX16" fmla="*/ 59685 w 129711"/>
                <a:gd name="connsiteY16" fmla="*/ 31362 h 57131"/>
                <a:gd name="connsiteX17" fmla="*/ 26862 w 129711"/>
                <a:gd name="connsiteY17" fmla="*/ 52390 h 57131"/>
                <a:gd name="connsiteX18" fmla="*/ 3925 w 129711"/>
                <a:gd name="connsiteY18" fmla="*/ 28702 h 57131"/>
                <a:gd name="connsiteX19" fmla="*/ 26334 w 129711"/>
                <a:gd name="connsiteY19" fmla="*/ 7040 h 57131"/>
                <a:gd name="connsiteX20" fmla="*/ 59685 w 129711"/>
                <a:gd name="connsiteY20" fmla="*/ 31362 h 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9711" h="57131">
                  <a:moveTo>
                    <a:pt x="66276" y="21228"/>
                  </a:moveTo>
                  <a:cubicBezTo>
                    <a:pt x="59289" y="13374"/>
                    <a:pt x="57180" y="11220"/>
                    <a:pt x="52171" y="7800"/>
                  </a:cubicBezTo>
                  <a:cubicBezTo>
                    <a:pt x="44130" y="2226"/>
                    <a:pt x="35693" y="73"/>
                    <a:pt x="28443" y="73"/>
                  </a:cubicBezTo>
                  <a:cubicBezTo>
                    <a:pt x="12098" y="73"/>
                    <a:pt x="234" y="13500"/>
                    <a:pt x="234" y="28702"/>
                  </a:cubicBezTo>
                  <a:cubicBezTo>
                    <a:pt x="234" y="43523"/>
                    <a:pt x="11570" y="57204"/>
                    <a:pt x="28048" y="57204"/>
                  </a:cubicBezTo>
                  <a:cubicBezTo>
                    <a:pt x="46371" y="57204"/>
                    <a:pt x="59157" y="42763"/>
                    <a:pt x="63903" y="36049"/>
                  </a:cubicBezTo>
                  <a:cubicBezTo>
                    <a:pt x="70890" y="43903"/>
                    <a:pt x="72999" y="46056"/>
                    <a:pt x="78008" y="49476"/>
                  </a:cubicBezTo>
                  <a:cubicBezTo>
                    <a:pt x="86049" y="55050"/>
                    <a:pt x="94485" y="57204"/>
                    <a:pt x="101735" y="57204"/>
                  </a:cubicBezTo>
                  <a:cubicBezTo>
                    <a:pt x="118081" y="57204"/>
                    <a:pt x="129945" y="43776"/>
                    <a:pt x="129945" y="28575"/>
                  </a:cubicBezTo>
                  <a:cubicBezTo>
                    <a:pt x="129945" y="13754"/>
                    <a:pt x="118608" y="73"/>
                    <a:pt x="102131" y="73"/>
                  </a:cubicBezTo>
                  <a:cubicBezTo>
                    <a:pt x="83808" y="73"/>
                    <a:pt x="71021" y="14514"/>
                    <a:pt x="66276" y="21228"/>
                  </a:cubicBezTo>
                  <a:close/>
                  <a:moveTo>
                    <a:pt x="70494" y="25915"/>
                  </a:moveTo>
                  <a:cubicBezTo>
                    <a:pt x="75767" y="17681"/>
                    <a:pt x="87235" y="4886"/>
                    <a:pt x="103317" y="4886"/>
                  </a:cubicBezTo>
                  <a:cubicBezTo>
                    <a:pt x="116895" y="4886"/>
                    <a:pt x="126254" y="16414"/>
                    <a:pt x="126254" y="28575"/>
                  </a:cubicBezTo>
                  <a:cubicBezTo>
                    <a:pt x="126254" y="40736"/>
                    <a:pt x="115972" y="50237"/>
                    <a:pt x="103845" y="50237"/>
                  </a:cubicBezTo>
                  <a:cubicBezTo>
                    <a:pt x="91585" y="50237"/>
                    <a:pt x="83149" y="40609"/>
                    <a:pt x="70494" y="25915"/>
                  </a:cubicBezTo>
                  <a:close/>
                  <a:moveTo>
                    <a:pt x="59685" y="31362"/>
                  </a:moveTo>
                  <a:cubicBezTo>
                    <a:pt x="54412" y="39596"/>
                    <a:pt x="42944" y="52390"/>
                    <a:pt x="26862" y="52390"/>
                  </a:cubicBezTo>
                  <a:cubicBezTo>
                    <a:pt x="13284" y="52390"/>
                    <a:pt x="3925" y="40863"/>
                    <a:pt x="3925" y="28702"/>
                  </a:cubicBezTo>
                  <a:cubicBezTo>
                    <a:pt x="3925" y="16541"/>
                    <a:pt x="14207" y="7040"/>
                    <a:pt x="26334" y="7040"/>
                  </a:cubicBezTo>
                  <a:cubicBezTo>
                    <a:pt x="38594" y="7040"/>
                    <a:pt x="47030" y="16667"/>
                    <a:pt x="59685" y="31362"/>
                  </a:cubicBezTo>
                  <a:close/>
                </a:path>
              </a:pathLst>
            </a:custGeom>
            <a:solidFill>
              <a:srgbClr val="1A1AFF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2" name="Forme libre 591">
              <a:extLst>
                <a:ext uri="{FF2B5EF4-FFF2-40B4-BE49-F238E27FC236}">
                  <a16:creationId xmlns:a16="http://schemas.microsoft.com/office/drawing/2014/main" id="{3930B361-CB47-E1BC-0844-62264F6EC92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694603" y="3651655"/>
              <a:ext cx="910580" cy="7238"/>
            </a:xfrm>
            <a:custGeom>
              <a:avLst/>
              <a:gdLst>
                <a:gd name="connsiteX0" fmla="*/ 0 w 910580"/>
                <a:gd name="connsiteY0" fmla="*/ 0 h 7238"/>
                <a:gd name="connsiteX1" fmla="*/ 910581 w 910580"/>
                <a:gd name="connsiteY1" fmla="*/ 0 h 7238"/>
                <a:gd name="connsiteX2" fmla="*/ 910581 w 910580"/>
                <a:gd name="connsiteY2" fmla="*/ 7238 h 7238"/>
                <a:gd name="connsiteX3" fmla="*/ 0 w 910580"/>
                <a:gd name="connsiteY3" fmla="*/ 7238 h 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80" h="7238">
                  <a:moveTo>
                    <a:pt x="0" y="0"/>
                  </a:moveTo>
                  <a:lnTo>
                    <a:pt x="910581" y="0"/>
                  </a:lnTo>
                  <a:lnTo>
                    <a:pt x="910581" y="7238"/>
                  </a:lnTo>
                  <a:lnTo>
                    <a:pt x="0" y="7238"/>
                  </a:lnTo>
                  <a:close/>
                </a:path>
              </a:pathLst>
            </a:custGeom>
            <a:solidFill>
              <a:srgbClr val="000000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4" name="Forme libre 593">
              <a:extLst>
                <a:ext uri="{FF2B5EF4-FFF2-40B4-BE49-F238E27FC236}">
                  <a16:creationId xmlns:a16="http://schemas.microsoft.com/office/drawing/2014/main" id="{2BA07298-BE32-8B0E-ECE7-6D9FF2455A5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807273" y="3702135"/>
              <a:ext cx="128054" cy="122514"/>
            </a:xfrm>
            <a:custGeom>
              <a:avLst/>
              <a:gdLst>
                <a:gd name="connsiteX0" fmla="*/ 76091 w 128054"/>
                <a:gd name="connsiteY0" fmla="*/ 12752 h 122514"/>
                <a:gd name="connsiteX1" fmla="*/ 80422 w 128054"/>
                <a:gd name="connsiteY1" fmla="*/ 6057 h 122514"/>
                <a:gd name="connsiteX2" fmla="*/ 92286 w 128054"/>
                <a:gd name="connsiteY2" fmla="*/ 5695 h 122514"/>
                <a:gd name="connsiteX3" fmla="*/ 119780 w 128054"/>
                <a:gd name="connsiteY3" fmla="*/ 20534 h 122514"/>
                <a:gd name="connsiteX4" fmla="*/ 118273 w 128054"/>
                <a:gd name="connsiteY4" fmla="*/ 35011 h 122514"/>
                <a:gd name="connsiteX5" fmla="*/ 117708 w 128054"/>
                <a:gd name="connsiteY5" fmla="*/ 38450 h 122514"/>
                <a:gd name="connsiteX6" fmla="*/ 119968 w 128054"/>
                <a:gd name="connsiteY6" fmla="*/ 40802 h 122514"/>
                <a:gd name="connsiteX7" fmla="*/ 122793 w 128054"/>
                <a:gd name="connsiteY7" fmla="*/ 36640 h 122514"/>
                <a:gd name="connsiteX8" fmla="*/ 127877 w 128054"/>
                <a:gd name="connsiteY8" fmla="*/ 5152 h 122514"/>
                <a:gd name="connsiteX9" fmla="*/ 128254 w 128054"/>
                <a:gd name="connsiteY9" fmla="*/ 2075 h 122514"/>
                <a:gd name="connsiteX10" fmla="*/ 123169 w 128054"/>
                <a:gd name="connsiteY10" fmla="*/ 85 h 122514"/>
                <a:gd name="connsiteX11" fmla="*/ 18655 w 128054"/>
                <a:gd name="connsiteY11" fmla="*/ 85 h 122514"/>
                <a:gd name="connsiteX12" fmla="*/ 12629 w 128054"/>
                <a:gd name="connsiteY12" fmla="*/ 3704 h 122514"/>
                <a:gd name="connsiteX13" fmla="*/ 1330 w 128054"/>
                <a:gd name="connsiteY13" fmla="*/ 35554 h 122514"/>
                <a:gd name="connsiteX14" fmla="*/ 200 w 128054"/>
                <a:gd name="connsiteY14" fmla="*/ 38812 h 122514"/>
                <a:gd name="connsiteX15" fmla="*/ 2460 w 128054"/>
                <a:gd name="connsiteY15" fmla="*/ 40802 h 122514"/>
                <a:gd name="connsiteX16" fmla="*/ 5661 w 128054"/>
                <a:gd name="connsiteY16" fmla="*/ 37002 h 122514"/>
                <a:gd name="connsiteX17" fmla="*/ 48597 w 128054"/>
                <a:gd name="connsiteY17" fmla="*/ 5695 h 122514"/>
                <a:gd name="connsiteX18" fmla="*/ 55941 w 128054"/>
                <a:gd name="connsiteY18" fmla="*/ 5695 h 122514"/>
                <a:gd name="connsiteX19" fmla="*/ 61214 w 128054"/>
                <a:gd name="connsiteY19" fmla="*/ 7866 h 122514"/>
                <a:gd name="connsiteX20" fmla="*/ 60461 w 128054"/>
                <a:gd name="connsiteY20" fmla="*/ 11667 h 122514"/>
                <a:gd name="connsiteX21" fmla="*/ 35226 w 128054"/>
                <a:gd name="connsiteY21" fmla="*/ 108303 h 122514"/>
                <a:gd name="connsiteX22" fmla="*/ 12817 w 128054"/>
                <a:gd name="connsiteY22" fmla="*/ 116989 h 122514"/>
                <a:gd name="connsiteX23" fmla="*/ 4908 w 128054"/>
                <a:gd name="connsiteY23" fmla="*/ 120427 h 122514"/>
                <a:gd name="connsiteX24" fmla="*/ 8109 w 128054"/>
                <a:gd name="connsiteY24" fmla="*/ 122599 h 122514"/>
                <a:gd name="connsiteX25" fmla="*/ 23551 w 128054"/>
                <a:gd name="connsiteY25" fmla="*/ 122237 h 122514"/>
                <a:gd name="connsiteX26" fmla="*/ 39558 w 128054"/>
                <a:gd name="connsiteY26" fmla="*/ 122056 h 122514"/>
                <a:gd name="connsiteX27" fmla="*/ 55188 w 128054"/>
                <a:gd name="connsiteY27" fmla="*/ 122237 h 122514"/>
                <a:gd name="connsiteX28" fmla="*/ 71571 w 128054"/>
                <a:gd name="connsiteY28" fmla="*/ 122599 h 122514"/>
                <a:gd name="connsiteX29" fmla="*/ 75714 w 128054"/>
                <a:gd name="connsiteY29" fmla="*/ 118980 h 122514"/>
                <a:gd name="connsiteX30" fmla="*/ 69311 w 128054"/>
                <a:gd name="connsiteY30" fmla="*/ 116989 h 122514"/>
                <a:gd name="connsiteX31" fmla="*/ 57259 w 128054"/>
                <a:gd name="connsiteY31" fmla="*/ 116627 h 122514"/>
                <a:gd name="connsiteX32" fmla="*/ 50292 w 128054"/>
                <a:gd name="connsiteY32" fmla="*/ 112646 h 122514"/>
                <a:gd name="connsiteX33" fmla="*/ 51045 w 128054"/>
                <a:gd name="connsiteY33" fmla="*/ 108845 h 122514"/>
                <a:gd name="connsiteX34" fmla="*/ 76091 w 128054"/>
                <a:gd name="connsiteY34" fmla="*/ 12752 h 1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8054" h="122514">
                  <a:moveTo>
                    <a:pt x="76091" y="12752"/>
                  </a:moveTo>
                  <a:cubicBezTo>
                    <a:pt x="77409" y="7685"/>
                    <a:pt x="78162" y="6600"/>
                    <a:pt x="80422" y="6057"/>
                  </a:cubicBezTo>
                  <a:cubicBezTo>
                    <a:pt x="82117" y="5695"/>
                    <a:pt x="88331" y="5695"/>
                    <a:pt x="92286" y="5695"/>
                  </a:cubicBezTo>
                  <a:cubicBezTo>
                    <a:pt x="111306" y="5695"/>
                    <a:pt x="119780" y="6419"/>
                    <a:pt x="119780" y="20534"/>
                  </a:cubicBezTo>
                  <a:cubicBezTo>
                    <a:pt x="119780" y="23248"/>
                    <a:pt x="119026" y="30306"/>
                    <a:pt x="118273" y="35011"/>
                  </a:cubicBezTo>
                  <a:cubicBezTo>
                    <a:pt x="118085" y="35735"/>
                    <a:pt x="117708" y="37907"/>
                    <a:pt x="117708" y="38450"/>
                  </a:cubicBezTo>
                  <a:cubicBezTo>
                    <a:pt x="117708" y="39535"/>
                    <a:pt x="118273" y="40802"/>
                    <a:pt x="119968" y="40802"/>
                  </a:cubicBezTo>
                  <a:cubicBezTo>
                    <a:pt x="122039" y="40802"/>
                    <a:pt x="122416" y="39354"/>
                    <a:pt x="122793" y="36640"/>
                  </a:cubicBezTo>
                  <a:lnTo>
                    <a:pt x="127877" y="5152"/>
                  </a:lnTo>
                  <a:cubicBezTo>
                    <a:pt x="128066" y="4428"/>
                    <a:pt x="128254" y="2618"/>
                    <a:pt x="128254" y="2075"/>
                  </a:cubicBezTo>
                  <a:cubicBezTo>
                    <a:pt x="128254" y="85"/>
                    <a:pt x="126371" y="85"/>
                    <a:pt x="123169" y="85"/>
                  </a:cubicBezTo>
                  <a:lnTo>
                    <a:pt x="18655" y="85"/>
                  </a:lnTo>
                  <a:cubicBezTo>
                    <a:pt x="14135" y="85"/>
                    <a:pt x="13947" y="266"/>
                    <a:pt x="12629" y="3704"/>
                  </a:cubicBezTo>
                  <a:lnTo>
                    <a:pt x="1330" y="35554"/>
                  </a:lnTo>
                  <a:cubicBezTo>
                    <a:pt x="1141" y="35916"/>
                    <a:pt x="200" y="38450"/>
                    <a:pt x="200" y="38812"/>
                  </a:cubicBezTo>
                  <a:cubicBezTo>
                    <a:pt x="200" y="39897"/>
                    <a:pt x="1141" y="40802"/>
                    <a:pt x="2460" y="40802"/>
                  </a:cubicBezTo>
                  <a:cubicBezTo>
                    <a:pt x="4343" y="40802"/>
                    <a:pt x="4531" y="39897"/>
                    <a:pt x="5661" y="37002"/>
                  </a:cubicBezTo>
                  <a:cubicBezTo>
                    <a:pt x="15830" y="8952"/>
                    <a:pt x="20726" y="5695"/>
                    <a:pt x="48597" y="5695"/>
                  </a:cubicBezTo>
                  <a:lnTo>
                    <a:pt x="55941" y="5695"/>
                  </a:lnTo>
                  <a:cubicBezTo>
                    <a:pt x="61214" y="5695"/>
                    <a:pt x="61214" y="6419"/>
                    <a:pt x="61214" y="7866"/>
                  </a:cubicBezTo>
                  <a:cubicBezTo>
                    <a:pt x="61214" y="8952"/>
                    <a:pt x="60649" y="11124"/>
                    <a:pt x="60461" y="11667"/>
                  </a:cubicBezTo>
                  <a:lnTo>
                    <a:pt x="35226" y="108303"/>
                  </a:lnTo>
                  <a:cubicBezTo>
                    <a:pt x="33531" y="114998"/>
                    <a:pt x="32967" y="116989"/>
                    <a:pt x="12817" y="116989"/>
                  </a:cubicBezTo>
                  <a:cubicBezTo>
                    <a:pt x="6038" y="116989"/>
                    <a:pt x="4908" y="116989"/>
                    <a:pt x="4908" y="120427"/>
                  </a:cubicBezTo>
                  <a:cubicBezTo>
                    <a:pt x="4908" y="122599"/>
                    <a:pt x="6979" y="122599"/>
                    <a:pt x="8109" y="122599"/>
                  </a:cubicBezTo>
                  <a:cubicBezTo>
                    <a:pt x="13194" y="122599"/>
                    <a:pt x="18466" y="122237"/>
                    <a:pt x="23551" y="122237"/>
                  </a:cubicBezTo>
                  <a:cubicBezTo>
                    <a:pt x="28824" y="122237"/>
                    <a:pt x="34285" y="122056"/>
                    <a:pt x="39558" y="122056"/>
                  </a:cubicBezTo>
                  <a:cubicBezTo>
                    <a:pt x="44830" y="122056"/>
                    <a:pt x="50103" y="122237"/>
                    <a:pt x="55188" y="122237"/>
                  </a:cubicBezTo>
                  <a:cubicBezTo>
                    <a:pt x="60649" y="122237"/>
                    <a:pt x="66298" y="122599"/>
                    <a:pt x="71571" y="122599"/>
                  </a:cubicBezTo>
                  <a:cubicBezTo>
                    <a:pt x="73454" y="122599"/>
                    <a:pt x="75714" y="122599"/>
                    <a:pt x="75714" y="118980"/>
                  </a:cubicBezTo>
                  <a:cubicBezTo>
                    <a:pt x="75714" y="116989"/>
                    <a:pt x="74207" y="116989"/>
                    <a:pt x="69311" y="116989"/>
                  </a:cubicBezTo>
                  <a:cubicBezTo>
                    <a:pt x="64603" y="116989"/>
                    <a:pt x="62155" y="116989"/>
                    <a:pt x="57259" y="116627"/>
                  </a:cubicBezTo>
                  <a:cubicBezTo>
                    <a:pt x="51798" y="116084"/>
                    <a:pt x="50292" y="115541"/>
                    <a:pt x="50292" y="112646"/>
                  </a:cubicBezTo>
                  <a:cubicBezTo>
                    <a:pt x="50292" y="112465"/>
                    <a:pt x="50292" y="111560"/>
                    <a:pt x="51045" y="108845"/>
                  </a:cubicBezTo>
                  <a:lnTo>
                    <a:pt x="76091" y="12752"/>
                  </a:lnTo>
                  <a:close/>
                </a:path>
              </a:pathLst>
            </a:custGeom>
            <a:solidFill>
              <a:srgbClr val="FF1A1A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5" name="Forme libre 594">
              <a:extLst>
                <a:ext uri="{FF2B5EF4-FFF2-40B4-BE49-F238E27FC236}">
                  <a16:creationId xmlns:a16="http://schemas.microsoft.com/office/drawing/2014/main" id="{B1BE4515-88B6-9592-3B31-FBFCAC1D951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919655" y="3767681"/>
              <a:ext cx="61164" cy="86646"/>
            </a:xfrm>
            <a:custGeom>
              <a:avLst/>
              <a:gdLst>
                <a:gd name="connsiteX0" fmla="*/ 61370 w 61164"/>
                <a:gd name="connsiteY0" fmla="*/ 43790 h 86646"/>
                <a:gd name="connsiteX1" fmla="*/ 53593 w 61164"/>
                <a:gd name="connsiteY1" fmla="*/ 10980 h 86646"/>
                <a:gd name="connsiteX2" fmla="*/ 30788 w 61164"/>
                <a:gd name="connsiteY2" fmla="*/ 86 h 86646"/>
                <a:gd name="connsiteX3" fmla="*/ 206 w 61164"/>
                <a:gd name="connsiteY3" fmla="*/ 43790 h 86646"/>
                <a:gd name="connsiteX4" fmla="*/ 30788 w 61164"/>
                <a:gd name="connsiteY4" fmla="*/ 86733 h 86646"/>
                <a:gd name="connsiteX5" fmla="*/ 61370 w 61164"/>
                <a:gd name="connsiteY5" fmla="*/ 43790 h 86646"/>
                <a:gd name="connsiteX6" fmla="*/ 30788 w 61164"/>
                <a:gd name="connsiteY6" fmla="*/ 83186 h 86646"/>
                <a:gd name="connsiteX7" fmla="*/ 14047 w 61164"/>
                <a:gd name="connsiteY7" fmla="*/ 69378 h 86646"/>
                <a:gd name="connsiteX8" fmla="*/ 12201 w 61164"/>
                <a:gd name="connsiteY8" fmla="*/ 42143 h 86646"/>
                <a:gd name="connsiteX9" fmla="*/ 14179 w 61164"/>
                <a:gd name="connsiteY9" fmla="*/ 16301 h 86646"/>
                <a:gd name="connsiteX10" fmla="*/ 30788 w 61164"/>
                <a:gd name="connsiteY10" fmla="*/ 3633 h 86646"/>
                <a:gd name="connsiteX11" fmla="*/ 47134 w 61164"/>
                <a:gd name="connsiteY11" fmla="*/ 15161 h 86646"/>
                <a:gd name="connsiteX12" fmla="*/ 49375 w 61164"/>
                <a:gd name="connsiteY12" fmla="*/ 42143 h 86646"/>
                <a:gd name="connsiteX13" fmla="*/ 47661 w 61164"/>
                <a:gd name="connsiteY13" fmla="*/ 68872 h 86646"/>
                <a:gd name="connsiteX14" fmla="*/ 30788 w 61164"/>
                <a:gd name="connsiteY14" fmla="*/ 83186 h 8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164" h="86646">
                  <a:moveTo>
                    <a:pt x="61370" y="43790"/>
                  </a:moveTo>
                  <a:cubicBezTo>
                    <a:pt x="61370" y="29855"/>
                    <a:pt x="59657" y="19848"/>
                    <a:pt x="53593" y="10980"/>
                  </a:cubicBezTo>
                  <a:cubicBezTo>
                    <a:pt x="49506" y="5153"/>
                    <a:pt x="41334" y="86"/>
                    <a:pt x="30788" y="86"/>
                  </a:cubicBezTo>
                  <a:cubicBezTo>
                    <a:pt x="206" y="86"/>
                    <a:pt x="206" y="34669"/>
                    <a:pt x="206" y="43790"/>
                  </a:cubicBezTo>
                  <a:cubicBezTo>
                    <a:pt x="206" y="52910"/>
                    <a:pt x="206" y="86733"/>
                    <a:pt x="30788" y="86733"/>
                  </a:cubicBezTo>
                  <a:cubicBezTo>
                    <a:pt x="61370" y="86733"/>
                    <a:pt x="61370" y="52910"/>
                    <a:pt x="61370" y="43790"/>
                  </a:cubicBezTo>
                  <a:close/>
                  <a:moveTo>
                    <a:pt x="30788" y="83186"/>
                  </a:moveTo>
                  <a:cubicBezTo>
                    <a:pt x="24724" y="83186"/>
                    <a:pt x="16683" y="79766"/>
                    <a:pt x="14047" y="69378"/>
                  </a:cubicBezTo>
                  <a:cubicBezTo>
                    <a:pt x="12201" y="61904"/>
                    <a:pt x="12201" y="51517"/>
                    <a:pt x="12201" y="42143"/>
                  </a:cubicBezTo>
                  <a:cubicBezTo>
                    <a:pt x="12201" y="32895"/>
                    <a:pt x="12201" y="23268"/>
                    <a:pt x="14179" y="16301"/>
                  </a:cubicBezTo>
                  <a:cubicBezTo>
                    <a:pt x="16947" y="6293"/>
                    <a:pt x="25383" y="3633"/>
                    <a:pt x="30788" y="3633"/>
                  </a:cubicBezTo>
                  <a:cubicBezTo>
                    <a:pt x="37906" y="3633"/>
                    <a:pt x="44761" y="7814"/>
                    <a:pt x="47134" y="15161"/>
                  </a:cubicBezTo>
                  <a:cubicBezTo>
                    <a:pt x="49243" y="22001"/>
                    <a:pt x="49375" y="31122"/>
                    <a:pt x="49375" y="42143"/>
                  </a:cubicBezTo>
                  <a:cubicBezTo>
                    <a:pt x="49375" y="51517"/>
                    <a:pt x="49375" y="60891"/>
                    <a:pt x="47661" y="68872"/>
                  </a:cubicBezTo>
                  <a:cubicBezTo>
                    <a:pt x="45025" y="80399"/>
                    <a:pt x="36061" y="83186"/>
                    <a:pt x="30788" y="83186"/>
                  </a:cubicBezTo>
                  <a:close/>
                </a:path>
              </a:pathLst>
            </a:custGeom>
            <a:solidFill>
              <a:srgbClr val="FF1A1A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6" name="Forme libre 595">
              <a:extLst>
                <a:ext uri="{FF2B5EF4-FFF2-40B4-BE49-F238E27FC236}">
                  <a16:creationId xmlns:a16="http://schemas.microsoft.com/office/drawing/2014/main" id="{01ED99FF-4C15-E677-A87F-274306CC8B3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3054758" y="3775788"/>
              <a:ext cx="115060" cy="7238"/>
            </a:xfrm>
            <a:custGeom>
              <a:avLst/>
              <a:gdLst>
                <a:gd name="connsiteX0" fmla="*/ 108682 w 115060"/>
                <a:gd name="connsiteY0" fmla="*/ 7323 h 7238"/>
                <a:gd name="connsiteX1" fmla="*/ 115273 w 115060"/>
                <a:gd name="connsiteY1" fmla="*/ 3704 h 7238"/>
                <a:gd name="connsiteX2" fmla="*/ 108682 w 115060"/>
                <a:gd name="connsiteY2" fmla="*/ 85 h 7238"/>
                <a:gd name="connsiteX3" fmla="*/ 6803 w 115060"/>
                <a:gd name="connsiteY3" fmla="*/ 85 h 7238"/>
                <a:gd name="connsiteX4" fmla="*/ 212 w 115060"/>
                <a:gd name="connsiteY4" fmla="*/ 3704 h 7238"/>
                <a:gd name="connsiteX5" fmla="*/ 6803 w 115060"/>
                <a:gd name="connsiteY5" fmla="*/ 7323 h 7238"/>
                <a:gd name="connsiteX6" fmla="*/ 108682 w 115060"/>
                <a:gd name="connsiteY6" fmla="*/ 7323 h 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0" h="7238">
                  <a:moveTo>
                    <a:pt x="108682" y="7323"/>
                  </a:moveTo>
                  <a:cubicBezTo>
                    <a:pt x="111883" y="7323"/>
                    <a:pt x="115273" y="7323"/>
                    <a:pt x="115273" y="3704"/>
                  </a:cubicBezTo>
                  <a:cubicBezTo>
                    <a:pt x="115273" y="85"/>
                    <a:pt x="111883" y="85"/>
                    <a:pt x="108682" y="85"/>
                  </a:cubicBezTo>
                  <a:lnTo>
                    <a:pt x="6803" y="85"/>
                  </a:lnTo>
                  <a:cubicBezTo>
                    <a:pt x="3602" y="85"/>
                    <a:pt x="212" y="85"/>
                    <a:pt x="212" y="3704"/>
                  </a:cubicBezTo>
                  <a:cubicBezTo>
                    <a:pt x="212" y="7323"/>
                    <a:pt x="3602" y="7323"/>
                    <a:pt x="6803" y="7323"/>
                  </a:cubicBezTo>
                  <a:lnTo>
                    <a:pt x="108682" y="7323"/>
                  </a:lnTo>
                  <a:close/>
                </a:path>
              </a:pathLst>
            </a:custGeom>
            <a:solidFill>
              <a:srgbClr val="000000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8" name="Forme libre 597">
              <a:extLst>
                <a:ext uri="{FF2B5EF4-FFF2-40B4-BE49-F238E27FC236}">
                  <a16:creationId xmlns:a16="http://schemas.microsoft.com/office/drawing/2014/main" id="{74061CA5-88DB-A810-D43A-0F234816C10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3231961" y="3702135"/>
              <a:ext cx="128054" cy="122514"/>
            </a:xfrm>
            <a:custGeom>
              <a:avLst/>
              <a:gdLst>
                <a:gd name="connsiteX0" fmla="*/ 76113 w 128054"/>
                <a:gd name="connsiteY0" fmla="*/ 12752 h 122514"/>
                <a:gd name="connsiteX1" fmla="*/ 80444 w 128054"/>
                <a:gd name="connsiteY1" fmla="*/ 6057 h 122514"/>
                <a:gd name="connsiteX2" fmla="*/ 92308 w 128054"/>
                <a:gd name="connsiteY2" fmla="*/ 5695 h 122514"/>
                <a:gd name="connsiteX3" fmla="*/ 119802 w 128054"/>
                <a:gd name="connsiteY3" fmla="*/ 20534 h 122514"/>
                <a:gd name="connsiteX4" fmla="*/ 118296 w 128054"/>
                <a:gd name="connsiteY4" fmla="*/ 35011 h 122514"/>
                <a:gd name="connsiteX5" fmla="*/ 117731 w 128054"/>
                <a:gd name="connsiteY5" fmla="*/ 38450 h 122514"/>
                <a:gd name="connsiteX6" fmla="*/ 119990 w 128054"/>
                <a:gd name="connsiteY6" fmla="*/ 40802 h 122514"/>
                <a:gd name="connsiteX7" fmla="*/ 122815 w 128054"/>
                <a:gd name="connsiteY7" fmla="*/ 36640 h 122514"/>
                <a:gd name="connsiteX8" fmla="*/ 127900 w 128054"/>
                <a:gd name="connsiteY8" fmla="*/ 5152 h 122514"/>
                <a:gd name="connsiteX9" fmla="*/ 128276 w 128054"/>
                <a:gd name="connsiteY9" fmla="*/ 2075 h 122514"/>
                <a:gd name="connsiteX10" fmla="*/ 123192 w 128054"/>
                <a:gd name="connsiteY10" fmla="*/ 85 h 122514"/>
                <a:gd name="connsiteX11" fmla="*/ 18677 w 128054"/>
                <a:gd name="connsiteY11" fmla="*/ 85 h 122514"/>
                <a:gd name="connsiteX12" fmla="*/ 12651 w 128054"/>
                <a:gd name="connsiteY12" fmla="*/ 3704 h 122514"/>
                <a:gd name="connsiteX13" fmla="*/ 1352 w 128054"/>
                <a:gd name="connsiteY13" fmla="*/ 35554 h 122514"/>
                <a:gd name="connsiteX14" fmla="*/ 222 w 128054"/>
                <a:gd name="connsiteY14" fmla="*/ 38812 h 122514"/>
                <a:gd name="connsiteX15" fmla="*/ 2482 w 128054"/>
                <a:gd name="connsiteY15" fmla="*/ 40802 h 122514"/>
                <a:gd name="connsiteX16" fmla="*/ 5683 w 128054"/>
                <a:gd name="connsiteY16" fmla="*/ 37002 h 122514"/>
                <a:gd name="connsiteX17" fmla="*/ 48619 w 128054"/>
                <a:gd name="connsiteY17" fmla="*/ 5695 h 122514"/>
                <a:gd name="connsiteX18" fmla="*/ 55963 w 128054"/>
                <a:gd name="connsiteY18" fmla="*/ 5695 h 122514"/>
                <a:gd name="connsiteX19" fmla="*/ 61236 w 128054"/>
                <a:gd name="connsiteY19" fmla="*/ 7866 h 122514"/>
                <a:gd name="connsiteX20" fmla="*/ 60483 w 128054"/>
                <a:gd name="connsiteY20" fmla="*/ 11667 h 122514"/>
                <a:gd name="connsiteX21" fmla="*/ 35249 w 128054"/>
                <a:gd name="connsiteY21" fmla="*/ 108303 h 122514"/>
                <a:gd name="connsiteX22" fmla="*/ 12839 w 128054"/>
                <a:gd name="connsiteY22" fmla="*/ 116989 h 122514"/>
                <a:gd name="connsiteX23" fmla="*/ 4930 w 128054"/>
                <a:gd name="connsiteY23" fmla="*/ 120427 h 122514"/>
                <a:gd name="connsiteX24" fmla="*/ 8131 w 128054"/>
                <a:gd name="connsiteY24" fmla="*/ 122599 h 122514"/>
                <a:gd name="connsiteX25" fmla="*/ 23573 w 128054"/>
                <a:gd name="connsiteY25" fmla="*/ 122237 h 122514"/>
                <a:gd name="connsiteX26" fmla="*/ 39580 w 128054"/>
                <a:gd name="connsiteY26" fmla="*/ 122056 h 122514"/>
                <a:gd name="connsiteX27" fmla="*/ 55210 w 128054"/>
                <a:gd name="connsiteY27" fmla="*/ 122237 h 122514"/>
                <a:gd name="connsiteX28" fmla="*/ 71594 w 128054"/>
                <a:gd name="connsiteY28" fmla="*/ 122599 h 122514"/>
                <a:gd name="connsiteX29" fmla="*/ 75736 w 128054"/>
                <a:gd name="connsiteY29" fmla="*/ 118980 h 122514"/>
                <a:gd name="connsiteX30" fmla="*/ 69334 w 128054"/>
                <a:gd name="connsiteY30" fmla="*/ 116989 h 122514"/>
                <a:gd name="connsiteX31" fmla="*/ 57282 w 128054"/>
                <a:gd name="connsiteY31" fmla="*/ 116627 h 122514"/>
                <a:gd name="connsiteX32" fmla="*/ 50314 w 128054"/>
                <a:gd name="connsiteY32" fmla="*/ 112646 h 122514"/>
                <a:gd name="connsiteX33" fmla="*/ 51067 w 128054"/>
                <a:gd name="connsiteY33" fmla="*/ 108845 h 122514"/>
                <a:gd name="connsiteX34" fmla="*/ 76113 w 128054"/>
                <a:gd name="connsiteY34" fmla="*/ 12752 h 1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8054" h="122514">
                  <a:moveTo>
                    <a:pt x="76113" y="12752"/>
                  </a:moveTo>
                  <a:cubicBezTo>
                    <a:pt x="77431" y="7685"/>
                    <a:pt x="78185" y="6600"/>
                    <a:pt x="80444" y="6057"/>
                  </a:cubicBezTo>
                  <a:cubicBezTo>
                    <a:pt x="82139" y="5695"/>
                    <a:pt x="88354" y="5695"/>
                    <a:pt x="92308" y="5695"/>
                  </a:cubicBezTo>
                  <a:cubicBezTo>
                    <a:pt x="111328" y="5695"/>
                    <a:pt x="119802" y="6419"/>
                    <a:pt x="119802" y="20534"/>
                  </a:cubicBezTo>
                  <a:cubicBezTo>
                    <a:pt x="119802" y="23248"/>
                    <a:pt x="119049" y="30306"/>
                    <a:pt x="118296" y="35011"/>
                  </a:cubicBezTo>
                  <a:cubicBezTo>
                    <a:pt x="118107" y="35735"/>
                    <a:pt x="117731" y="37907"/>
                    <a:pt x="117731" y="38450"/>
                  </a:cubicBezTo>
                  <a:cubicBezTo>
                    <a:pt x="117731" y="39535"/>
                    <a:pt x="118296" y="40802"/>
                    <a:pt x="119990" y="40802"/>
                  </a:cubicBezTo>
                  <a:cubicBezTo>
                    <a:pt x="122062" y="40802"/>
                    <a:pt x="122439" y="39354"/>
                    <a:pt x="122815" y="36640"/>
                  </a:cubicBezTo>
                  <a:lnTo>
                    <a:pt x="127900" y="5152"/>
                  </a:lnTo>
                  <a:cubicBezTo>
                    <a:pt x="128088" y="4428"/>
                    <a:pt x="128276" y="2618"/>
                    <a:pt x="128276" y="2075"/>
                  </a:cubicBezTo>
                  <a:cubicBezTo>
                    <a:pt x="128276" y="85"/>
                    <a:pt x="126393" y="85"/>
                    <a:pt x="123192" y="85"/>
                  </a:cubicBezTo>
                  <a:lnTo>
                    <a:pt x="18677" y="85"/>
                  </a:lnTo>
                  <a:cubicBezTo>
                    <a:pt x="14158" y="85"/>
                    <a:pt x="13969" y="266"/>
                    <a:pt x="12651" y="3704"/>
                  </a:cubicBezTo>
                  <a:lnTo>
                    <a:pt x="1352" y="35554"/>
                  </a:lnTo>
                  <a:cubicBezTo>
                    <a:pt x="1164" y="35916"/>
                    <a:pt x="222" y="38450"/>
                    <a:pt x="222" y="38812"/>
                  </a:cubicBezTo>
                  <a:cubicBezTo>
                    <a:pt x="222" y="39897"/>
                    <a:pt x="1164" y="40802"/>
                    <a:pt x="2482" y="40802"/>
                  </a:cubicBezTo>
                  <a:cubicBezTo>
                    <a:pt x="4365" y="40802"/>
                    <a:pt x="4553" y="39897"/>
                    <a:pt x="5683" y="37002"/>
                  </a:cubicBezTo>
                  <a:cubicBezTo>
                    <a:pt x="15852" y="8952"/>
                    <a:pt x="20749" y="5695"/>
                    <a:pt x="48619" y="5695"/>
                  </a:cubicBezTo>
                  <a:lnTo>
                    <a:pt x="55963" y="5695"/>
                  </a:lnTo>
                  <a:cubicBezTo>
                    <a:pt x="61236" y="5695"/>
                    <a:pt x="61236" y="6419"/>
                    <a:pt x="61236" y="7866"/>
                  </a:cubicBezTo>
                  <a:cubicBezTo>
                    <a:pt x="61236" y="8952"/>
                    <a:pt x="60671" y="11124"/>
                    <a:pt x="60483" y="11667"/>
                  </a:cubicBezTo>
                  <a:lnTo>
                    <a:pt x="35249" y="108303"/>
                  </a:lnTo>
                  <a:cubicBezTo>
                    <a:pt x="33554" y="114998"/>
                    <a:pt x="32989" y="116989"/>
                    <a:pt x="12839" y="116989"/>
                  </a:cubicBezTo>
                  <a:cubicBezTo>
                    <a:pt x="6060" y="116989"/>
                    <a:pt x="4930" y="116989"/>
                    <a:pt x="4930" y="120427"/>
                  </a:cubicBezTo>
                  <a:cubicBezTo>
                    <a:pt x="4930" y="122599"/>
                    <a:pt x="7002" y="122599"/>
                    <a:pt x="8131" y="122599"/>
                  </a:cubicBezTo>
                  <a:cubicBezTo>
                    <a:pt x="13216" y="122599"/>
                    <a:pt x="18489" y="122237"/>
                    <a:pt x="23573" y="122237"/>
                  </a:cubicBezTo>
                  <a:cubicBezTo>
                    <a:pt x="28846" y="122237"/>
                    <a:pt x="34307" y="122056"/>
                    <a:pt x="39580" y="122056"/>
                  </a:cubicBezTo>
                  <a:cubicBezTo>
                    <a:pt x="44853" y="122056"/>
                    <a:pt x="50126" y="122237"/>
                    <a:pt x="55210" y="122237"/>
                  </a:cubicBezTo>
                  <a:cubicBezTo>
                    <a:pt x="60671" y="122237"/>
                    <a:pt x="66321" y="122599"/>
                    <a:pt x="71594" y="122599"/>
                  </a:cubicBezTo>
                  <a:cubicBezTo>
                    <a:pt x="73477" y="122599"/>
                    <a:pt x="75736" y="122599"/>
                    <a:pt x="75736" y="118980"/>
                  </a:cubicBezTo>
                  <a:cubicBezTo>
                    <a:pt x="75736" y="116989"/>
                    <a:pt x="74230" y="116989"/>
                    <a:pt x="69334" y="116989"/>
                  </a:cubicBezTo>
                  <a:cubicBezTo>
                    <a:pt x="64626" y="116989"/>
                    <a:pt x="62178" y="116989"/>
                    <a:pt x="57282" y="116627"/>
                  </a:cubicBezTo>
                  <a:cubicBezTo>
                    <a:pt x="51821" y="116084"/>
                    <a:pt x="50314" y="115541"/>
                    <a:pt x="50314" y="112646"/>
                  </a:cubicBezTo>
                  <a:cubicBezTo>
                    <a:pt x="50314" y="112465"/>
                    <a:pt x="50314" y="111560"/>
                    <a:pt x="51067" y="108845"/>
                  </a:cubicBezTo>
                  <a:lnTo>
                    <a:pt x="76113" y="12752"/>
                  </a:lnTo>
                  <a:close/>
                </a:path>
              </a:pathLst>
            </a:custGeom>
            <a:solidFill>
              <a:srgbClr val="1A1AFF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9" name="Forme libre 598">
              <a:extLst>
                <a:ext uri="{FF2B5EF4-FFF2-40B4-BE49-F238E27FC236}">
                  <a16:creationId xmlns:a16="http://schemas.microsoft.com/office/drawing/2014/main" id="{A2527F1D-93E7-894E-3913-B3C3A3D41DC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3347639" y="3795930"/>
              <a:ext cx="129711" cy="57131"/>
            </a:xfrm>
            <a:custGeom>
              <a:avLst/>
              <a:gdLst>
                <a:gd name="connsiteX0" fmla="*/ 66270 w 129711"/>
                <a:gd name="connsiteY0" fmla="*/ 21241 h 57131"/>
                <a:gd name="connsiteX1" fmla="*/ 52165 w 129711"/>
                <a:gd name="connsiteY1" fmla="*/ 7814 h 57131"/>
                <a:gd name="connsiteX2" fmla="*/ 28438 w 129711"/>
                <a:gd name="connsiteY2" fmla="*/ 86 h 57131"/>
                <a:gd name="connsiteX3" fmla="*/ 228 w 129711"/>
                <a:gd name="connsiteY3" fmla="*/ 28715 h 57131"/>
                <a:gd name="connsiteX4" fmla="*/ 28042 w 129711"/>
                <a:gd name="connsiteY4" fmla="*/ 57217 h 57131"/>
                <a:gd name="connsiteX5" fmla="*/ 63897 w 129711"/>
                <a:gd name="connsiteY5" fmla="*/ 36062 h 57131"/>
                <a:gd name="connsiteX6" fmla="*/ 78002 w 129711"/>
                <a:gd name="connsiteY6" fmla="*/ 49490 h 57131"/>
                <a:gd name="connsiteX7" fmla="*/ 101730 w 129711"/>
                <a:gd name="connsiteY7" fmla="*/ 57217 h 57131"/>
                <a:gd name="connsiteX8" fmla="*/ 129939 w 129711"/>
                <a:gd name="connsiteY8" fmla="*/ 28588 h 57131"/>
                <a:gd name="connsiteX9" fmla="*/ 102125 w 129711"/>
                <a:gd name="connsiteY9" fmla="*/ 86 h 57131"/>
                <a:gd name="connsiteX10" fmla="*/ 66270 w 129711"/>
                <a:gd name="connsiteY10" fmla="*/ 21241 h 57131"/>
                <a:gd name="connsiteX11" fmla="*/ 70488 w 129711"/>
                <a:gd name="connsiteY11" fmla="*/ 25928 h 57131"/>
                <a:gd name="connsiteX12" fmla="*/ 103312 w 129711"/>
                <a:gd name="connsiteY12" fmla="*/ 4900 h 57131"/>
                <a:gd name="connsiteX13" fmla="*/ 126248 w 129711"/>
                <a:gd name="connsiteY13" fmla="*/ 28588 h 57131"/>
                <a:gd name="connsiteX14" fmla="*/ 103839 w 129711"/>
                <a:gd name="connsiteY14" fmla="*/ 50250 h 57131"/>
                <a:gd name="connsiteX15" fmla="*/ 70488 w 129711"/>
                <a:gd name="connsiteY15" fmla="*/ 25928 h 57131"/>
                <a:gd name="connsiteX16" fmla="*/ 59679 w 129711"/>
                <a:gd name="connsiteY16" fmla="*/ 31375 h 57131"/>
                <a:gd name="connsiteX17" fmla="*/ 26856 w 129711"/>
                <a:gd name="connsiteY17" fmla="*/ 52404 h 57131"/>
                <a:gd name="connsiteX18" fmla="*/ 3919 w 129711"/>
                <a:gd name="connsiteY18" fmla="*/ 28715 h 57131"/>
                <a:gd name="connsiteX19" fmla="*/ 26328 w 129711"/>
                <a:gd name="connsiteY19" fmla="*/ 7054 h 57131"/>
                <a:gd name="connsiteX20" fmla="*/ 59679 w 129711"/>
                <a:gd name="connsiteY20" fmla="*/ 31375 h 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9711" h="57131">
                  <a:moveTo>
                    <a:pt x="66270" y="21241"/>
                  </a:moveTo>
                  <a:cubicBezTo>
                    <a:pt x="59284" y="13387"/>
                    <a:pt x="57174" y="11234"/>
                    <a:pt x="52165" y="7814"/>
                  </a:cubicBezTo>
                  <a:cubicBezTo>
                    <a:pt x="44124" y="2240"/>
                    <a:pt x="35688" y="86"/>
                    <a:pt x="28438" y="86"/>
                  </a:cubicBezTo>
                  <a:cubicBezTo>
                    <a:pt x="12092" y="86"/>
                    <a:pt x="228" y="13514"/>
                    <a:pt x="228" y="28715"/>
                  </a:cubicBezTo>
                  <a:cubicBezTo>
                    <a:pt x="228" y="43536"/>
                    <a:pt x="11565" y="57217"/>
                    <a:pt x="28042" y="57217"/>
                  </a:cubicBezTo>
                  <a:cubicBezTo>
                    <a:pt x="46365" y="57217"/>
                    <a:pt x="59152" y="42776"/>
                    <a:pt x="63897" y="36062"/>
                  </a:cubicBezTo>
                  <a:cubicBezTo>
                    <a:pt x="70884" y="43916"/>
                    <a:pt x="72993" y="46070"/>
                    <a:pt x="78002" y="49490"/>
                  </a:cubicBezTo>
                  <a:cubicBezTo>
                    <a:pt x="86043" y="55064"/>
                    <a:pt x="94480" y="57217"/>
                    <a:pt x="101730" y="57217"/>
                  </a:cubicBezTo>
                  <a:cubicBezTo>
                    <a:pt x="118075" y="57217"/>
                    <a:pt x="129939" y="43790"/>
                    <a:pt x="129939" y="28588"/>
                  </a:cubicBezTo>
                  <a:cubicBezTo>
                    <a:pt x="129939" y="13767"/>
                    <a:pt x="118603" y="86"/>
                    <a:pt x="102125" y="86"/>
                  </a:cubicBezTo>
                  <a:cubicBezTo>
                    <a:pt x="83802" y="86"/>
                    <a:pt x="71016" y="14527"/>
                    <a:pt x="66270" y="21241"/>
                  </a:cubicBezTo>
                  <a:close/>
                  <a:moveTo>
                    <a:pt x="70488" y="25928"/>
                  </a:moveTo>
                  <a:cubicBezTo>
                    <a:pt x="75761" y="17694"/>
                    <a:pt x="87230" y="4900"/>
                    <a:pt x="103312" y="4900"/>
                  </a:cubicBezTo>
                  <a:cubicBezTo>
                    <a:pt x="116889" y="4900"/>
                    <a:pt x="126248" y="16428"/>
                    <a:pt x="126248" y="28588"/>
                  </a:cubicBezTo>
                  <a:cubicBezTo>
                    <a:pt x="126248" y="40749"/>
                    <a:pt x="115966" y="50250"/>
                    <a:pt x="103839" y="50250"/>
                  </a:cubicBezTo>
                  <a:cubicBezTo>
                    <a:pt x="91580" y="50250"/>
                    <a:pt x="83143" y="40623"/>
                    <a:pt x="70488" y="25928"/>
                  </a:cubicBezTo>
                  <a:close/>
                  <a:moveTo>
                    <a:pt x="59679" y="31375"/>
                  </a:moveTo>
                  <a:cubicBezTo>
                    <a:pt x="54406" y="39609"/>
                    <a:pt x="42938" y="52404"/>
                    <a:pt x="26856" y="52404"/>
                  </a:cubicBezTo>
                  <a:cubicBezTo>
                    <a:pt x="13278" y="52404"/>
                    <a:pt x="3919" y="40876"/>
                    <a:pt x="3919" y="28715"/>
                  </a:cubicBezTo>
                  <a:cubicBezTo>
                    <a:pt x="3919" y="16554"/>
                    <a:pt x="14201" y="7054"/>
                    <a:pt x="26328" y="7054"/>
                  </a:cubicBezTo>
                  <a:cubicBezTo>
                    <a:pt x="38588" y="7054"/>
                    <a:pt x="47024" y="16681"/>
                    <a:pt x="59679" y="31375"/>
                  </a:cubicBezTo>
                  <a:close/>
                </a:path>
              </a:pathLst>
            </a:custGeom>
            <a:solidFill>
              <a:srgbClr val="1A1AFF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0" name="Forme libre 599">
              <a:extLst>
                <a:ext uri="{FF2B5EF4-FFF2-40B4-BE49-F238E27FC236}">
                  <a16:creationId xmlns:a16="http://schemas.microsoft.com/office/drawing/2014/main" id="{3ED8AC49-286F-3697-5848-35675F5009F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3695720" y="3602794"/>
              <a:ext cx="115060" cy="104960"/>
            </a:xfrm>
            <a:custGeom>
              <a:avLst/>
              <a:gdLst>
                <a:gd name="connsiteX0" fmla="*/ 111729 w 115060"/>
                <a:gd name="connsiteY0" fmla="*/ 7679 h 104960"/>
                <a:gd name="connsiteX1" fmla="*/ 115307 w 115060"/>
                <a:gd name="connsiteY1" fmla="*/ 3697 h 104960"/>
                <a:gd name="connsiteX2" fmla="*/ 111540 w 115060"/>
                <a:gd name="connsiteY2" fmla="*/ 78 h 104960"/>
                <a:gd name="connsiteX3" fmla="*/ 108151 w 115060"/>
                <a:gd name="connsiteY3" fmla="*/ 1345 h 104960"/>
                <a:gd name="connsiteX4" fmla="*/ 3824 w 115060"/>
                <a:gd name="connsiteY4" fmla="*/ 48577 h 104960"/>
                <a:gd name="connsiteX5" fmla="*/ 246 w 115060"/>
                <a:gd name="connsiteY5" fmla="*/ 52558 h 104960"/>
                <a:gd name="connsiteX6" fmla="*/ 3824 w 115060"/>
                <a:gd name="connsiteY6" fmla="*/ 56539 h 104960"/>
                <a:gd name="connsiteX7" fmla="*/ 108151 w 115060"/>
                <a:gd name="connsiteY7" fmla="*/ 103772 h 104960"/>
                <a:gd name="connsiteX8" fmla="*/ 111540 w 115060"/>
                <a:gd name="connsiteY8" fmla="*/ 105038 h 104960"/>
                <a:gd name="connsiteX9" fmla="*/ 115307 w 115060"/>
                <a:gd name="connsiteY9" fmla="*/ 101419 h 104960"/>
                <a:gd name="connsiteX10" fmla="*/ 111729 w 115060"/>
                <a:gd name="connsiteY10" fmla="*/ 97438 h 104960"/>
                <a:gd name="connsiteX11" fmla="*/ 12863 w 115060"/>
                <a:gd name="connsiteY11" fmla="*/ 52558 h 104960"/>
                <a:gd name="connsiteX12" fmla="*/ 111729 w 115060"/>
                <a:gd name="connsiteY12" fmla="*/ 7679 h 10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060" h="104960">
                  <a:moveTo>
                    <a:pt x="111729" y="7679"/>
                  </a:moveTo>
                  <a:cubicBezTo>
                    <a:pt x="113988" y="6593"/>
                    <a:pt x="115307" y="5688"/>
                    <a:pt x="115307" y="3697"/>
                  </a:cubicBezTo>
                  <a:cubicBezTo>
                    <a:pt x="115307" y="1707"/>
                    <a:pt x="113612" y="78"/>
                    <a:pt x="111540" y="78"/>
                  </a:cubicBezTo>
                  <a:cubicBezTo>
                    <a:pt x="110975" y="78"/>
                    <a:pt x="110599" y="78"/>
                    <a:pt x="108151" y="1345"/>
                  </a:cubicBezTo>
                  <a:lnTo>
                    <a:pt x="3824" y="48577"/>
                  </a:lnTo>
                  <a:cubicBezTo>
                    <a:pt x="1753" y="49482"/>
                    <a:pt x="246" y="50387"/>
                    <a:pt x="246" y="52558"/>
                  </a:cubicBezTo>
                  <a:cubicBezTo>
                    <a:pt x="246" y="54730"/>
                    <a:pt x="1753" y="55635"/>
                    <a:pt x="3824" y="56539"/>
                  </a:cubicBezTo>
                  <a:lnTo>
                    <a:pt x="108151" y="103772"/>
                  </a:lnTo>
                  <a:cubicBezTo>
                    <a:pt x="110599" y="105038"/>
                    <a:pt x="110975" y="105038"/>
                    <a:pt x="111540" y="105038"/>
                  </a:cubicBezTo>
                  <a:cubicBezTo>
                    <a:pt x="113612" y="105038"/>
                    <a:pt x="115307" y="103410"/>
                    <a:pt x="115307" y="101419"/>
                  </a:cubicBezTo>
                  <a:cubicBezTo>
                    <a:pt x="115307" y="99428"/>
                    <a:pt x="113988" y="98524"/>
                    <a:pt x="111729" y="97438"/>
                  </a:cubicBezTo>
                  <a:lnTo>
                    <a:pt x="12863" y="52558"/>
                  </a:lnTo>
                  <a:lnTo>
                    <a:pt x="111729" y="7679"/>
                  </a:lnTo>
                  <a:close/>
                </a:path>
              </a:pathLst>
            </a:custGeom>
            <a:solidFill>
              <a:srgbClr val="000000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1" name="Forme libre 600">
              <a:extLst>
                <a:ext uri="{FF2B5EF4-FFF2-40B4-BE49-F238E27FC236}">
                  <a16:creationId xmlns:a16="http://schemas.microsoft.com/office/drawing/2014/main" id="{D0A98C7D-3782-82E1-492C-3C2A70AD72B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3886210" y="3579992"/>
              <a:ext cx="79280" cy="124504"/>
            </a:xfrm>
            <a:custGeom>
              <a:avLst/>
              <a:gdLst>
                <a:gd name="connsiteX0" fmla="*/ 79537 w 79280"/>
                <a:gd name="connsiteY0" fmla="*/ 62692 h 124504"/>
                <a:gd name="connsiteX1" fmla="*/ 72005 w 79280"/>
                <a:gd name="connsiteY1" fmla="*/ 20346 h 124504"/>
                <a:gd name="connsiteX2" fmla="*/ 39991 w 79280"/>
                <a:gd name="connsiteY2" fmla="*/ 78 h 124504"/>
                <a:gd name="connsiteX3" fmla="*/ 7224 w 79280"/>
                <a:gd name="connsiteY3" fmla="*/ 21613 h 124504"/>
                <a:gd name="connsiteX4" fmla="*/ 257 w 79280"/>
                <a:gd name="connsiteY4" fmla="*/ 62692 h 124504"/>
                <a:gd name="connsiteX5" fmla="*/ 8731 w 79280"/>
                <a:gd name="connsiteY5" fmla="*/ 106305 h 124504"/>
                <a:gd name="connsiteX6" fmla="*/ 39803 w 79280"/>
                <a:gd name="connsiteY6" fmla="*/ 124583 h 124504"/>
                <a:gd name="connsiteX7" fmla="*/ 72570 w 79280"/>
                <a:gd name="connsiteY7" fmla="*/ 103591 h 124504"/>
                <a:gd name="connsiteX8" fmla="*/ 79537 w 79280"/>
                <a:gd name="connsiteY8" fmla="*/ 62692 h 124504"/>
                <a:gd name="connsiteX9" fmla="*/ 39803 w 79280"/>
                <a:gd name="connsiteY9" fmla="*/ 120601 h 124504"/>
                <a:gd name="connsiteX10" fmla="*/ 17958 w 79280"/>
                <a:gd name="connsiteY10" fmla="*/ 98705 h 124504"/>
                <a:gd name="connsiteX11" fmla="*/ 15887 w 79280"/>
                <a:gd name="connsiteY11" fmla="*/ 60521 h 124504"/>
                <a:gd name="connsiteX12" fmla="*/ 17393 w 79280"/>
                <a:gd name="connsiteY12" fmla="*/ 27223 h 124504"/>
                <a:gd name="connsiteX13" fmla="*/ 39803 w 79280"/>
                <a:gd name="connsiteY13" fmla="*/ 4059 h 124504"/>
                <a:gd name="connsiteX14" fmla="*/ 62024 w 79280"/>
                <a:gd name="connsiteY14" fmla="*/ 25232 h 124504"/>
                <a:gd name="connsiteX15" fmla="*/ 63907 w 79280"/>
                <a:gd name="connsiteY15" fmla="*/ 60521 h 124504"/>
                <a:gd name="connsiteX16" fmla="*/ 61836 w 79280"/>
                <a:gd name="connsiteY16" fmla="*/ 97981 h 124504"/>
                <a:gd name="connsiteX17" fmla="*/ 39803 w 79280"/>
                <a:gd name="connsiteY17" fmla="*/ 120601 h 12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280" h="124504">
                  <a:moveTo>
                    <a:pt x="79537" y="62692"/>
                  </a:moveTo>
                  <a:cubicBezTo>
                    <a:pt x="79537" y="48215"/>
                    <a:pt x="78596" y="33738"/>
                    <a:pt x="72005" y="20346"/>
                  </a:cubicBezTo>
                  <a:cubicBezTo>
                    <a:pt x="63342" y="2973"/>
                    <a:pt x="47900" y="78"/>
                    <a:pt x="39991" y="78"/>
                  </a:cubicBezTo>
                  <a:cubicBezTo>
                    <a:pt x="28692" y="78"/>
                    <a:pt x="14945" y="4783"/>
                    <a:pt x="7224" y="21613"/>
                  </a:cubicBezTo>
                  <a:cubicBezTo>
                    <a:pt x="1198" y="34100"/>
                    <a:pt x="257" y="48215"/>
                    <a:pt x="257" y="62692"/>
                  </a:cubicBezTo>
                  <a:cubicBezTo>
                    <a:pt x="257" y="76265"/>
                    <a:pt x="1010" y="92552"/>
                    <a:pt x="8731" y="106305"/>
                  </a:cubicBezTo>
                  <a:cubicBezTo>
                    <a:pt x="16828" y="120963"/>
                    <a:pt x="30575" y="124583"/>
                    <a:pt x="39803" y="124583"/>
                  </a:cubicBezTo>
                  <a:cubicBezTo>
                    <a:pt x="49972" y="124583"/>
                    <a:pt x="64284" y="120782"/>
                    <a:pt x="72570" y="103591"/>
                  </a:cubicBezTo>
                  <a:cubicBezTo>
                    <a:pt x="78596" y="91104"/>
                    <a:pt x="79537" y="76989"/>
                    <a:pt x="79537" y="62692"/>
                  </a:cubicBezTo>
                  <a:close/>
                  <a:moveTo>
                    <a:pt x="39803" y="120601"/>
                  </a:moveTo>
                  <a:cubicBezTo>
                    <a:pt x="32459" y="120601"/>
                    <a:pt x="21348" y="116077"/>
                    <a:pt x="17958" y="98705"/>
                  </a:cubicBezTo>
                  <a:cubicBezTo>
                    <a:pt x="15887" y="87847"/>
                    <a:pt x="15887" y="71198"/>
                    <a:pt x="15887" y="60521"/>
                  </a:cubicBezTo>
                  <a:cubicBezTo>
                    <a:pt x="15887" y="48939"/>
                    <a:pt x="15887" y="36995"/>
                    <a:pt x="17393" y="27223"/>
                  </a:cubicBezTo>
                  <a:cubicBezTo>
                    <a:pt x="20971" y="5688"/>
                    <a:pt x="35095" y="4059"/>
                    <a:pt x="39803" y="4059"/>
                  </a:cubicBezTo>
                  <a:cubicBezTo>
                    <a:pt x="46017" y="4059"/>
                    <a:pt x="58446" y="7317"/>
                    <a:pt x="62024" y="25232"/>
                  </a:cubicBezTo>
                  <a:cubicBezTo>
                    <a:pt x="63907" y="35366"/>
                    <a:pt x="63907" y="49120"/>
                    <a:pt x="63907" y="60521"/>
                  </a:cubicBezTo>
                  <a:cubicBezTo>
                    <a:pt x="63907" y="74093"/>
                    <a:pt x="63907" y="86399"/>
                    <a:pt x="61836" y="97981"/>
                  </a:cubicBezTo>
                  <a:cubicBezTo>
                    <a:pt x="59011" y="115172"/>
                    <a:pt x="48277" y="120601"/>
                    <a:pt x="39803" y="120601"/>
                  </a:cubicBezTo>
                  <a:close/>
                </a:path>
              </a:pathLst>
            </a:custGeom>
            <a:solidFill>
              <a:srgbClr val="000000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2" name="Forme libre 601">
              <a:extLst>
                <a:ext uri="{FF2B5EF4-FFF2-40B4-BE49-F238E27FC236}">
                  <a16:creationId xmlns:a16="http://schemas.microsoft.com/office/drawing/2014/main" id="{A458AA9A-EFDB-0C03-A5E6-7CDFBF4E830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3989219" y="3681333"/>
              <a:ext cx="19961" cy="19182"/>
            </a:xfrm>
            <a:custGeom>
              <a:avLst/>
              <a:gdLst>
                <a:gd name="connsiteX0" fmla="*/ 20223 w 19961"/>
                <a:gd name="connsiteY0" fmla="*/ 9669 h 19182"/>
                <a:gd name="connsiteX1" fmla="*/ 10242 w 19961"/>
                <a:gd name="connsiteY1" fmla="*/ 78 h 19182"/>
                <a:gd name="connsiteX2" fmla="*/ 262 w 19961"/>
                <a:gd name="connsiteY2" fmla="*/ 9669 h 19182"/>
                <a:gd name="connsiteX3" fmla="*/ 10242 w 19961"/>
                <a:gd name="connsiteY3" fmla="*/ 19260 h 19182"/>
                <a:gd name="connsiteX4" fmla="*/ 20223 w 19961"/>
                <a:gd name="connsiteY4" fmla="*/ 9669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1" h="19182">
                  <a:moveTo>
                    <a:pt x="20223" y="9669"/>
                  </a:moveTo>
                  <a:cubicBezTo>
                    <a:pt x="20223" y="4421"/>
                    <a:pt x="15703" y="78"/>
                    <a:pt x="10242" y="78"/>
                  </a:cubicBezTo>
                  <a:cubicBezTo>
                    <a:pt x="4781" y="78"/>
                    <a:pt x="262" y="4421"/>
                    <a:pt x="262" y="9669"/>
                  </a:cubicBezTo>
                  <a:cubicBezTo>
                    <a:pt x="262" y="14917"/>
                    <a:pt x="4781" y="19260"/>
                    <a:pt x="10242" y="19260"/>
                  </a:cubicBezTo>
                  <a:cubicBezTo>
                    <a:pt x="15703" y="19260"/>
                    <a:pt x="20223" y="14917"/>
                    <a:pt x="20223" y="9669"/>
                  </a:cubicBezTo>
                  <a:close/>
                </a:path>
              </a:pathLst>
            </a:custGeom>
            <a:solidFill>
              <a:srgbClr val="000000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3" name="Forme libre 602">
              <a:extLst>
                <a:ext uri="{FF2B5EF4-FFF2-40B4-BE49-F238E27FC236}">
                  <a16:creationId xmlns:a16="http://schemas.microsoft.com/office/drawing/2014/main" id="{6CCB3436-1CC7-0794-B2CE-8E1B5BDBC57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4032678" y="3579992"/>
              <a:ext cx="79280" cy="124504"/>
            </a:xfrm>
            <a:custGeom>
              <a:avLst/>
              <a:gdLst>
                <a:gd name="connsiteX0" fmla="*/ 79545 w 79280"/>
                <a:gd name="connsiteY0" fmla="*/ 62692 h 124504"/>
                <a:gd name="connsiteX1" fmla="*/ 72012 w 79280"/>
                <a:gd name="connsiteY1" fmla="*/ 20346 h 124504"/>
                <a:gd name="connsiteX2" fmla="*/ 39999 w 79280"/>
                <a:gd name="connsiteY2" fmla="*/ 78 h 124504"/>
                <a:gd name="connsiteX3" fmla="*/ 7232 w 79280"/>
                <a:gd name="connsiteY3" fmla="*/ 21613 h 124504"/>
                <a:gd name="connsiteX4" fmla="*/ 264 w 79280"/>
                <a:gd name="connsiteY4" fmla="*/ 62692 h 124504"/>
                <a:gd name="connsiteX5" fmla="*/ 8739 w 79280"/>
                <a:gd name="connsiteY5" fmla="*/ 106305 h 124504"/>
                <a:gd name="connsiteX6" fmla="*/ 39811 w 79280"/>
                <a:gd name="connsiteY6" fmla="*/ 124583 h 124504"/>
                <a:gd name="connsiteX7" fmla="*/ 72577 w 79280"/>
                <a:gd name="connsiteY7" fmla="*/ 103591 h 124504"/>
                <a:gd name="connsiteX8" fmla="*/ 79545 w 79280"/>
                <a:gd name="connsiteY8" fmla="*/ 62692 h 124504"/>
                <a:gd name="connsiteX9" fmla="*/ 39811 w 79280"/>
                <a:gd name="connsiteY9" fmla="*/ 120601 h 124504"/>
                <a:gd name="connsiteX10" fmla="*/ 17966 w 79280"/>
                <a:gd name="connsiteY10" fmla="*/ 98705 h 124504"/>
                <a:gd name="connsiteX11" fmla="*/ 15895 w 79280"/>
                <a:gd name="connsiteY11" fmla="*/ 60521 h 124504"/>
                <a:gd name="connsiteX12" fmla="*/ 17401 w 79280"/>
                <a:gd name="connsiteY12" fmla="*/ 27223 h 124504"/>
                <a:gd name="connsiteX13" fmla="*/ 39811 w 79280"/>
                <a:gd name="connsiteY13" fmla="*/ 4059 h 124504"/>
                <a:gd name="connsiteX14" fmla="*/ 62032 w 79280"/>
                <a:gd name="connsiteY14" fmla="*/ 25232 h 124504"/>
                <a:gd name="connsiteX15" fmla="*/ 63915 w 79280"/>
                <a:gd name="connsiteY15" fmla="*/ 60521 h 124504"/>
                <a:gd name="connsiteX16" fmla="*/ 61843 w 79280"/>
                <a:gd name="connsiteY16" fmla="*/ 97981 h 124504"/>
                <a:gd name="connsiteX17" fmla="*/ 39811 w 79280"/>
                <a:gd name="connsiteY17" fmla="*/ 120601 h 12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280" h="124504">
                  <a:moveTo>
                    <a:pt x="79545" y="62692"/>
                  </a:moveTo>
                  <a:cubicBezTo>
                    <a:pt x="79545" y="48215"/>
                    <a:pt x="78603" y="33738"/>
                    <a:pt x="72012" y="20346"/>
                  </a:cubicBezTo>
                  <a:cubicBezTo>
                    <a:pt x="63350" y="2973"/>
                    <a:pt x="47908" y="78"/>
                    <a:pt x="39999" y="78"/>
                  </a:cubicBezTo>
                  <a:cubicBezTo>
                    <a:pt x="28700" y="78"/>
                    <a:pt x="14953" y="4783"/>
                    <a:pt x="7232" y="21613"/>
                  </a:cubicBezTo>
                  <a:cubicBezTo>
                    <a:pt x="1206" y="34100"/>
                    <a:pt x="264" y="48215"/>
                    <a:pt x="264" y="62692"/>
                  </a:cubicBezTo>
                  <a:cubicBezTo>
                    <a:pt x="264" y="76265"/>
                    <a:pt x="1018" y="92552"/>
                    <a:pt x="8739" y="106305"/>
                  </a:cubicBezTo>
                  <a:cubicBezTo>
                    <a:pt x="16836" y="120963"/>
                    <a:pt x="30583" y="124583"/>
                    <a:pt x="39811" y="124583"/>
                  </a:cubicBezTo>
                  <a:cubicBezTo>
                    <a:pt x="49980" y="124583"/>
                    <a:pt x="64291" y="120782"/>
                    <a:pt x="72577" y="103591"/>
                  </a:cubicBezTo>
                  <a:cubicBezTo>
                    <a:pt x="78603" y="91104"/>
                    <a:pt x="79545" y="76989"/>
                    <a:pt x="79545" y="62692"/>
                  </a:cubicBezTo>
                  <a:close/>
                  <a:moveTo>
                    <a:pt x="39811" y="120601"/>
                  </a:moveTo>
                  <a:cubicBezTo>
                    <a:pt x="32466" y="120601"/>
                    <a:pt x="21356" y="116077"/>
                    <a:pt x="17966" y="98705"/>
                  </a:cubicBezTo>
                  <a:cubicBezTo>
                    <a:pt x="15895" y="87847"/>
                    <a:pt x="15895" y="71198"/>
                    <a:pt x="15895" y="60521"/>
                  </a:cubicBezTo>
                  <a:cubicBezTo>
                    <a:pt x="15895" y="48939"/>
                    <a:pt x="15895" y="36995"/>
                    <a:pt x="17401" y="27223"/>
                  </a:cubicBezTo>
                  <a:cubicBezTo>
                    <a:pt x="20979" y="5688"/>
                    <a:pt x="35103" y="4059"/>
                    <a:pt x="39811" y="4059"/>
                  </a:cubicBezTo>
                  <a:cubicBezTo>
                    <a:pt x="46025" y="4059"/>
                    <a:pt x="58454" y="7317"/>
                    <a:pt x="62032" y="25232"/>
                  </a:cubicBezTo>
                  <a:cubicBezTo>
                    <a:pt x="63915" y="35366"/>
                    <a:pt x="63915" y="49120"/>
                    <a:pt x="63915" y="60521"/>
                  </a:cubicBezTo>
                  <a:cubicBezTo>
                    <a:pt x="63915" y="74093"/>
                    <a:pt x="63915" y="86399"/>
                    <a:pt x="61843" y="97981"/>
                  </a:cubicBezTo>
                  <a:cubicBezTo>
                    <a:pt x="59019" y="115172"/>
                    <a:pt x="48285" y="120601"/>
                    <a:pt x="39811" y="120601"/>
                  </a:cubicBezTo>
                  <a:close/>
                </a:path>
              </a:pathLst>
            </a:custGeom>
            <a:solidFill>
              <a:srgbClr val="000000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4" name="Forme libre 603">
              <a:extLst>
                <a:ext uri="{FF2B5EF4-FFF2-40B4-BE49-F238E27FC236}">
                  <a16:creationId xmlns:a16="http://schemas.microsoft.com/office/drawing/2014/main" id="{66501892-4B6C-BCA0-CD17-414B5C33E53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4136251" y="3579992"/>
              <a:ext cx="62143" cy="120523"/>
            </a:xfrm>
            <a:custGeom>
              <a:avLst/>
              <a:gdLst>
                <a:gd name="connsiteX0" fmla="*/ 38874 w 62143"/>
                <a:gd name="connsiteY0" fmla="*/ 4783 h 120523"/>
                <a:gd name="connsiteX1" fmla="*/ 34543 w 62143"/>
                <a:gd name="connsiteY1" fmla="*/ 78 h 120523"/>
                <a:gd name="connsiteX2" fmla="*/ 269 w 62143"/>
                <a:gd name="connsiteY2" fmla="*/ 11660 h 120523"/>
                <a:gd name="connsiteX3" fmla="*/ 269 w 62143"/>
                <a:gd name="connsiteY3" fmla="*/ 17270 h 120523"/>
                <a:gd name="connsiteX4" fmla="*/ 24939 w 62143"/>
                <a:gd name="connsiteY4" fmla="*/ 12565 h 120523"/>
                <a:gd name="connsiteX5" fmla="*/ 24939 w 62143"/>
                <a:gd name="connsiteY5" fmla="*/ 106305 h 120523"/>
                <a:gd name="connsiteX6" fmla="*/ 7425 w 62143"/>
                <a:gd name="connsiteY6" fmla="*/ 114991 h 120523"/>
                <a:gd name="connsiteX7" fmla="*/ 1399 w 62143"/>
                <a:gd name="connsiteY7" fmla="*/ 114991 h 120523"/>
                <a:gd name="connsiteX8" fmla="*/ 1399 w 62143"/>
                <a:gd name="connsiteY8" fmla="*/ 120601 h 120523"/>
                <a:gd name="connsiteX9" fmla="*/ 31906 w 62143"/>
                <a:gd name="connsiteY9" fmla="*/ 120059 h 120523"/>
                <a:gd name="connsiteX10" fmla="*/ 62413 w 62143"/>
                <a:gd name="connsiteY10" fmla="*/ 120601 h 120523"/>
                <a:gd name="connsiteX11" fmla="*/ 62413 w 62143"/>
                <a:gd name="connsiteY11" fmla="*/ 114991 h 120523"/>
                <a:gd name="connsiteX12" fmla="*/ 56387 w 62143"/>
                <a:gd name="connsiteY12" fmla="*/ 114991 h 120523"/>
                <a:gd name="connsiteX13" fmla="*/ 38874 w 62143"/>
                <a:gd name="connsiteY13" fmla="*/ 106305 h 120523"/>
                <a:gd name="connsiteX14" fmla="*/ 38874 w 62143"/>
                <a:gd name="connsiteY14" fmla="*/ 4783 h 12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143" h="120523">
                  <a:moveTo>
                    <a:pt x="38874" y="4783"/>
                  </a:moveTo>
                  <a:cubicBezTo>
                    <a:pt x="38874" y="440"/>
                    <a:pt x="38874" y="78"/>
                    <a:pt x="34543" y="78"/>
                  </a:cubicBezTo>
                  <a:cubicBezTo>
                    <a:pt x="22867" y="11660"/>
                    <a:pt x="6295" y="11660"/>
                    <a:pt x="269" y="11660"/>
                  </a:cubicBezTo>
                  <a:lnTo>
                    <a:pt x="269" y="17270"/>
                  </a:lnTo>
                  <a:cubicBezTo>
                    <a:pt x="4036" y="17270"/>
                    <a:pt x="15146" y="17270"/>
                    <a:pt x="24939" y="12565"/>
                  </a:cubicBezTo>
                  <a:lnTo>
                    <a:pt x="24939" y="106305"/>
                  </a:lnTo>
                  <a:cubicBezTo>
                    <a:pt x="24939" y="112820"/>
                    <a:pt x="24374" y="114991"/>
                    <a:pt x="7425" y="114991"/>
                  </a:cubicBezTo>
                  <a:lnTo>
                    <a:pt x="1399" y="114991"/>
                  </a:lnTo>
                  <a:lnTo>
                    <a:pt x="1399" y="120601"/>
                  </a:lnTo>
                  <a:cubicBezTo>
                    <a:pt x="7990" y="120059"/>
                    <a:pt x="24374" y="120059"/>
                    <a:pt x="31906" y="120059"/>
                  </a:cubicBezTo>
                  <a:cubicBezTo>
                    <a:pt x="39439" y="120059"/>
                    <a:pt x="55822" y="120059"/>
                    <a:pt x="62413" y="120601"/>
                  </a:cubicBezTo>
                  <a:lnTo>
                    <a:pt x="62413" y="114991"/>
                  </a:lnTo>
                  <a:lnTo>
                    <a:pt x="56387" y="114991"/>
                  </a:lnTo>
                  <a:cubicBezTo>
                    <a:pt x="39439" y="114991"/>
                    <a:pt x="38874" y="113001"/>
                    <a:pt x="38874" y="106305"/>
                  </a:cubicBezTo>
                  <a:lnTo>
                    <a:pt x="38874" y="4783"/>
                  </a:lnTo>
                  <a:close/>
                </a:path>
              </a:pathLst>
            </a:custGeom>
            <a:solidFill>
              <a:srgbClr val="000000"/>
            </a:solidFill>
            <a:ln w="18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16" name="Groupe 315" descr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\def\ln{\mathop{\rm l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k L &lt; 2 \ln 10 \simeq 4.61&#10;$$&#10;\end{document}&#10;" title="IguanaTex Vector Display">
            <a:extLst>
              <a:ext uri="{FF2B5EF4-FFF2-40B4-BE49-F238E27FC236}">
                <a16:creationId xmlns:a16="http://schemas.microsoft.com/office/drawing/2014/main" id="{E72D0E17-9652-4B05-C885-C08EB48459AB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8766862" y="2957617"/>
            <a:ext cx="1437249" cy="139659"/>
            <a:chOff x="12566683" y="5006482"/>
            <a:chExt cx="1718562" cy="166994"/>
          </a:xfrm>
        </p:grpSpPr>
        <p:sp>
          <p:nvSpPr>
            <p:cNvPr id="303" name="Forme libre 302">
              <a:extLst>
                <a:ext uri="{FF2B5EF4-FFF2-40B4-BE49-F238E27FC236}">
                  <a16:creationId xmlns:a16="http://schemas.microsoft.com/office/drawing/2014/main" id="{AC692A9D-ED0F-3845-B1FF-5B68FF77729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566683" y="5006482"/>
              <a:ext cx="94850" cy="160396"/>
            </a:xfrm>
            <a:custGeom>
              <a:avLst/>
              <a:gdLst>
                <a:gd name="connsiteX0" fmla="*/ 48769 w 94850"/>
                <a:gd name="connsiteY0" fmla="*/ 2577 h 160396"/>
                <a:gd name="connsiteX1" fmla="*/ 46047 w 94850"/>
                <a:gd name="connsiteY1" fmla="*/ 75 h 160396"/>
                <a:gd name="connsiteX2" fmla="*/ 20502 w 94850"/>
                <a:gd name="connsiteY2" fmla="*/ 2350 h 160396"/>
                <a:gd name="connsiteX3" fmla="*/ 16524 w 94850"/>
                <a:gd name="connsiteY3" fmla="*/ 6900 h 160396"/>
                <a:gd name="connsiteX4" fmla="*/ 21549 w 94850"/>
                <a:gd name="connsiteY4" fmla="*/ 9630 h 160396"/>
                <a:gd name="connsiteX5" fmla="*/ 32018 w 94850"/>
                <a:gd name="connsiteY5" fmla="*/ 13498 h 160396"/>
                <a:gd name="connsiteX6" fmla="*/ 31390 w 94850"/>
                <a:gd name="connsiteY6" fmla="*/ 18048 h 160396"/>
                <a:gd name="connsiteX7" fmla="*/ 1030 w 94850"/>
                <a:gd name="connsiteY7" fmla="*/ 149095 h 160396"/>
                <a:gd name="connsiteX8" fmla="*/ 192 w 94850"/>
                <a:gd name="connsiteY8" fmla="*/ 154101 h 160396"/>
                <a:gd name="connsiteX9" fmla="*/ 6264 w 94850"/>
                <a:gd name="connsiteY9" fmla="*/ 160471 h 160396"/>
                <a:gd name="connsiteX10" fmla="*/ 13383 w 94850"/>
                <a:gd name="connsiteY10" fmla="*/ 155693 h 160396"/>
                <a:gd name="connsiteX11" fmla="*/ 25109 w 94850"/>
                <a:gd name="connsiteY11" fmla="*/ 105868 h 160396"/>
                <a:gd name="connsiteX12" fmla="*/ 49397 w 94850"/>
                <a:gd name="connsiteY12" fmla="*/ 125207 h 160396"/>
                <a:gd name="connsiteX13" fmla="*/ 48769 w 94850"/>
                <a:gd name="connsiteY13" fmla="*/ 129984 h 160396"/>
                <a:gd name="connsiteX14" fmla="*/ 47931 w 94850"/>
                <a:gd name="connsiteY14" fmla="*/ 137947 h 160396"/>
                <a:gd name="connsiteX15" fmla="*/ 67195 w 94850"/>
                <a:gd name="connsiteY15" fmla="*/ 160471 h 160396"/>
                <a:gd name="connsiteX16" fmla="*/ 83736 w 94850"/>
                <a:gd name="connsiteY16" fmla="*/ 148413 h 160396"/>
                <a:gd name="connsiteX17" fmla="*/ 91274 w 94850"/>
                <a:gd name="connsiteY17" fmla="*/ 125434 h 160396"/>
                <a:gd name="connsiteX18" fmla="*/ 88761 w 94850"/>
                <a:gd name="connsiteY18" fmla="*/ 123159 h 160396"/>
                <a:gd name="connsiteX19" fmla="*/ 85830 w 94850"/>
                <a:gd name="connsiteY19" fmla="*/ 127254 h 160396"/>
                <a:gd name="connsiteX20" fmla="*/ 67613 w 94850"/>
                <a:gd name="connsiteY20" fmla="*/ 155466 h 160396"/>
                <a:gd name="connsiteX21" fmla="*/ 60913 w 94850"/>
                <a:gd name="connsiteY21" fmla="*/ 144773 h 160396"/>
                <a:gd name="connsiteX22" fmla="*/ 62588 w 94850"/>
                <a:gd name="connsiteY22" fmla="*/ 132032 h 160396"/>
                <a:gd name="connsiteX23" fmla="*/ 63426 w 94850"/>
                <a:gd name="connsiteY23" fmla="*/ 124979 h 160396"/>
                <a:gd name="connsiteX24" fmla="*/ 32437 w 94850"/>
                <a:gd name="connsiteY24" fmla="*/ 101090 h 160396"/>
                <a:gd name="connsiteX25" fmla="*/ 50444 w 94850"/>
                <a:gd name="connsiteY25" fmla="*/ 84254 h 160396"/>
                <a:gd name="connsiteX26" fmla="*/ 80386 w 94850"/>
                <a:gd name="connsiteY26" fmla="*/ 62413 h 160396"/>
                <a:gd name="connsiteX27" fmla="*/ 82270 w 94850"/>
                <a:gd name="connsiteY27" fmla="*/ 62641 h 160396"/>
                <a:gd name="connsiteX28" fmla="*/ 86667 w 94850"/>
                <a:gd name="connsiteY28" fmla="*/ 64461 h 160396"/>
                <a:gd name="connsiteX29" fmla="*/ 87505 w 94850"/>
                <a:gd name="connsiteY29" fmla="*/ 65371 h 160396"/>
                <a:gd name="connsiteX30" fmla="*/ 75570 w 94850"/>
                <a:gd name="connsiteY30" fmla="*/ 77656 h 160396"/>
                <a:gd name="connsiteX31" fmla="*/ 83527 w 94850"/>
                <a:gd name="connsiteY31" fmla="*/ 85619 h 160396"/>
                <a:gd name="connsiteX32" fmla="*/ 95043 w 94850"/>
                <a:gd name="connsiteY32" fmla="*/ 71741 h 160396"/>
                <a:gd name="connsiteX33" fmla="*/ 80805 w 94850"/>
                <a:gd name="connsiteY33" fmla="*/ 57408 h 160396"/>
                <a:gd name="connsiteX34" fmla="*/ 50235 w 94850"/>
                <a:gd name="connsiteY34" fmla="*/ 77429 h 160396"/>
                <a:gd name="connsiteX35" fmla="*/ 26993 w 94850"/>
                <a:gd name="connsiteY35" fmla="*/ 98588 h 160396"/>
                <a:gd name="connsiteX36" fmla="*/ 48769 w 94850"/>
                <a:gd name="connsiteY36" fmla="*/ 2577 h 16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4850" h="160396">
                  <a:moveTo>
                    <a:pt x="48769" y="2577"/>
                  </a:moveTo>
                  <a:cubicBezTo>
                    <a:pt x="48769" y="2350"/>
                    <a:pt x="48769" y="75"/>
                    <a:pt x="46047" y="75"/>
                  </a:cubicBezTo>
                  <a:cubicBezTo>
                    <a:pt x="41231" y="75"/>
                    <a:pt x="25946" y="1895"/>
                    <a:pt x="20502" y="2350"/>
                  </a:cubicBezTo>
                  <a:cubicBezTo>
                    <a:pt x="18827" y="2577"/>
                    <a:pt x="16524" y="2805"/>
                    <a:pt x="16524" y="6900"/>
                  </a:cubicBezTo>
                  <a:cubicBezTo>
                    <a:pt x="16524" y="9630"/>
                    <a:pt x="18408" y="9630"/>
                    <a:pt x="21549" y="9630"/>
                  </a:cubicBezTo>
                  <a:cubicBezTo>
                    <a:pt x="31600" y="9630"/>
                    <a:pt x="32018" y="11223"/>
                    <a:pt x="32018" y="13498"/>
                  </a:cubicBezTo>
                  <a:lnTo>
                    <a:pt x="31390" y="18048"/>
                  </a:lnTo>
                  <a:lnTo>
                    <a:pt x="1030" y="149095"/>
                  </a:lnTo>
                  <a:cubicBezTo>
                    <a:pt x="192" y="152281"/>
                    <a:pt x="192" y="152736"/>
                    <a:pt x="192" y="154101"/>
                  </a:cubicBezTo>
                  <a:cubicBezTo>
                    <a:pt x="192" y="159334"/>
                    <a:pt x="4380" y="160471"/>
                    <a:pt x="6264" y="160471"/>
                  </a:cubicBezTo>
                  <a:cubicBezTo>
                    <a:pt x="8986" y="160471"/>
                    <a:pt x="12127" y="158423"/>
                    <a:pt x="13383" y="155693"/>
                  </a:cubicBezTo>
                  <a:cubicBezTo>
                    <a:pt x="14430" y="153646"/>
                    <a:pt x="23852" y="111556"/>
                    <a:pt x="25109" y="105868"/>
                  </a:cubicBezTo>
                  <a:cubicBezTo>
                    <a:pt x="32228" y="106551"/>
                    <a:pt x="49397" y="110191"/>
                    <a:pt x="49397" y="125207"/>
                  </a:cubicBezTo>
                  <a:cubicBezTo>
                    <a:pt x="49397" y="126799"/>
                    <a:pt x="49397" y="127709"/>
                    <a:pt x="48769" y="129984"/>
                  </a:cubicBezTo>
                  <a:cubicBezTo>
                    <a:pt x="48350" y="132715"/>
                    <a:pt x="47931" y="135445"/>
                    <a:pt x="47931" y="137947"/>
                  </a:cubicBezTo>
                  <a:cubicBezTo>
                    <a:pt x="47931" y="151371"/>
                    <a:pt x="56307" y="160471"/>
                    <a:pt x="67195" y="160471"/>
                  </a:cubicBezTo>
                  <a:cubicBezTo>
                    <a:pt x="73476" y="160471"/>
                    <a:pt x="79130" y="156831"/>
                    <a:pt x="83736" y="148413"/>
                  </a:cubicBezTo>
                  <a:cubicBezTo>
                    <a:pt x="88971" y="138402"/>
                    <a:pt x="91274" y="125889"/>
                    <a:pt x="91274" y="125434"/>
                  </a:cubicBezTo>
                  <a:cubicBezTo>
                    <a:pt x="91274" y="123159"/>
                    <a:pt x="89389" y="123159"/>
                    <a:pt x="88761" y="123159"/>
                  </a:cubicBezTo>
                  <a:cubicBezTo>
                    <a:pt x="86667" y="123159"/>
                    <a:pt x="86458" y="124069"/>
                    <a:pt x="85830" y="127254"/>
                  </a:cubicBezTo>
                  <a:cubicBezTo>
                    <a:pt x="81642" y="143863"/>
                    <a:pt x="76826" y="155466"/>
                    <a:pt x="67613" y="155466"/>
                  </a:cubicBezTo>
                  <a:cubicBezTo>
                    <a:pt x="63635" y="155466"/>
                    <a:pt x="60913" y="152963"/>
                    <a:pt x="60913" y="144773"/>
                  </a:cubicBezTo>
                  <a:cubicBezTo>
                    <a:pt x="60913" y="140905"/>
                    <a:pt x="61751" y="135672"/>
                    <a:pt x="62588" y="132032"/>
                  </a:cubicBezTo>
                  <a:cubicBezTo>
                    <a:pt x="63426" y="128164"/>
                    <a:pt x="63426" y="127254"/>
                    <a:pt x="63426" y="124979"/>
                  </a:cubicBezTo>
                  <a:cubicBezTo>
                    <a:pt x="63426" y="110191"/>
                    <a:pt x="50235" y="103593"/>
                    <a:pt x="32437" y="101090"/>
                  </a:cubicBezTo>
                  <a:cubicBezTo>
                    <a:pt x="38928" y="96995"/>
                    <a:pt x="45628" y="89715"/>
                    <a:pt x="50444" y="84254"/>
                  </a:cubicBezTo>
                  <a:cubicBezTo>
                    <a:pt x="60494" y="72196"/>
                    <a:pt x="70126" y="62413"/>
                    <a:pt x="80386" y="62413"/>
                  </a:cubicBezTo>
                  <a:cubicBezTo>
                    <a:pt x="81642" y="62413"/>
                    <a:pt x="81852" y="62413"/>
                    <a:pt x="82270" y="62641"/>
                  </a:cubicBezTo>
                  <a:cubicBezTo>
                    <a:pt x="84783" y="63096"/>
                    <a:pt x="84992" y="63096"/>
                    <a:pt x="86667" y="64461"/>
                  </a:cubicBezTo>
                  <a:cubicBezTo>
                    <a:pt x="87086" y="64688"/>
                    <a:pt x="87086" y="64916"/>
                    <a:pt x="87505" y="65371"/>
                  </a:cubicBezTo>
                  <a:cubicBezTo>
                    <a:pt x="77454" y="66053"/>
                    <a:pt x="75570" y="74926"/>
                    <a:pt x="75570" y="77656"/>
                  </a:cubicBezTo>
                  <a:cubicBezTo>
                    <a:pt x="75570" y="81297"/>
                    <a:pt x="77873" y="85619"/>
                    <a:pt x="83527" y="85619"/>
                  </a:cubicBezTo>
                  <a:cubicBezTo>
                    <a:pt x="88971" y="85619"/>
                    <a:pt x="95043" y="80614"/>
                    <a:pt x="95043" y="71741"/>
                  </a:cubicBezTo>
                  <a:cubicBezTo>
                    <a:pt x="95043" y="64916"/>
                    <a:pt x="90227" y="57408"/>
                    <a:pt x="80805" y="57408"/>
                  </a:cubicBezTo>
                  <a:cubicBezTo>
                    <a:pt x="74942" y="57408"/>
                    <a:pt x="65310" y="59228"/>
                    <a:pt x="50235" y="77429"/>
                  </a:cubicBezTo>
                  <a:cubicBezTo>
                    <a:pt x="43116" y="86074"/>
                    <a:pt x="34950" y="95175"/>
                    <a:pt x="26993" y="98588"/>
                  </a:cubicBezTo>
                  <a:lnTo>
                    <a:pt x="48769" y="2577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4" name="Forme libre 303">
              <a:extLst>
                <a:ext uri="{FF2B5EF4-FFF2-40B4-BE49-F238E27FC236}">
                  <a16:creationId xmlns:a16="http://schemas.microsoft.com/office/drawing/2014/main" id="{EE10D3FB-0FB1-4F95-62D6-9167E27C063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678930" y="5008985"/>
              <a:ext cx="126467" cy="155391"/>
            </a:xfrm>
            <a:custGeom>
              <a:avLst/>
              <a:gdLst>
                <a:gd name="connsiteX0" fmla="*/ 70341 w 126467"/>
                <a:gd name="connsiteY0" fmla="*/ 17821 h 155391"/>
                <a:gd name="connsiteX1" fmla="*/ 92536 w 126467"/>
                <a:gd name="connsiteY1" fmla="*/ 7128 h 155391"/>
                <a:gd name="connsiteX2" fmla="*/ 100492 w 126467"/>
                <a:gd name="connsiteY2" fmla="*/ 2805 h 155391"/>
                <a:gd name="connsiteX3" fmla="*/ 97142 w 126467"/>
                <a:gd name="connsiteY3" fmla="*/ 75 h 155391"/>
                <a:gd name="connsiteX4" fmla="*/ 66153 w 126467"/>
                <a:gd name="connsiteY4" fmla="*/ 757 h 155391"/>
                <a:gd name="connsiteX5" fmla="*/ 38305 w 126467"/>
                <a:gd name="connsiteY5" fmla="*/ 75 h 155391"/>
                <a:gd name="connsiteX6" fmla="*/ 34327 w 126467"/>
                <a:gd name="connsiteY6" fmla="*/ 4625 h 155391"/>
                <a:gd name="connsiteX7" fmla="*/ 40190 w 126467"/>
                <a:gd name="connsiteY7" fmla="*/ 7128 h 155391"/>
                <a:gd name="connsiteX8" fmla="*/ 48146 w 126467"/>
                <a:gd name="connsiteY8" fmla="*/ 7583 h 155391"/>
                <a:gd name="connsiteX9" fmla="*/ 53800 w 126467"/>
                <a:gd name="connsiteY9" fmla="*/ 11223 h 155391"/>
                <a:gd name="connsiteX10" fmla="*/ 52962 w 126467"/>
                <a:gd name="connsiteY10" fmla="*/ 15546 h 155391"/>
                <a:gd name="connsiteX11" fmla="*/ 24905 w 126467"/>
                <a:gd name="connsiteY11" fmla="*/ 137720 h 155391"/>
                <a:gd name="connsiteX12" fmla="*/ 5851 w 126467"/>
                <a:gd name="connsiteY12" fmla="*/ 148413 h 155391"/>
                <a:gd name="connsiteX13" fmla="*/ 198 w 126467"/>
                <a:gd name="connsiteY13" fmla="*/ 152963 h 155391"/>
                <a:gd name="connsiteX14" fmla="*/ 5851 w 126467"/>
                <a:gd name="connsiteY14" fmla="*/ 155466 h 155391"/>
                <a:gd name="connsiteX15" fmla="*/ 102795 w 126467"/>
                <a:gd name="connsiteY15" fmla="*/ 155466 h 155391"/>
                <a:gd name="connsiteX16" fmla="*/ 109286 w 126467"/>
                <a:gd name="connsiteY16" fmla="*/ 151598 h 155391"/>
                <a:gd name="connsiteX17" fmla="*/ 125828 w 126467"/>
                <a:gd name="connsiteY17" fmla="*/ 102455 h 155391"/>
                <a:gd name="connsiteX18" fmla="*/ 126665 w 126467"/>
                <a:gd name="connsiteY18" fmla="*/ 99270 h 155391"/>
                <a:gd name="connsiteX19" fmla="*/ 124152 w 126467"/>
                <a:gd name="connsiteY19" fmla="*/ 96768 h 155391"/>
                <a:gd name="connsiteX20" fmla="*/ 120593 w 126467"/>
                <a:gd name="connsiteY20" fmla="*/ 101545 h 155391"/>
                <a:gd name="connsiteX21" fmla="*/ 68038 w 126467"/>
                <a:gd name="connsiteY21" fmla="*/ 148413 h 155391"/>
                <a:gd name="connsiteX22" fmla="*/ 48356 w 126467"/>
                <a:gd name="connsiteY22" fmla="*/ 148413 h 155391"/>
                <a:gd name="connsiteX23" fmla="*/ 43749 w 126467"/>
                <a:gd name="connsiteY23" fmla="*/ 148185 h 155391"/>
                <a:gd name="connsiteX24" fmla="*/ 41027 w 126467"/>
                <a:gd name="connsiteY24" fmla="*/ 145910 h 155391"/>
                <a:gd name="connsiteX25" fmla="*/ 42074 w 126467"/>
                <a:gd name="connsiteY25" fmla="*/ 140677 h 155391"/>
                <a:gd name="connsiteX26" fmla="*/ 70341 w 126467"/>
                <a:gd name="connsiteY26" fmla="*/ 17821 h 15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6467" h="155391">
                  <a:moveTo>
                    <a:pt x="70341" y="17821"/>
                  </a:moveTo>
                  <a:cubicBezTo>
                    <a:pt x="72225" y="9630"/>
                    <a:pt x="72854" y="7128"/>
                    <a:pt x="92536" y="7128"/>
                  </a:cubicBezTo>
                  <a:cubicBezTo>
                    <a:pt x="98817" y="7128"/>
                    <a:pt x="100492" y="7128"/>
                    <a:pt x="100492" y="2805"/>
                  </a:cubicBezTo>
                  <a:cubicBezTo>
                    <a:pt x="100492" y="75"/>
                    <a:pt x="98189" y="75"/>
                    <a:pt x="97142" y="75"/>
                  </a:cubicBezTo>
                  <a:cubicBezTo>
                    <a:pt x="90232" y="75"/>
                    <a:pt x="73063" y="757"/>
                    <a:pt x="66153" y="757"/>
                  </a:cubicBezTo>
                  <a:cubicBezTo>
                    <a:pt x="59872" y="757"/>
                    <a:pt x="44587" y="75"/>
                    <a:pt x="38305" y="75"/>
                  </a:cubicBezTo>
                  <a:cubicBezTo>
                    <a:pt x="36840" y="75"/>
                    <a:pt x="34327" y="75"/>
                    <a:pt x="34327" y="4625"/>
                  </a:cubicBezTo>
                  <a:cubicBezTo>
                    <a:pt x="34327" y="7128"/>
                    <a:pt x="36211" y="7128"/>
                    <a:pt x="40190" y="7128"/>
                  </a:cubicBezTo>
                  <a:cubicBezTo>
                    <a:pt x="40609" y="7128"/>
                    <a:pt x="44587" y="7128"/>
                    <a:pt x="48146" y="7583"/>
                  </a:cubicBezTo>
                  <a:cubicBezTo>
                    <a:pt x="51915" y="8038"/>
                    <a:pt x="53800" y="8265"/>
                    <a:pt x="53800" y="11223"/>
                  </a:cubicBezTo>
                  <a:cubicBezTo>
                    <a:pt x="53800" y="12133"/>
                    <a:pt x="53590" y="12815"/>
                    <a:pt x="52962" y="15546"/>
                  </a:cubicBezTo>
                  <a:lnTo>
                    <a:pt x="24905" y="137720"/>
                  </a:lnTo>
                  <a:cubicBezTo>
                    <a:pt x="22811" y="146593"/>
                    <a:pt x="22392" y="148413"/>
                    <a:pt x="5851" y="148413"/>
                  </a:cubicBezTo>
                  <a:cubicBezTo>
                    <a:pt x="2291" y="148413"/>
                    <a:pt x="198" y="148413"/>
                    <a:pt x="198" y="152963"/>
                  </a:cubicBezTo>
                  <a:cubicBezTo>
                    <a:pt x="198" y="155466"/>
                    <a:pt x="2082" y="155466"/>
                    <a:pt x="5851" y="155466"/>
                  </a:cubicBezTo>
                  <a:lnTo>
                    <a:pt x="102795" y="155466"/>
                  </a:lnTo>
                  <a:cubicBezTo>
                    <a:pt x="107821" y="155466"/>
                    <a:pt x="108030" y="155466"/>
                    <a:pt x="109286" y="151598"/>
                  </a:cubicBezTo>
                  <a:lnTo>
                    <a:pt x="125828" y="102455"/>
                  </a:lnTo>
                  <a:cubicBezTo>
                    <a:pt x="126665" y="99953"/>
                    <a:pt x="126665" y="99498"/>
                    <a:pt x="126665" y="99270"/>
                  </a:cubicBezTo>
                  <a:cubicBezTo>
                    <a:pt x="126665" y="98360"/>
                    <a:pt x="126037" y="96768"/>
                    <a:pt x="124152" y="96768"/>
                  </a:cubicBezTo>
                  <a:cubicBezTo>
                    <a:pt x="122268" y="96768"/>
                    <a:pt x="122059" y="97905"/>
                    <a:pt x="120593" y="101545"/>
                  </a:cubicBezTo>
                  <a:cubicBezTo>
                    <a:pt x="113474" y="122476"/>
                    <a:pt x="104261" y="148413"/>
                    <a:pt x="68038" y="148413"/>
                  </a:cubicBezTo>
                  <a:lnTo>
                    <a:pt x="48356" y="148413"/>
                  </a:lnTo>
                  <a:cubicBezTo>
                    <a:pt x="45424" y="148413"/>
                    <a:pt x="45006" y="148413"/>
                    <a:pt x="43749" y="148185"/>
                  </a:cubicBezTo>
                  <a:cubicBezTo>
                    <a:pt x="41655" y="147958"/>
                    <a:pt x="41027" y="147730"/>
                    <a:pt x="41027" y="145910"/>
                  </a:cubicBezTo>
                  <a:cubicBezTo>
                    <a:pt x="41027" y="145228"/>
                    <a:pt x="41027" y="144773"/>
                    <a:pt x="42074" y="140677"/>
                  </a:cubicBezTo>
                  <a:lnTo>
                    <a:pt x="70341" y="17821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5" name="Forme libre 304">
              <a:extLst>
                <a:ext uri="{FF2B5EF4-FFF2-40B4-BE49-F238E27FC236}">
                  <a16:creationId xmlns:a16="http://schemas.microsoft.com/office/drawing/2014/main" id="{C6F2946E-0FBE-7784-536A-3C178A2AAE9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2888800" y="5041519"/>
              <a:ext cx="127933" cy="131957"/>
            </a:xfrm>
            <a:custGeom>
              <a:avLst/>
              <a:gdLst>
                <a:gd name="connsiteX0" fmla="*/ 124162 w 127933"/>
                <a:gd name="connsiteY0" fmla="*/ 9630 h 131957"/>
                <a:gd name="connsiteX1" fmla="*/ 128140 w 127933"/>
                <a:gd name="connsiteY1" fmla="*/ 4625 h 131957"/>
                <a:gd name="connsiteX2" fmla="*/ 123953 w 127933"/>
                <a:gd name="connsiteY2" fmla="*/ 75 h 131957"/>
                <a:gd name="connsiteX3" fmla="*/ 120184 w 127933"/>
                <a:gd name="connsiteY3" fmla="*/ 1667 h 131957"/>
                <a:gd name="connsiteX4" fmla="*/ 4185 w 127933"/>
                <a:gd name="connsiteY4" fmla="*/ 61048 h 131957"/>
                <a:gd name="connsiteX5" fmla="*/ 207 w 127933"/>
                <a:gd name="connsiteY5" fmla="*/ 66053 h 131957"/>
                <a:gd name="connsiteX6" fmla="*/ 4185 w 127933"/>
                <a:gd name="connsiteY6" fmla="*/ 71059 h 131957"/>
                <a:gd name="connsiteX7" fmla="*/ 120184 w 127933"/>
                <a:gd name="connsiteY7" fmla="*/ 130439 h 131957"/>
                <a:gd name="connsiteX8" fmla="*/ 123953 w 127933"/>
                <a:gd name="connsiteY8" fmla="*/ 132032 h 131957"/>
                <a:gd name="connsiteX9" fmla="*/ 128140 w 127933"/>
                <a:gd name="connsiteY9" fmla="*/ 127482 h 131957"/>
                <a:gd name="connsiteX10" fmla="*/ 124162 w 127933"/>
                <a:gd name="connsiteY10" fmla="*/ 122476 h 131957"/>
                <a:gd name="connsiteX11" fmla="*/ 14236 w 127933"/>
                <a:gd name="connsiteY11" fmla="*/ 66053 h 131957"/>
                <a:gd name="connsiteX12" fmla="*/ 124162 w 127933"/>
                <a:gd name="connsiteY12" fmla="*/ 9630 h 13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933" h="131957">
                  <a:moveTo>
                    <a:pt x="124162" y="9630"/>
                  </a:moveTo>
                  <a:cubicBezTo>
                    <a:pt x="126675" y="8265"/>
                    <a:pt x="128140" y="7128"/>
                    <a:pt x="128140" y="4625"/>
                  </a:cubicBezTo>
                  <a:cubicBezTo>
                    <a:pt x="128140" y="2122"/>
                    <a:pt x="126256" y="75"/>
                    <a:pt x="123953" y="75"/>
                  </a:cubicBezTo>
                  <a:cubicBezTo>
                    <a:pt x="123324" y="75"/>
                    <a:pt x="122906" y="75"/>
                    <a:pt x="120184" y="1667"/>
                  </a:cubicBezTo>
                  <a:lnTo>
                    <a:pt x="4185" y="61048"/>
                  </a:lnTo>
                  <a:cubicBezTo>
                    <a:pt x="1882" y="62186"/>
                    <a:pt x="207" y="63323"/>
                    <a:pt x="207" y="66053"/>
                  </a:cubicBezTo>
                  <a:cubicBezTo>
                    <a:pt x="207" y="68784"/>
                    <a:pt x="1882" y="69921"/>
                    <a:pt x="4185" y="71059"/>
                  </a:cubicBezTo>
                  <a:lnTo>
                    <a:pt x="120184" y="130439"/>
                  </a:lnTo>
                  <a:cubicBezTo>
                    <a:pt x="122906" y="132032"/>
                    <a:pt x="123324" y="132032"/>
                    <a:pt x="123953" y="132032"/>
                  </a:cubicBezTo>
                  <a:cubicBezTo>
                    <a:pt x="126256" y="132032"/>
                    <a:pt x="128140" y="129984"/>
                    <a:pt x="128140" y="127482"/>
                  </a:cubicBezTo>
                  <a:cubicBezTo>
                    <a:pt x="128140" y="124979"/>
                    <a:pt x="126675" y="123842"/>
                    <a:pt x="124162" y="122476"/>
                  </a:cubicBezTo>
                  <a:lnTo>
                    <a:pt x="14236" y="66053"/>
                  </a:lnTo>
                  <a:lnTo>
                    <a:pt x="124162" y="9630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6" name="Forme libre 305">
              <a:extLst>
                <a:ext uri="{FF2B5EF4-FFF2-40B4-BE49-F238E27FC236}">
                  <a16:creationId xmlns:a16="http://schemas.microsoft.com/office/drawing/2014/main" id="{43B568C5-FBD1-0584-95D9-0D477ADA186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3102906" y="5012852"/>
              <a:ext cx="83543" cy="151523"/>
            </a:xfrm>
            <a:custGeom>
              <a:avLst/>
              <a:gdLst>
                <a:gd name="connsiteX0" fmla="*/ 16340 w 83543"/>
                <a:gd name="connsiteY0" fmla="*/ 134080 h 151523"/>
                <a:gd name="connsiteX1" fmla="*/ 38535 w 83543"/>
                <a:gd name="connsiteY1" fmla="*/ 110646 h 151523"/>
                <a:gd name="connsiteX2" fmla="*/ 83762 w 83543"/>
                <a:gd name="connsiteY2" fmla="*/ 44212 h 151523"/>
                <a:gd name="connsiteX3" fmla="*/ 39372 w 83543"/>
                <a:gd name="connsiteY3" fmla="*/ 75 h 151523"/>
                <a:gd name="connsiteX4" fmla="*/ 218 w 83543"/>
                <a:gd name="connsiteY4" fmla="*/ 41254 h 151523"/>
                <a:gd name="connsiteX5" fmla="*/ 11315 w 83543"/>
                <a:gd name="connsiteY5" fmla="*/ 53995 h 151523"/>
                <a:gd name="connsiteX6" fmla="*/ 22203 w 83543"/>
                <a:gd name="connsiteY6" fmla="*/ 41937 h 151523"/>
                <a:gd name="connsiteX7" fmla="*/ 11106 w 83543"/>
                <a:gd name="connsiteY7" fmla="*/ 30106 h 151523"/>
                <a:gd name="connsiteX8" fmla="*/ 8384 w 83543"/>
                <a:gd name="connsiteY8" fmla="*/ 30334 h 151523"/>
                <a:gd name="connsiteX9" fmla="*/ 36650 w 83543"/>
                <a:gd name="connsiteY9" fmla="*/ 7128 h 151523"/>
                <a:gd name="connsiteX10" fmla="*/ 64708 w 83543"/>
                <a:gd name="connsiteY10" fmla="*/ 44212 h 151523"/>
                <a:gd name="connsiteX11" fmla="*/ 42722 w 83543"/>
                <a:gd name="connsiteY11" fmla="*/ 94492 h 151523"/>
                <a:gd name="connsiteX12" fmla="*/ 2521 w 83543"/>
                <a:gd name="connsiteY12" fmla="*/ 143180 h 151523"/>
                <a:gd name="connsiteX13" fmla="*/ 218 w 83543"/>
                <a:gd name="connsiteY13" fmla="*/ 151598 h 151523"/>
                <a:gd name="connsiteX14" fmla="*/ 77899 w 83543"/>
                <a:gd name="connsiteY14" fmla="*/ 151598 h 151523"/>
                <a:gd name="connsiteX15" fmla="*/ 83762 w 83543"/>
                <a:gd name="connsiteY15" fmla="*/ 112011 h 151523"/>
                <a:gd name="connsiteX16" fmla="*/ 78527 w 83543"/>
                <a:gd name="connsiteY16" fmla="*/ 112011 h 151523"/>
                <a:gd name="connsiteX17" fmla="*/ 73921 w 83543"/>
                <a:gd name="connsiteY17" fmla="*/ 132260 h 151523"/>
                <a:gd name="connsiteX18" fmla="*/ 54029 w 83543"/>
                <a:gd name="connsiteY18" fmla="*/ 134080 h 151523"/>
                <a:gd name="connsiteX19" fmla="*/ 16340 w 83543"/>
                <a:gd name="connsiteY19" fmla="*/ 134080 h 15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543" h="151523">
                  <a:moveTo>
                    <a:pt x="16340" y="134080"/>
                  </a:moveTo>
                  <a:lnTo>
                    <a:pt x="38535" y="110646"/>
                  </a:lnTo>
                  <a:cubicBezTo>
                    <a:pt x="71199" y="79249"/>
                    <a:pt x="83762" y="66963"/>
                    <a:pt x="83762" y="44212"/>
                  </a:cubicBezTo>
                  <a:cubicBezTo>
                    <a:pt x="83762" y="18276"/>
                    <a:pt x="64917" y="75"/>
                    <a:pt x="39372" y="75"/>
                  </a:cubicBezTo>
                  <a:cubicBezTo>
                    <a:pt x="15712" y="75"/>
                    <a:pt x="218" y="21006"/>
                    <a:pt x="218" y="41254"/>
                  </a:cubicBezTo>
                  <a:cubicBezTo>
                    <a:pt x="218" y="53995"/>
                    <a:pt x="10687" y="53995"/>
                    <a:pt x="11315" y="53995"/>
                  </a:cubicBezTo>
                  <a:cubicBezTo>
                    <a:pt x="14874" y="53995"/>
                    <a:pt x="22203" y="51265"/>
                    <a:pt x="22203" y="41937"/>
                  </a:cubicBezTo>
                  <a:cubicBezTo>
                    <a:pt x="22203" y="36022"/>
                    <a:pt x="18434" y="30106"/>
                    <a:pt x="11106" y="30106"/>
                  </a:cubicBezTo>
                  <a:cubicBezTo>
                    <a:pt x="9430" y="30106"/>
                    <a:pt x="9012" y="30106"/>
                    <a:pt x="8384" y="30334"/>
                  </a:cubicBezTo>
                  <a:cubicBezTo>
                    <a:pt x="13199" y="15546"/>
                    <a:pt x="24506" y="7128"/>
                    <a:pt x="36650" y="7128"/>
                  </a:cubicBezTo>
                  <a:cubicBezTo>
                    <a:pt x="55704" y="7128"/>
                    <a:pt x="64708" y="25556"/>
                    <a:pt x="64708" y="44212"/>
                  </a:cubicBezTo>
                  <a:cubicBezTo>
                    <a:pt x="64708" y="62413"/>
                    <a:pt x="54238" y="80387"/>
                    <a:pt x="42722" y="94492"/>
                  </a:cubicBezTo>
                  <a:lnTo>
                    <a:pt x="2521" y="143180"/>
                  </a:lnTo>
                  <a:cubicBezTo>
                    <a:pt x="218" y="145683"/>
                    <a:pt x="218" y="146138"/>
                    <a:pt x="218" y="151598"/>
                  </a:cubicBezTo>
                  <a:lnTo>
                    <a:pt x="77899" y="151598"/>
                  </a:lnTo>
                  <a:lnTo>
                    <a:pt x="83762" y="112011"/>
                  </a:lnTo>
                  <a:lnTo>
                    <a:pt x="78527" y="112011"/>
                  </a:lnTo>
                  <a:cubicBezTo>
                    <a:pt x="77480" y="118836"/>
                    <a:pt x="76014" y="128847"/>
                    <a:pt x="73921" y="132260"/>
                  </a:cubicBezTo>
                  <a:cubicBezTo>
                    <a:pt x="72455" y="134080"/>
                    <a:pt x="58636" y="134080"/>
                    <a:pt x="54029" y="134080"/>
                  </a:cubicBezTo>
                  <a:lnTo>
                    <a:pt x="16340" y="134080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7" name="Forme libre 306">
              <a:extLst>
                <a:ext uri="{FF2B5EF4-FFF2-40B4-BE49-F238E27FC236}">
                  <a16:creationId xmlns:a16="http://schemas.microsoft.com/office/drawing/2014/main" id="{99A0EECE-C0B3-FF62-BA98-7B5DA963D9F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3238934" y="5006482"/>
              <a:ext cx="46483" cy="157893"/>
            </a:xfrm>
            <a:custGeom>
              <a:avLst/>
              <a:gdLst>
                <a:gd name="connsiteX0" fmla="*/ 30375 w 46483"/>
                <a:gd name="connsiteY0" fmla="*/ 75 h 157893"/>
                <a:gd name="connsiteX1" fmla="*/ 224 w 46483"/>
                <a:gd name="connsiteY1" fmla="*/ 2577 h 157893"/>
                <a:gd name="connsiteX2" fmla="*/ 224 w 46483"/>
                <a:gd name="connsiteY2" fmla="*/ 9630 h 157893"/>
                <a:gd name="connsiteX3" fmla="*/ 16556 w 46483"/>
                <a:gd name="connsiteY3" fmla="*/ 22371 h 157893"/>
                <a:gd name="connsiteX4" fmla="*/ 16556 w 46483"/>
                <a:gd name="connsiteY4" fmla="*/ 140677 h 157893"/>
                <a:gd name="connsiteX5" fmla="*/ 224 w 46483"/>
                <a:gd name="connsiteY5" fmla="*/ 150916 h 157893"/>
                <a:gd name="connsiteX6" fmla="*/ 224 w 46483"/>
                <a:gd name="connsiteY6" fmla="*/ 157968 h 157893"/>
                <a:gd name="connsiteX7" fmla="*/ 23466 w 46483"/>
                <a:gd name="connsiteY7" fmla="*/ 157286 h 157893"/>
                <a:gd name="connsiteX8" fmla="*/ 46707 w 46483"/>
                <a:gd name="connsiteY8" fmla="*/ 157968 h 157893"/>
                <a:gd name="connsiteX9" fmla="*/ 46707 w 46483"/>
                <a:gd name="connsiteY9" fmla="*/ 150916 h 157893"/>
                <a:gd name="connsiteX10" fmla="*/ 30375 w 46483"/>
                <a:gd name="connsiteY10" fmla="*/ 140677 h 157893"/>
                <a:gd name="connsiteX11" fmla="*/ 30375 w 46483"/>
                <a:gd name="connsiteY11" fmla="*/ 75 h 15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483" h="157893">
                  <a:moveTo>
                    <a:pt x="30375" y="75"/>
                  </a:moveTo>
                  <a:lnTo>
                    <a:pt x="224" y="2577"/>
                  </a:lnTo>
                  <a:lnTo>
                    <a:pt x="224" y="9630"/>
                  </a:lnTo>
                  <a:cubicBezTo>
                    <a:pt x="14881" y="9630"/>
                    <a:pt x="16556" y="11223"/>
                    <a:pt x="16556" y="22371"/>
                  </a:cubicBezTo>
                  <a:lnTo>
                    <a:pt x="16556" y="140677"/>
                  </a:lnTo>
                  <a:cubicBezTo>
                    <a:pt x="16556" y="150916"/>
                    <a:pt x="14253" y="150916"/>
                    <a:pt x="224" y="150916"/>
                  </a:cubicBezTo>
                  <a:lnTo>
                    <a:pt x="224" y="157968"/>
                  </a:lnTo>
                  <a:cubicBezTo>
                    <a:pt x="7134" y="157741"/>
                    <a:pt x="18231" y="157286"/>
                    <a:pt x="23466" y="157286"/>
                  </a:cubicBezTo>
                  <a:cubicBezTo>
                    <a:pt x="28700" y="157286"/>
                    <a:pt x="38960" y="157741"/>
                    <a:pt x="46707" y="157968"/>
                  </a:cubicBezTo>
                  <a:lnTo>
                    <a:pt x="46707" y="150916"/>
                  </a:lnTo>
                  <a:cubicBezTo>
                    <a:pt x="32679" y="150916"/>
                    <a:pt x="30375" y="150916"/>
                    <a:pt x="30375" y="140677"/>
                  </a:cubicBezTo>
                  <a:lnTo>
                    <a:pt x="30375" y="75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8" name="Forme libre 307">
              <a:extLst>
                <a:ext uri="{FF2B5EF4-FFF2-40B4-BE49-F238E27FC236}">
                  <a16:creationId xmlns:a16="http://schemas.microsoft.com/office/drawing/2014/main" id="{70B84746-0883-2977-D99A-410C7295AE8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3296887" y="5063815"/>
              <a:ext cx="105319" cy="100560"/>
            </a:xfrm>
            <a:custGeom>
              <a:avLst/>
              <a:gdLst>
                <a:gd name="connsiteX0" fmla="*/ 16559 w 105319"/>
                <a:gd name="connsiteY0" fmla="*/ 22371 h 100560"/>
                <a:gd name="connsiteX1" fmla="*/ 16559 w 105319"/>
                <a:gd name="connsiteY1" fmla="*/ 83344 h 100560"/>
                <a:gd name="connsiteX2" fmla="*/ 227 w 105319"/>
                <a:gd name="connsiteY2" fmla="*/ 93582 h 100560"/>
                <a:gd name="connsiteX3" fmla="*/ 227 w 105319"/>
                <a:gd name="connsiteY3" fmla="*/ 100635 h 100560"/>
                <a:gd name="connsiteX4" fmla="*/ 23887 w 105319"/>
                <a:gd name="connsiteY4" fmla="*/ 99953 h 100560"/>
                <a:gd name="connsiteX5" fmla="*/ 47338 w 105319"/>
                <a:gd name="connsiteY5" fmla="*/ 100635 h 100560"/>
                <a:gd name="connsiteX6" fmla="*/ 47338 w 105319"/>
                <a:gd name="connsiteY6" fmla="*/ 93582 h 100560"/>
                <a:gd name="connsiteX7" fmla="*/ 31006 w 105319"/>
                <a:gd name="connsiteY7" fmla="*/ 83344 h 100560"/>
                <a:gd name="connsiteX8" fmla="*/ 31006 w 105319"/>
                <a:gd name="connsiteY8" fmla="*/ 41482 h 100560"/>
                <a:gd name="connsiteX9" fmla="*/ 59273 w 105319"/>
                <a:gd name="connsiteY9" fmla="*/ 5080 h 100560"/>
                <a:gd name="connsiteX10" fmla="*/ 74767 w 105319"/>
                <a:gd name="connsiteY10" fmla="*/ 30334 h 100560"/>
                <a:gd name="connsiteX11" fmla="*/ 74767 w 105319"/>
                <a:gd name="connsiteY11" fmla="*/ 83344 h 100560"/>
                <a:gd name="connsiteX12" fmla="*/ 58436 w 105319"/>
                <a:gd name="connsiteY12" fmla="*/ 93582 h 100560"/>
                <a:gd name="connsiteX13" fmla="*/ 58436 w 105319"/>
                <a:gd name="connsiteY13" fmla="*/ 100635 h 100560"/>
                <a:gd name="connsiteX14" fmla="*/ 82096 w 105319"/>
                <a:gd name="connsiteY14" fmla="*/ 99953 h 100560"/>
                <a:gd name="connsiteX15" fmla="*/ 105547 w 105319"/>
                <a:gd name="connsiteY15" fmla="*/ 100635 h 100560"/>
                <a:gd name="connsiteX16" fmla="*/ 105547 w 105319"/>
                <a:gd name="connsiteY16" fmla="*/ 93582 h 100560"/>
                <a:gd name="connsiteX17" fmla="*/ 89215 w 105319"/>
                <a:gd name="connsiteY17" fmla="*/ 86757 h 100560"/>
                <a:gd name="connsiteX18" fmla="*/ 89215 w 105319"/>
                <a:gd name="connsiteY18" fmla="*/ 43302 h 100560"/>
                <a:gd name="connsiteX19" fmla="*/ 82724 w 105319"/>
                <a:gd name="connsiteY19" fmla="*/ 8493 h 100560"/>
                <a:gd name="connsiteX20" fmla="*/ 60739 w 105319"/>
                <a:gd name="connsiteY20" fmla="*/ 75 h 100560"/>
                <a:gd name="connsiteX21" fmla="*/ 29750 w 105319"/>
                <a:gd name="connsiteY21" fmla="*/ 23964 h 100560"/>
                <a:gd name="connsiteX22" fmla="*/ 29750 w 105319"/>
                <a:gd name="connsiteY22" fmla="*/ 75 h 100560"/>
                <a:gd name="connsiteX23" fmla="*/ 227 w 105319"/>
                <a:gd name="connsiteY23" fmla="*/ 2577 h 100560"/>
                <a:gd name="connsiteX24" fmla="*/ 227 w 105319"/>
                <a:gd name="connsiteY24" fmla="*/ 9630 h 100560"/>
                <a:gd name="connsiteX25" fmla="*/ 16559 w 105319"/>
                <a:gd name="connsiteY25" fmla="*/ 22371 h 10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319" h="100560">
                  <a:moveTo>
                    <a:pt x="16559" y="22371"/>
                  </a:moveTo>
                  <a:lnTo>
                    <a:pt x="16559" y="83344"/>
                  </a:lnTo>
                  <a:cubicBezTo>
                    <a:pt x="16559" y="93582"/>
                    <a:pt x="14256" y="93582"/>
                    <a:pt x="227" y="93582"/>
                  </a:cubicBezTo>
                  <a:lnTo>
                    <a:pt x="227" y="100635"/>
                  </a:lnTo>
                  <a:cubicBezTo>
                    <a:pt x="7555" y="100408"/>
                    <a:pt x="18234" y="99953"/>
                    <a:pt x="23887" y="99953"/>
                  </a:cubicBezTo>
                  <a:cubicBezTo>
                    <a:pt x="29331" y="99953"/>
                    <a:pt x="40219" y="100408"/>
                    <a:pt x="47338" y="100635"/>
                  </a:cubicBezTo>
                  <a:lnTo>
                    <a:pt x="47338" y="93582"/>
                  </a:lnTo>
                  <a:cubicBezTo>
                    <a:pt x="33310" y="93582"/>
                    <a:pt x="31006" y="93582"/>
                    <a:pt x="31006" y="83344"/>
                  </a:cubicBezTo>
                  <a:lnTo>
                    <a:pt x="31006" y="41482"/>
                  </a:lnTo>
                  <a:cubicBezTo>
                    <a:pt x="31006" y="17821"/>
                    <a:pt x="45873" y="5080"/>
                    <a:pt x="59273" y="5080"/>
                  </a:cubicBezTo>
                  <a:cubicBezTo>
                    <a:pt x="72464" y="5080"/>
                    <a:pt x="74767" y="17366"/>
                    <a:pt x="74767" y="30334"/>
                  </a:cubicBezTo>
                  <a:lnTo>
                    <a:pt x="74767" y="83344"/>
                  </a:lnTo>
                  <a:cubicBezTo>
                    <a:pt x="74767" y="93582"/>
                    <a:pt x="72464" y="93582"/>
                    <a:pt x="58436" y="93582"/>
                  </a:cubicBezTo>
                  <a:lnTo>
                    <a:pt x="58436" y="100635"/>
                  </a:lnTo>
                  <a:cubicBezTo>
                    <a:pt x="65764" y="100408"/>
                    <a:pt x="76443" y="99953"/>
                    <a:pt x="82096" y="99953"/>
                  </a:cubicBezTo>
                  <a:cubicBezTo>
                    <a:pt x="87540" y="99953"/>
                    <a:pt x="98428" y="100408"/>
                    <a:pt x="105547" y="100635"/>
                  </a:cubicBezTo>
                  <a:lnTo>
                    <a:pt x="105547" y="93582"/>
                  </a:lnTo>
                  <a:cubicBezTo>
                    <a:pt x="94659" y="93582"/>
                    <a:pt x="89424" y="93582"/>
                    <a:pt x="89215" y="86757"/>
                  </a:cubicBezTo>
                  <a:lnTo>
                    <a:pt x="89215" y="43302"/>
                  </a:lnTo>
                  <a:cubicBezTo>
                    <a:pt x="89215" y="23736"/>
                    <a:pt x="89215" y="16683"/>
                    <a:pt x="82724" y="8493"/>
                  </a:cubicBezTo>
                  <a:cubicBezTo>
                    <a:pt x="79793" y="4625"/>
                    <a:pt x="72883" y="75"/>
                    <a:pt x="60739" y="75"/>
                  </a:cubicBezTo>
                  <a:cubicBezTo>
                    <a:pt x="45454" y="75"/>
                    <a:pt x="35613" y="9858"/>
                    <a:pt x="29750" y="23964"/>
                  </a:cubicBezTo>
                  <a:lnTo>
                    <a:pt x="29750" y="75"/>
                  </a:lnTo>
                  <a:lnTo>
                    <a:pt x="227" y="2577"/>
                  </a:lnTo>
                  <a:lnTo>
                    <a:pt x="227" y="9630"/>
                  </a:lnTo>
                  <a:cubicBezTo>
                    <a:pt x="14884" y="9630"/>
                    <a:pt x="16559" y="11223"/>
                    <a:pt x="16559" y="22371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9" name="Forme libre 308">
              <a:extLst>
                <a:ext uri="{FF2B5EF4-FFF2-40B4-BE49-F238E27FC236}">
                  <a16:creationId xmlns:a16="http://schemas.microsoft.com/office/drawing/2014/main" id="{0DA76F98-E102-CC60-9A3E-3AFDF37C819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3460043" y="5012852"/>
              <a:ext cx="69096" cy="151523"/>
            </a:xfrm>
            <a:custGeom>
              <a:avLst/>
              <a:gdLst>
                <a:gd name="connsiteX0" fmla="*/ 43158 w 69096"/>
                <a:gd name="connsiteY0" fmla="*/ 5990 h 151523"/>
                <a:gd name="connsiteX1" fmla="*/ 38342 w 69096"/>
                <a:gd name="connsiteY1" fmla="*/ 75 h 151523"/>
                <a:gd name="connsiteX2" fmla="*/ 234 w 69096"/>
                <a:gd name="connsiteY2" fmla="*/ 14636 h 151523"/>
                <a:gd name="connsiteX3" fmla="*/ 234 w 69096"/>
                <a:gd name="connsiteY3" fmla="*/ 21688 h 151523"/>
                <a:gd name="connsiteX4" fmla="*/ 27663 w 69096"/>
                <a:gd name="connsiteY4" fmla="*/ 15773 h 151523"/>
                <a:gd name="connsiteX5" fmla="*/ 27663 w 69096"/>
                <a:gd name="connsiteY5" fmla="*/ 133625 h 151523"/>
                <a:gd name="connsiteX6" fmla="*/ 8191 w 69096"/>
                <a:gd name="connsiteY6" fmla="*/ 144545 h 151523"/>
                <a:gd name="connsiteX7" fmla="*/ 1491 w 69096"/>
                <a:gd name="connsiteY7" fmla="*/ 144545 h 151523"/>
                <a:gd name="connsiteX8" fmla="*/ 1491 w 69096"/>
                <a:gd name="connsiteY8" fmla="*/ 151598 h 151523"/>
                <a:gd name="connsiteX9" fmla="*/ 35411 w 69096"/>
                <a:gd name="connsiteY9" fmla="*/ 150916 h 151523"/>
                <a:gd name="connsiteX10" fmla="*/ 69331 w 69096"/>
                <a:gd name="connsiteY10" fmla="*/ 151598 h 151523"/>
                <a:gd name="connsiteX11" fmla="*/ 69331 w 69096"/>
                <a:gd name="connsiteY11" fmla="*/ 144545 h 151523"/>
                <a:gd name="connsiteX12" fmla="*/ 62630 w 69096"/>
                <a:gd name="connsiteY12" fmla="*/ 144545 h 151523"/>
                <a:gd name="connsiteX13" fmla="*/ 43158 w 69096"/>
                <a:gd name="connsiteY13" fmla="*/ 133625 h 151523"/>
                <a:gd name="connsiteX14" fmla="*/ 43158 w 69096"/>
                <a:gd name="connsiteY14" fmla="*/ 5990 h 15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096" h="151523">
                  <a:moveTo>
                    <a:pt x="43158" y="5990"/>
                  </a:moveTo>
                  <a:cubicBezTo>
                    <a:pt x="43158" y="530"/>
                    <a:pt x="43158" y="75"/>
                    <a:pt x="38342" y="75"/>
                  </a:cubicBezTo>
                  <a:cubicBezTo>
                    <a:pt x="25360" y="14636"/>
                    <a:pt x="6934" y="14636"/>
                    <a:pt x="234" y="14636"/>
                  </a:cubicBezTo>
                  <a:lnTo>
                    <a:pt x="234" y="21688"/>
                  </a:lnTo>
                  <a:cubicBezTo>
                    <a:pt x="4422" y="21688"/>
                    <a:pt x="16776" y="21688"/>
                    <a:pt x="27663" y="15773"/>
                  </a:cubicBezTo>
                  <a:lnTo>
                    <a:pt x="27663" y="133625"/>
                  </a:lnTo>
                  <a:cubicBezTo>
                    <a:pt x="27663" y="141815"/>
                    <a:pt x="27035" y="144545"/>
                    <a:pt x="8191" y="144545"/>
                  </a:cubicBezTo>
                  <a:lnTo>
                    <a:pt x="1491" y="144545"/>
                  </a:lnTo>
                  <a:lnTo>
                    <a:pt x="1491" y="151598"/>
                  </a:lnTo>
                  <a:cubicBezTo>
                    <a:pt x="8819" y="150916"/>
                    <a:pt x="27035" y="150916"/>
                    <a:pt x="35411" y="150916"/>
                  </a:cubicBezTo>
                  <a:cubicBezTo>
                    <a:pt x="43786" y="150916"/>
                    <a:pt x="62002" y="150916"/>
                    <a:pt x="69331" y="151598"/>
                  </a:cubicBezTo>
                  <a:lnTo>
                    <a:pt x="69331" y="144545"/>
                  </a:lnTo>
                  <a:lnTo>
                    <a:pt x="62630" y="144545"/>
                  </a:lnTo>
                  <a:cubicBezTo>
                    <a:pt x="43786" y="144545"/>
                    <a:pt x="43158" y="142043"/>
                    <a:pt x="43158" y="133625"/>
                  </a:cubicBezTo>
                  <a:lnTo>
                    <a:pt x="43158" y="5990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0" name="Forme libre 309">
              <a:extLst>
                <a:ext uri="{FF2B5EF4-FFF2-40B4-BE49-F238E27FC236}">
                  <a16:creationId xmlns:a16="http://schemas.microsoft.com/office/drawing/2014/main" id="{0AAD04D3-C2B9-9F0A-160D-F8B79672DE9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3554266" y="5012852"/>
              <a:ext cx="88150" cy="156528"/>
            </a:xfrm>
            <a:custGeom>
              <a:avLst/>
              <a:gdLst>
                <a:gd name="connsiteX0" fmla="*/ 88390 w 88150"/>
                <a:gd name="connsiteY0" fmla="*/ 78794 h 156528"/>
                <a:gd name="connsiteX1" fmla="*/ 80014 w 88150"/>
                <a:gd name="connsiteY1" fmla="*/ 25556 h 156528"/>
                <a:gd name="connsiteX2" fmla="*/ 44419 w 88150"/>
                <a:gd name="connsiteY2" fmla="*/ 75 h 156528"/>
                <a:gd name="connsiteX3" fmla="*/ 7986 w 88150"/>
                <a:gd name="connsiteY3" fmla="*/ 27149 h 156528"/>
                <a:gd name="connsiteX4" fmla="*/ 239 w 88150"/>
                <a:gd name="connsiteY4" fmla="*/ 78794 h 156528"/>
                <a:gd name="connsiteX5" fmla="*/ 9661 w 88150"/>
                <a:gd name="connsiteY5" fmla="*/ 133625 h 156528"/>
                <a:gd name="connsiteX6" fmla="*/ 44210 w 88150"/>
                <a:gd name="connsiteY6" fmla="*/ 156603 h 156528"/>
                <a:gd name="connsiteX7" fmla="*/ 80642 w 88150"/>
                <a:gd name="connsiteY7" fmla="*/ 130212 h 156528"/>
                <a:gd name="connsiteX8" fmla="*/ 88390 w 88150"/>
                <a:gd name="connsiteY8" fmla="*/ 78794 h 156528"/>
                <a:gd name="connsiteX9" fmla="*/ 44210 w 88150"/>
                <a:gd name="connsiteY9" fmla="*/ 151598 h 156528"/>
                <a:gd name="connsiteX10" fmla="*/ 19921 w 88150"/>
                <a:gd name="connsiteY10" fmla="*/ 124069 h 156528"/>
                <a:gd name="connsiteX11" fmla="*/ 17618 w 88150"/>
                <a:gd name="connsiteY11" fmla="*/ 76064 h 156528"/>
                <a:gd name="connsiteX12" fmla="*/ 19293 w 88150"/>
                <a:gd name="connsiteY12" fmla="*/ 34202 h 156528"/>
                <a:gd name="connsiteX13" fmla="*/ 44210 w 88150"/>
                <a:gd name="connsiteY13" fmla="*/ 5080 h 156528"/>
                <a:gd name="connsiteX14" fmla="*/ 68917 w 88150"/>
                <a:gd name="connsiteY14" fmla="*/ 31699 h 156528"/>
                <a:gd name="connsiteX15" fmla="*/ 71011 w 88150"/>
                <a:gd name="connsiteY15" fmla="*/ 76064 h 156528"/>
                <a:gd name="connsiteX16" fmla="*/ 68708 w 88150"/>
                <a:gd name="connsiteY16" fmla="*/ 123159 h 156528"/>
                <a:gd name="connsiteX17" fmla="*/ 44210 w 88150"/>
                <a:gd name="connsiteY17" fmla="*/ 151598 h 15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150" h="156528">
                  <a:moveTo>
                    <a:pt x="88390" y="78794"/>
                  </a:moveTo>
                  <a:cubicBezTo>
                    <a:pt x="88390" y="60593"/>
                    <a:pt x="87343" y="42392"/>
                    <a:pt x="80014" y="25556"/>
                  </a:cubicBezTo>
                  <a:cubicBezTo>
                    <a:pt x="70383" y="3715"/>
                    <a:pt x="53213" y="75"/>
                    <a:pt x="44419" y="75"/>
                  </a:cubicBezTo>
                  <a:cubicBezTo>
                    <a:pt x="31856" y="75"/>
                    <a:pt x="16571" y="5990"/>
                    <a:pt x="7986" y="27149"/>
                  </a:cubicBezTo>
                  <a:cubicBezTo>
                    <a:pt x="1286" y="42847"/>
                    <a:pt x="239" y="60593"/>
                    <a:pt x="239" y="78794"/>
                  </a:cubicBezTo>
                  <a:cubicBezTo>
                    <a:pt x="239" y="95857"/>
                    <a:pt x="1077" y="116334"/>
                    <a:pt x="9661" y="133625"/>
                  </a:cubicBezTo>
                  <a:cubicBezTo>
                    <a:pt x="18665" y="152053"/>
                    <a:pt x="33950" y="156603"/>
                    <a:pt x="44210" y="156603"/>
                  </a:cubicBezTo>
                  <a:cubicBezTo>
                    <a:pt x="55516" y="156603"/>
                    <a:pt x="71430" y="151826"/>
                    <a:pt x="80642" y="130212"/>
                  </a:cubicBezTo>
                  <a:cubicBezTo>
                    <a:pt x="87343" y="114514"/>
                    <a:pt x="88390" y="96768"/>
                    <a:pt x="88390" y="78794"/>
                  </a:cubicBezTo>
                  <a:close/>
                  <a:moveTo>
                    <a:pt x="44210" y="151598"/>
                  </a:moveTo>
                  <a:cubicBezTo>
                    <a:pt x="36044" y="151598"/>
                    <a:pt x="23690" y="145910"/>
                    <a:pt x="19921" y="124069"/>
                  </a:cubicBezTo>
                  <a:cubicBezTo>
                    <a:pt x="17618" y="110418"/>
                    <a:pt x="17618" y="89487"/>
                    <a:pt x="17618" y="76064"/>
                  </a:cubicBezTo>
                  <a:cubicBezTo>
                    <a:pt x="17618" y="61503"/>
                    <a:pt x="17618" y="46487"/>
                    <a:pt x="19293" y="34202"/>
                  </a:cubicBezTo>
                  <a:cubicBezTo>
                    <a:pt x="23271" y="7128"/>
                    <a:pt x="38975" y="5080"/>
                    <a:pt x="44210" y="5080"/>
                  </a:cubicBezTo>
                  <a:cubicBezTo>
                    <a:pt x="51119" y="5080"/>
                    <a:pt x="64939" y="9175"/>
                    <a:pt x="68917" y="31699"/>
                  </a:cubicBezTo>
                  <a:cubicBezTo>
                    <a:pt x="71011" y="44440"/>
                    <a:pt x="71011" y="61731"/>
                    <a:pt x="71011" y="76064"/>
                  </a:cubicBezTo>
                  <a:cubicBezTo>
                    <a:pt x="71011" y="93127"/>
                    <a:pt x="71011" y="108598"/>
                    <a:pt x="68708" y="123159"/>
                  </a:cubicBezTo>
                  <a:cubicBezTo>
                    <a:pt x="65567" y="144773"/>
                    <a:pt x="53632" y="151598"/>
                    <a:pt x="44210" y="151598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1" name="Forme libre 310">
              <a:extLst>
                <a:ext uri="{FF2B5EF4-FFF2-40B4-BE49-F238E27FC236}">
                  <a16:creationId xmlns:a16="http://schemas.microsoft.com/office/drawing/2014/main" id="{4A12B1CA-21AB-9837-467D-D69F7F6D91E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3720468" y="5058810"/>
              <a:ext cx="139658" cy="97375"/>
            </a:xfrm>
            <a:custGeom>
              <a:avLst/>
              <a:gdLst>
                <a:gd name="connsiteX0" fmla="*/ 139906 w 139658"/>
                <a:gd name="connsiteY0" fmla="*/ 7355 h 97375"/>
                <a:gd name="connsiteX1" fmla="*/ 136974 w 139658"/>
                <a:gd name="connsiteY1" fmla="*/ 302 h 97375"/>
                <a:gd name="connsiteX2" fmla="*/ 134043 w 139658"/>
                <a:gd name="connsiteY2" fmla="*/ 6445 h 97375"/>
                <a:gd name="connsiteX3" fmla="*/ 104939 w 139658"/>
                <a:gd name="connsiteY3" fmla="*/ 36022 h 97375"/>
                <a:gd name="connsiteX4" fmla="*/ 71437 w 139658"/>
                <a:gd name="connsiteY4" fmla="*/ 18958 h 97375"/>
                <a:gd name="connsiteX5" fmla="*/ 35214 w 139658"/>
                <a:gd name="connsiteY5" fmla="*/ 75 h 97375"/>
                <a:gd name="connsiteX6" fmla="*/ 247 w 139658"/>
                <a:gd name="connsiteY6" fmla="*/ 41482 h 97375"/>
                <a:gd name="connsiteX7" fmla="*/ 3178 w 139658"/>
                <a:gd name="connsiteY7" fmla="*/ 48535 h 97375"/>
                <a:gd name="connsiteX8" fmla="*/ 6110 w 139658"/>
                <a:gd name="connsiteY8" fmla="*/ 43302 h 97375"/>
                <a:gd name="connsiteX9" fmla="*/ 35214 w 139658"/>
                <a:gd name="connsiteY9" fmla="*/ 12815 h 97375"/>
                <a:gd name="connsiteX10" fmla="*/ 68715 w 139658"/>
                <a:gd name="connsiteY10" fmla="*/ 29879 h 97375"/>
                <a:gd name="connsiteX11" fmla="*/ 104939 w 139658"/>
                <a:gd name="connsiteY11" fmla="*/ 48762 h 97375"/>
                <a:gd name="connsiteX12" fmla="*/ 139906 w 139658"/>
                <a:gd name="connsiteY12" fmla="*/ 7355 h 97375"/>
                <a:gd name="connsiteX13" fmla="*/ 7785 w 139658"/>
                <a:gd name="connsiteY13" fmla="*/ 88350 h 97375"/>
                <a:gd name="connsiteX14" fmla="*/ 247 w 139658"/>
                <a:gd name="connsiteY14" fmla="*/ 92900 h 97375"/>
                <a:gd name="connsiteX15" fmla="*/ 7575 w 139658"/>
                <a:gd name="connsiteY15" fmla="*/ 97450 h 97375"/>
                <a:gd name="connsiteX16" fmla="*/ 132577 w 139658"/>
                <a:gd name="connsiteY16" fmla="*/ 97450 h 97375"/>
                <a:gd name="connsiteX17" fmla="*/ 139906 w 139658"/>
                <a:gd name="connsiteY17" fmla="*/ 92900 h 97375"/>
                <a:gd name="connsiteX18" fmla="*/ 132368 w 139658"/>
                <a:gd name="connsiteY18" fmla="*/ 88350 h 97375"/>
                <a:gd name="connsiteX19" fmla="*/ 7785 w 139658"/>
                <a:gd name="connsiteY19" fmla="*/ 88350 h 9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658" h="97375">
                  <a:moveTo>
                    <a:pt x="139906" y="7355"/>
                  </a:moveTo>
                  <a:cubicBezTo>
                    <a:pt x="139906" y="2350"/>
                    <a:pt x="138440" y="302"/>
                    <a:pt x="136974" y="302"/>
                  </a:cubicBezTo>
                  <a:cubicBezTo>
                    <a:pt x="136137" y="302"/>
                    <a:pt x="134252" y="1212"/>
                    <a:pt x="134043" y="6445"/>
                  </a:cubicBezTo>
                  <a:cubicBezTo>
                    <a:pt x="133205" y="25329"/>
                    <a:pt x="118549" y="36022"/>
                    <a:pt x="104939" y="36022"/>
                  </a:cubicBezTo>
                  <a:cubicBezTo>
                    <a:pt x="92376" y="36022"/>
                    <a:pt x="82325" y="28059"/>
                    <a:pt x="71437" y="18958"/>
                  </a:cubicBezTo>
                  <a:cubicBezTo>
                    <a:pt x="60340" y="9403"/>
                    <a:pt x="49243" y="75"/>
                    <a:pt x="35214" y="75"/>
                  </a:cubicBezTo>
                  <a:cubicBezTo>
                    <a:pt x="14694" y="75"/>
                    <a:pt x="247" y="20096"/>
                    <a:pt x="247" y="41482"/>
                  </a:cubicBezTo>
                  <a:cubicBezTo>
                    <a:pt x="247" y="48307"/>
                    <a:pt x="2969" y="48535"/>
                    <a:pt x="3178" y="48535"/>
                  </a:cubicBezTo>
                  <a:cubicBezTo>
                    <a:pt x="5482" y="48535"/>
                    <a:pt x="6110" y="43985"/>
                    <a:pt x="6110" y="43302"/>
                  </a:cubicBezTo>
                  <a:cubicBezTo>
                    <a:pt x="7157" y="21006"/>
                    <a:pt x="23907" y="12815"/>
                    <a:pt x="35214" y="12815"/>
                  </a:cubicBezTo>
                  <a:cubicBezTo>
                    <a:pt x="47777" y="12815"/>
                    <a:pt x="57827" y="20778"/>
                    <a:pt x="68715" y="29879"/>
                  </a:cubicBezTo>
                  <a:cubicBezTo>
                    <a:pt x="79813" y="39434"/>
                    <a:pt x="90910" y="48762"/>
                    <a:pt x="104939" y="48762"/>
                  </a:cubicBezTo>
                  <a:cubicBezTo>
                    <a:pt x="125458" y="48762"/>
                    <a:pt x="139906" y="28741"/>
                    <a:pt x="139906" y="7355"/>
                  </a:cubicBezTo>
                  <a:close/>
                  <a:moveTo>
                    <a:pt x="7785" y="88350"/>
                  </a:moveTo>
                  <a:cubicBezTo>
                    <a:pt x="4435" y="88350"/>
                    <a:pt x="247" y="88350"/>
                    <a:pt x="247" y="92900"/>
                  </a:cubicBezTo>
                  <a:cubicBezTo>
                    <a:pt x="247" y="97450"/>
                    <a:pt x="4016" y="97450"/>
                    <a:pt x="7575" y="97450"/>
                  </a:cubicBezTo>
                  <a:lnTo>
                    <a:pt x="132577" y="97450"/>
                  </a:lnTo>
                  <a:cubicBezTo>
                    <a:pt x="136137" y="97450"/>
                    <a:pt x="139906" y="97450"/>
                    <a:pt x="139906" y="92900"/>
                  </a:cubicBezTo>
                  <a:cubicBezTo>
                    <a:pt x="139906" y="88350"/>
                    <a:pt x="135927" y="88350"/>
                    <a:pt x="132368" y="88350"/>
                  </a:cubicBezTo>
                  <a:lnTo>
                    <a:pt x="7785" y="88350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2" name="Forme libre 311">
              <a:extLst>
                <a:ext uri="{FF2B5EF4-FFF2-40B4-BE49-F238E27FC236}">
                  <a16:creationId xmlns:a16="http://schemas.microsoft.com/office/drawing/2014/main" id="{FF2CE159-3E36-B1AC-F53F-78BA5B694CB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3935830" y="5010350"/>
              <a:ext cx="92756" cy="154025"/>
            </a:xfrm>
            <a:custGeom>
              <a:avLst/>
              <a:gdLst>
                <a:gd name="connsiteX0" fmla="*/ 55953 w 92756"/>
                <a:gd name="connsiteY0" fmla="*/ 116561 h 154025"/>
                <a:gd name="connsiteX1" fmla="*/ 55953 w 92756"/>
                <a:gd name="connsiteY1" fmla="*/ 136355 h 154025"/>
                <a:gd name="connsiteX2" fmla="*/ 40040 w 92756"/>
                <a:gd name="connsiteY2" fmla="*/ 147048 h 154025"/>
                <a:gd name="connsiteX3" fmla="*/ 35643 w 92756"/>
                <a:gd name="connsiteY3" fmla="*/ 147048 h 154025"/>
                <a:gd name="connsiteX4" fmla="*/ 35643 w 92756"/>
                <a:gd name="connsiteY4" fmla="*/ 154101 h 154025"/>
                <a:gd name="connsiteX5" fmla="*/ 63910 w 92756"/>
                <a:gd name="connsiteY5" fmla="*/ 153418 h 154025"/>
                <a:gd name="connsiteX6" fmla="*/ 92386 w 92756"/>
                <a:gd name="connsiteY6" fmla="*/ 154101 h 154025"/>
                <a:gd name="connsiteX7" fmla="*/ 92386 w 92756"/>
                <a:gd name="connsiteY7" fmla="*/ 147048 h 154025"/>
                <a:gd name="connsiteX8" fmla="*/ 87989 w 92756"/>
                <a:gd name="connsiteY8" fmla="*/ 147048 h 154025"/>
                <a:gd name="connsiteX9" fmla="*/ 72076 w 92756"/>
                <a:gd name="connsiteY9" fmla="*/ 136355 h 154025"/>
                <a:gd name="connsiteX10" fmla="*/ 72076 w 92756"/>
                <a:gd name="connsiteY10" fmla="*/ 116561 h 154025"/>
                <a:gd name="connsiteX11" fmla="*/ 93014 w 92756"/>
                <a:gd name="connsiteY11" fmla="*/ 116561 h 154025"/>
                <a:gd name="connsiteX12" fmla="*/ 93014 w 92756"/>
                <a:gd name="connsiteY12" fmla="*/ 109508 h 154025"/>
                <a:gd name="connsiteX13" fmla="*/ 72076 w 92756"/>
                <a:gd name="connsiteY13" fmla="*/ 109508 h 154025"/>
                <a:gd name="connsiteX14" fmla="*/ 72076 w 92756"/>
                <a:gd name="connsiteY14" fmla="*/ 5990 h 154025"/>
                <a:gd name="connsiteX15" fmla="*/ 68726 w 92756"/>
                <a:gd name="connsiteY15" fmla="*/ 75 h 154025"/>
                <a:gd name="connsiteX16" fmla="*/ 64538 w 92756"/>
                <a:gd name="connsiteY16" fmla="*/ 2805 h 154025"/>
                <a:gd name="connsiteX17" fmla="*/ 257 w 92756"/>
                <a:gd name="connsiteY17" fmla="*/ 109508 h 154025"/>
                <a:gd name="connsiteX18" fmla="*/ 257 w 92756"/>
                <a:gd name="connsiteY18" fmla="*/ 116561 h 154025"/>
                <a:gd name="connsiteX19" fmla="*/ 55953 w 92756"/>
                <a:gd name="connsiteY19" fmla="*/ 116561 h 154025"/>
                <a:gd name="connsiteX20" fmla="*/ 57210 w 92756"/>
                <a:gd name="connsiteY20" fmla="*/ 109508 h 154025"/>
                <a:gd name="connsiteX21" fmla="*/ 6120 w 92756"/>
                <a:gd name="connsiteY21" fmla="*/ 109508 h 154025"/>
                <a:gd name="connsiteX22" fmla="*/ 57210 w 92756"/>
                <a:gd name="connsiteY22" fmla="*/ 24646 h 154025"/>
                <a:gd name="connsiteX23" fmla="*/ 57210 w 92756"/>
                <a:gd name="connsiteY23" fmla="*/ 109508 h 15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2756" h="154025">
                  <a:moveTo>
                    <a:pt x="55953" y="116561"/>
                  </a:moveTo>
                  <a:lnTo>
                    <a:pt x="55953" y="136355"/>
                  </a:lnTo>
                  <a:cubicBezTo>
                    <a:pt x="55953" y="144545"/>
                    <a:pt x="55535" y="147048"/>
                    <a:pt x="40040" y="147048"/>
                  </a:cubicBezTo>
                  <a:lnTo>
                    <a:pt x="35643" y="147048"/>
                  </a:lnTo>
                  <a:lnTo>
                    <a:pt x="35643" y="154101"/>
                  </a:lnTo>
                  <a:cubicBezTo>
                    <a:pt x="44228" y="153418"/>
                    <a:pt x="55116" y="153418"/>
                    <a:pt x="63910" y="153418"/>
                  </a:cubicBezTo>
                  <a:cubicBezTo>
                    <a:pt x="72704" y="153418"/>
                    <a:pt x="83801" y="153418"/>
                    <a:pt x="92386" y="154101"/>
                  </a:cubicBezTo>
                  <a:lnTo>
                    <a:pt x="92386" y="147048"/>
                  </a:lnTo>
                  <a:lnTo>
                    <a:pt x="87989" y="147048"/>
                  </a:lnTo>
                  <a:cubicBezTo>
                    <a:pt x="72495" y="147048"/>
                    <a:pt x="72076" y="144545"/>
                    <a:pt x="72076" y="136355"/>
                  </a:cubicBezTo>
                  <a:lnTo>
                    <a:pt x="72076" y="116561"/>
                  </a:lnTo>
                  <a:lnTo>
                    <a:pt x="93014" y="116561"/>
                  </a:lnTo>
                  <a:lnTo>
                    <a:pt x="93014" y="109508"/>
                  </a:lnTo>
                  <a:lnTo>
                    <a:pt x="72076" y="109508"/>
                  </a:lnTo>
                  <a:lnTo>
                    <a:pt x="72076" y="5990"/>
                  </a:lnTo>
                  <a:cubicBezTo>
                    <a:pt x="72076" y="1440"/>
                    <a:pt x="72076" y="75"/>
                    <a:pt x="68726" y="75"/>
                  </a:cubicBezTo>
                  <a:cubicBezTo>
                    <a:pt x="66841" y="75"/>
                    <a:pt x="66213" y="75"/>
                    <a:pt x="64538" y="2805"/>
                  </a:cubicBezTo>
                  <a:lnTo>
                    <a:pt x="257" y="109508"/>
                  </a:lnTo>
                  <a:lnTo>
                    <a:pt x="257" y="116561"/>
                  </a:lnTo>
                  <a:lnTo>
                    <a:pt x="55953" y="116561"/>
                  </a:lnTo>
                  <a:close/>
                  <a:moveTo>
                    <a:pt x="57210" y="109508"/>
                  </a:moveTo>
                  <a:lnTo>
                    <a:pt x="6120" y="109508"/>
                  </a:lnTo>
                  <a:lnTo>
                    <a:pt x="57210" y="24646"/>
                  </a:lnTo>
                  <a:lnTo>
                    <a:pt x="57210" y="109508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3" name="Forme libre 312">
              <a:extLst>
                <a:ext uri="{FF2B5EF4-FFF2-40B4-BE49-F238E27FC236}">
                  <a16:creationId xmlns:a16="http://schemas.microsoft.com/office/drawing/2014/main" id="{8A3AC7D9-8EE2-F944-4A01-8AD1ADCF700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4052666" y="5140259"/>
              <a:ext cx="22194" cy="24116"/>
            </a:xfrm>
            <a:custGeom>
              <a:avLst/>
              <a:gdLst>
                <a:gd name="connsiteX0" fmla="*/ 22457 w 22194"/>
                <a:gd name="connsiteY0" fmla="*/ 12133 h 24116"/>
                <a:gd name="connsiteX1" fmla="*/ 11360 w 22194"/>
                <a:gd name="connsiteY1" fmla="*/ 75 h 24116"/>
                <a:gd name="connsiteX2" fmla="*/ 262 w 22194"/>
                <a:gd name="connsiteY2" fmla="*/ 12133 h 24116"/>
                <a:gd name="connsiteX3" fmla="*/ 11360 w 22194"/>
                <a:gd name="connsiteY3" fmla="*/ 24191 h 24116"/>
                <a:gd name="connsiteX4" fmla="*/ 22457 w 22194"/>
                <a:gd name="connsiteY4" fmla="*/ 12133 h 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4" h="24116">
                  <a:moveTo>
                    <a:pt x="22457" y="12133"/>
                  </a:moveTo>
                  <a:cubicBezTo>
                    <a:pt x="22457" y="5535"/>
                    <a:pt x="17432" y="75"/>
                    <a:pt x="11360" y="75"/>
                  </a:cubicBezTo>
                  <a:cubicBezTo>
                    <a:pt x="5288" y="75"/>
                    <a:pt x="262" y="5535"/>
                    <a:pt x="262" y="12133"/>
                  </a:cubicBezTo>
                  <a:cubicBezTo>
                    <a:pt x="262" y="18731"/>
                    <a:pt x="5288" y="24191"/>
                    <a:pt x="11360" y="24191"/>
                  </a:cubicBezTo>
                  <a:cubicBezTo>
                    <a:pt x="17432" y="24191"/>
                    <a:pt x="22457" y="18731"/>
                    <a:pt x="22457" y="12133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4" name="Forme libre 313">
              <a:extLst>
                <a:ext uri="{FF2B5EF4-FFF2-40B4-BE49-F238E27FC236}">
                  <a16:creationId xmlns:a16="http://schemas.microsoft.com/office/drawing/2014/main" id="{169AB840-3188-DEE8-A8D7-697BDCEAA8A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4101616" y="5012852"/>
              <a:ext cx="86894" cy="156528"/>
            </a:xfrm>
            <a:custGeom>
              <a:avLst/>
              <a:gdLst>
                <a:gd name="connsiteX0" fmla="*/ 19110 w 86894"/>
                <a:gd name="connsiteY0" fmla="*/ 76974 h 156528"/>
                <a:gd name="connsiteX1" fmla="*/ 19110 w 86894"/>
                <a:gd name="connsiteY1" fmla="*/ 71514 h 156528"/>
                <a:gd name="connsiteX2" fmla="*/ 55752 w 86894"/>
                <a:gd name="connsiteY2" fmla="*/ 5763 h 156528"/>
                <a:gd name="connsiteX3" fmla="*/ 74178 w 86894"/>
                <a:gd name="connsiteY3" fmla="*/ 14863 h 156528"/>
                <a:gd name="connsiteX4" fmla="*/ 62661 w 86894"/>
                <a:gd name="connsiteY4" fmla="*/ 25101 h 156528"/>
                <a:gd name="connsiteX5" fmla="*/ 72293 w 86894"/>
                <a:gd name="connsiteY5" fmla="*/ 35567 h 156528"/>
                <a:gd name="connsiteX6" fmla="*/ 81925 w 86894"/>
                <a:gd name="connsiteY6" fmla="*/ 24646 h 156528"/>
                <a:gd name="connsiteX7" fmla="*/ 55333 w 86894"/>
                <a:gd name="connsiteY7" fmla="*/ 75 h 156528"/>
                <a:gd name="connsiteX8" fmla="*/ 265 w 86894"/>
                <a:gd name="connsiteY8" fmla="*/ 79704 h 156528"/>
                <a:gd name="connsiteX9" fmla="*/ 44026 w 86894"/>
                <a:gd name="connsiteY9" fmla="*/ 156603 h 156528"/>
                <a:gd name="connsiteX10" fmla="*/ 87159 w 86894"/>
                <a:gd name="connsiteY10" fmla="*/ 105186 h 156528"/>
                <a:gd name="connsiteX11" fmla="*/ 45283 w 86894"/>
                <a:gd name="connsiteY11" fmla="*/ 54450 h 156528"/>
                <a:gd name="connsiteX12" fmla="*/ 19110 w 86894"/>
                <a:gd name="connsiteY12" fmla="*/ 76974 h 156528"/>
                <a:gd name="connsiteX13" fmla="*/ 44026 w 86894"/>
                <a:gd name="connsiteY13" fmla="*/ 150233 h 156528"/>
                <a:gd name="connsiteX14" fmla="*/ 23297 w 86894"/>
                <a:gd name="connsiteY14" fmla="*/ 133170 h 156528"/>
                <a:gd name="connsiteX15" fmla="*/ 19528 w 86894"/>
                <a:gd name="connsiteY15" fmla="*/ 100180 h 156528"/>
                <a:gd name="connsiteX16" fmla="*/ 45073 w 86894"/>
                <a:gd name="connsiteY16" fmla="*/ 59683 h 156528"/>
                <a:gd name="connsiteX17" fmla="*/ 64546 w 86894"/>
                <a:gd name="connsiteY17" fmla="*/ 73789 h 156528"/>
                <a:gd name="connsiteX18" fmla="*/ 68315 w 86894"/>
                <a:gd name="connsiteY18" fmla="*/ 104958 h 156528"/>
                <a:gd name="connsiteX19" fmla="*/ 64755 w 86894"/>
                <a:gd name="connsiteY19" fmla="*/ 135445 h 156528"/>
                <a:gd name="connsiteX20" fmla="*/ 44026 w 86894"/>
                <a:gd name="connsiteY20" fmla="*/ 150233 h 15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894" h="156528">
                  <a:moveTo>
                    <a:pt x="19110" y="76974"/>
                  </a:moveTo>
                  <a:lnTo>
                    <a:pt x="19110" y="71514"/>
                  </a:lnTo>
                  <a:cubicBezTo>
                    <a:pt x="19110" y="13953"/>
                    <a:pt x="45073" y="5763"/>
                    <a:pt x="55752" y="5763"/>
                  </a:cubicBezTo>
                  <a:cubicBezTo>
                    <a:pt x="60777" y="5763"/>
                    <a:pt x="69571" y="7128"/>
                    <a:pt x="74178" y="14863"/>
                  </a:cubicBezTo>
                  <a:cubicBezTo>
                    <a:pt x="71037" y="14863"/>
                    <a:pt x="62661" y="14863"/>
                    <a:pt x="62661" y="25101"/>
                  </a:cubicBezTo>
                  <a:cubicBezTo>
                    <a:pt x="62661" y="32154"/>
                    <a:pt x="67687" y="35567"/>
                    <a:pt x="72293" y="35567"/>
                  </a:cubicBezTo>
                  <a:cubicBezTo>
                    <a:pt x="75643" y="35567"/>
                    <a:pt x="81925" y="33519"/>
                    <a:pt x="81925" y="24646"/>
                  </a:cubicBezTo>
                  <a:cubicBezTo>
                    <a:pt x="81925" y="10995"/>
                    <a:pt x="72712" y="75"/>
                    <a:pt x="55333" y="75"/>
                  </a:cubicBezTo>
                  <a:cubicBezTo>
                    <a:pt x="28532" y="75"/>
                    <a:pt x="265" y="29424"/>
                    <a:pt x="265" y="79704"/>
                  </a:cubicBezTo>
                  <a:cubicBezTo>
                    <a:pt x="265" y="140450"/>
                    <a:pt x="24554" y="156603"/>
                    <a:pt x="44026" y="156603"/>
                  </a:cubicBezTo>
                  <a:cubicBezTo>
                    <a:pt x="67268" y="156603"/>
                    <a:pt x="87159" y="135217"/>
                    <a:pt x="87159" y="105186"/>
                  </a:cubicBezTo>
                  <a:cubicBezTo>
                    <a:pt x="87159" y="76291"/>
                    <a:pt x="68524" y="54450"/>
                    <a:pt x="45283" y="54450"/>
                  </a:cubicBezTo>
                  <a:cubicBezTo>
                    <a:pt x="31045" y="54450"/>
                    <a:pt x="23297" y="66053"/>
                    <a:pt x="19110" y="76974"/>
                  </a:cubicBezTo>
                  <a:close/>
                  <a:moveTo>
                    <a:pt x="44026" y="150233"/>
                  </a:moveTo>
                  <a:cubicBezTo>
                    <a:pt x="30835" y="150233"/>
                    <a:pt x="24554" y="136582"/>
                    <a:pt x="23297" y="133170"/>
                  </a:cubicBezTo>
                  <a:cubicBezTo>
                    <a:pt x="19528" y="122476"/>
                    <a:pt x="19528" y="104275"/>
                    <a:pt x="19528" y="100180"/>
                  </a:cubicBezTo>
                  <a:cubicBezTo>
                    <a:pt x="19528" y="82434"/>
                    <a:pt x="26229" y="59683"/>
                    <a:pt x="45073" y="59683"/>
                  </a:cubicBezTo>
                  <a:cubicBezTo>
                    <a:pt x="48423" y="59683"/>
                    <a:pt x="58055" y="59683"/>
                    <a:pt x="64546" y="73789"/>
                  </a:cubicBezTo>
                  <a:cubicBezTo>
                    <a:pt x="68315" y="82207"/>
                    <a:pt x="68315" y="93810"/>
                    <a:pt x="68315" y="104958"/>
                  </a:cubicBezTo>
                  <a:cubicBezTo>
                    <a:pt x="68315" y="115879"/>
                    <a:pt x="68315" y="127254"/>
                    <a:pt x="64755" y="135445"/>
                  </a:cubicBezTo>
                  <a:cubicBezTo>
                    <a:pt x="58474" y="149095"/>
                    <a:pt x="48842" y="150233"/>
                    <a:pt x="44026" y="150233"/>
                  </a:cubicBez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5" name="Forme libre 314">
              <a:extLst>
                <a:ext uri="{FF2B5EF4-FFF2-40B4-BE49-F238E27FC236}">
                  <a16:creationId xmlns:a16="http://schemas.microsoft.com/office/drawing/2014/main" id="{8D5DC0AC-68A8-C42B-265E-DD764590AAA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4216149" y="5012852"/>
              <a:ext cx="69096" cy="151523"/>
            </a:xfrm>
            <a:custGeom>
              <a:avLst/>
              <a:gdLst>
                <a:gd name="connsiteX0" fmla="*/ 43194 w 69096"/>
                <a:gd name="connsiteY0" fmla="*/ 5990 h 151523"/>
                <a:gd name="connsiteX1" fmla="*/ 38378 w 69096"/>
                <a:gd name="connsiteY1" fmla="*/ 75 h 151523"/>
                <a:gd name="connsiteX2" fmla="*/ 270 w 69096"/>
                <a:gd name="connsiteY2" fmla="*/ 14636 h 151523"/>
                <a:gd name="connsiteX3" fmla="*/ 270 w 69096"/>
                <a:gd name="connsiteY3" fmla="*/ 21688 h 151523"/>
                <a:gd name="connsiteX4" fmla="*/ 27699 w 69096"/>
                <a:gd name="connsiteY4" fmla="*/ 15773 h 151523"/>
                <a:gd name="connsiteX5" fmla="*/ 27699 w 69096"/>
                <a:gd name="connsiteY5" fmla="*/ 133625 h 151523"/>
                <a:gd name="connsiteX6" fmla="*/ 8227 w 69096"/>
                <a:gd name="connsiteY6" fmla="*/ 144545 h 151523"/>
                <a:gd name="connsiteX7" fmla="*/ 1527 w 69096"/>
                <a:gd name="connsiteY7" fmla="*/ 144545 h 151523"/>
                <a:gd name="connsiteX8" fmla="*/ 1527 w 69096"/>
                <a:gd name="connsiteY8" fmla="*/ 151598 h 151523"/>
                <a:gd name="connsiteX9" fmla="*/ 35447 w 69096"/>
                <a:gd name="connsiteY9" fmla="*/ 150916 h 151523"/>
                <a:gd name="connsiteX10" fmla="*/ 69367 w 69096"/>
                <a:gd name="connsiteY10" fmla="*/ 151598 h 151523"/>
                <a:gd name="connsiteX11" fmla="*/ 69367 w 69096"/>
                <a:gd name="connsiteY11" fmla="*/ 144545 h 151523"/>
                <a:gd name="connsiteX12" fmla="*/ 62666 w 69096"/>
                <a:gd name="connsiteY12" fmla="*/ 144545 h 151523"/>
                <a:gd name="connsiteX13" fmla="*/ 43194 w 69096"/>
                <a:gd name="connsiteY13" fmla="*/ 133625 h 151523"/>
                <a:gd name="connsiteX14" fmla="*/ 43194 w 69096"/>
                <a:gd name="connsiteY14" fmla="*/ 5990 h 15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096" h="151523">
                  <a:moveTo>
                    <a:pt x="43194" y="5990"/>
                  </a:moveTo>
                  <a:cubicBezTo>
                    <a:pt x="43194" y="530"/>
                    <a:pt x="43194" y="75"/>
                    <a:pt x="38378" y="75"/>
                  </a:cubicBezTo>
                  <a:cubicBezTo>
                    <a:pt x="25396" y="14636"/>
                    <a:pt x="6970" y="14636"/>
                    <a:pt x="270" y="14636"/>
                  </a:cubicBezTo>
                  <a:lnTo>
                    <a:pt x="270" y="21688"/>
                  </a:lnTo>
                  <a:cubicBezTo>
                    <a:pt x="4458" y="21688"/>
                    <a:pt x="16811" y="21688"/>
                    <a:pt x="27699" y="15773"/>
                  </a:cubicBezTo>
                  <a:lnTo>
                    <a:pt x="27699" y="133625"/>
                  </a:lnTo>
                  <a:cubicBezTo>
                    <a:pt x="27699" y="141815"/>
                    <a:pt x="27071" y="144545"/>
                    <a:pt x="8227" y="144545"/>
                  </a:cubicBezTo>
                  <a:lnTo>
                    <a:pt x="1527" y="144545"/>
                  </a:lnTo>
                  <a:lnTo>
                    <a:pt x="1527" y="151598"/>
                  </a:lnTo>
                  <a:cubicBezTo>
                    <a:pt x="8855" y="150916"/>
                    <a:pt x="27071" y="150916"/>
                    <a:pt x="35447" y="150916"/>
                  </a:cubicBezTo>
                  <a:cubicBezTo>
                    <a:pt x="43822" y="150916"/>
                    <a:pt x="62038" y="150916"/>
                    <a:pt x="69367" y="151598"/>
                  </a:cubicBezTo>
                  <a:lnTo>
                    <a:pt x="69367" y="144545"/>
                  </a:lnTo>
                  <a:lnTo>
                    <a:pt x="62666" y="144545"/>
                  </a:lnTo>
                  <a:cubicBezTo>
                    <a:pt x="43822" y="144545"/>
                    <a:pt x="43194" y="142043"/>
                    <a:pt x="43194" y="133625"/>
                  </a:cubicBezTo>
                  <a:lnTo>
                    <a:pt x="43194" y="5990"/>
                  </a:lnTo>
                  <a:close/>
                </a:path>
              </a:pathLst>
            </a:custGeom>
            <a:solidFill>
              <a:srgbClr val="000000"/>
            </a:solidFill>
            <a:ln w="277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57" name="ZoneTexte 356">
            <a:extLst>
              <a:ext uri="{FF2B5EF4-FFF2-40B4-BE49-F238E27FC236}">
                <a16:creationId xmlns:a16="http://schemas.microsoft.com/office/drawing/2014/main" id="{3C90C757-7963-86C7-6019-736516E7BEE4}"/>
              </a:ext>
            </a:extLst>
          </p:cNvPr>
          <p:cNvSpPr txBox="1"/>
          <p:nvPr/>
        </p:nvSpPr>
        <p:spPr>
          <a:xfrm>
            <a:off x="7766714" y="2845630"/>
            <a:ext cx="731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/>
              <a:t>soit :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99593C98-7D1C-2B8F-9B77-318423C9E747}"/>
              </a:ext>
            </a:extLst>
          </p:cNvPr>
          <p:cNvSpPr/>
          <p:nvPr/>
        </p:nvSpPr>
        <p:spPr bwMode="auto">
          <a:xfrm>
            <a:off x="7614158" y="2175753"/>
            <a:ext cx="3042227" cy="1051381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121972" dist="38100" dir="8100000" algn="tr" rotWithShape="0">
              <a:srgbClr val="FF0000">
                <a:alpha val="87000"/>
              </a:srgb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21503" tIns="10751" rIns="21503" bIns="10751" rtlCol="0" anchor="ctr">
            <a:spAutoFit/>
          </a:bodyPr>
          <a:lstStyle/>
          <a:p>
            <a:pPr algn="l"/>
            <a:endParaRPr lang="fr-FR">
              <a:cs typeface="+mn-cs"/>
            </a:endParaRPr>
          </a:p>
        </p:txBody>
      </p:sp>
      <p:cxnSp>
        <p:nvCxnSpPr>
          <p:cNvPr id="458" name="Connecteur droit 457">
            <a:extLst>
              <a:ext uri="{FF2B5EF4-FFF2-40B4-BE49-F238E27FC236}">
                <a16:creationId xmlns:a16="http://schemas.microsoft.com/office/drawing/2014/main" id="{21960A5A-EAED-7DF0-3D34-C4C86A900FFA}"/>
              </a:ext>
            </a:extLst>
          </p:cNvPr>
          <p:cNvCxnSpPr>
            <a:cxnSpLocks/>
          </p:cNvCxnSpPr>
          <p:nvPr/>
        </p:nvCxnSpPr>
        <p:spPr bwMode="auto">
          <a:xfrm>
            <a:off x="4675697" y="5900647"/>
            <a:ext cx="0" cy="43563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" name="Connecteur droit 461">
            <a:extLst>
              <a:ext uri="{FF2B5EF4-FFF2-40B4-BE49-F238E27FC236}">
                <a16:creationId xmlns:a16="http://schemas.microsoft.com/office/drawing/2014/main" id="{5CCD6914-6FBF-3B35-ED5A-56528628AFA9}"/>
              </a:ext>
            </a:extLst>
          </p:cNvPr>
          <p:cNvCxnSpPr>
            <a:cxnSpLocks/>
          </p:cNvCxnSpPr>
          <p:nvPr/>
        </p:nvCxnSpPr>
        <p:spPr bwMode="auto">
          <a:xfrm>
            <a:off x="898337" y="5900647"/>
            <a:ext cx="376937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76" name="Groupe 475" descr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$&#10;\violet{T_L}&#10;$&#10;&#10;\end{document}&#10;" title="IguanaTex Vector Display">
            <a:extLst>
              <a:ext uri="{FF2B5EF4-FFF2-40B4-BE49-F238E27FC236}">
                <a16:creationId xmlns:a16="http://schemas.microsoft.com/office/drawing/2014/main" id="{B4B20604-833B-744F-60C2-7E9ACC0A82A0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392994" y="5731191"/>
            <a:ext cx="328048" cy="286557"/>
            <a:chOff x="9284126" y="5958818"/>
            <a:chExt cx="328048" cy="286557"/>
          </a:xfrm>
        </p:grpSpPr>
        <p:sp>
          <p:nvSpPr>
            <p:cNvPr id="474" name="Forme libre 473">
              <a:extLst>
                <a:ext uri="{FF2B5EF4-FFF2-40B4-BE49-F238E27FC236}">
                  <a16:creationId xmlns:a16="http://schemas.microsoft.com/office/drawing/2014/main" id="{B3200786-B42D-4B80-1229-9DB199F6815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284126" y="5958818"/>
              <a:ext cx="209443" cy="234583"/>
            </a:xfrm>
            <a:custGeom>
              <a:avLst/>
              <a:gdLst>
                <a:gd name="connsiteX0" fmla="*/ 124203 w 209443"/>
                <a:gd name="connsiteY0" fmla="*/ 24318 h 234583"/>
                <a:gd name="connsiteX1" fmla="*/ 131287 w 209443"/>
                <a:gd name="connsiteY1" fmla="*/ 11497 h 234583"/>
                <a:gd name="connsiteX2" fmla="*/ 150691 w 209443"/>
                <a:gd name="connsiteY2" fmla="*/ 10804 h 234583"/>
                <a:gd name="connsiteX3" fmla="*/ 195660 w 209443"/>
                <a:gd name="connsiteY3" fmla="*/ 39218 h 234583"/>
                <a:gd name="connsiteX4" fmla="*/ 193196 w 209443"/>
                <a:gd name="connsiteY4" fmla="*/ 66938 h 234583"/>
                <a:gd name="connsiteX5" fmla="*/ 192272 w 209443"/>
                <a:gd name="connsiteY5" fmla="*/ 73522 h 234583"/>
                <a:gd name="connsiteX6" fmla="*/ 195968 w 209443"/>
                <a:gd name="connsiteY6" fmla="*/ 78026 h 234583"/>
                <a:gd name="connsiteX7" fmla="*/ 200588 w 209443"/>
                <a:gd name="connsiteY7" fmla="*/ 70057 h 234583"/>
                <a:gd name="connsiteX8" fmla="*/ 208904 w 209443"/>
                <a:gd name="connsiteY8" fmla="*/ 9765 h 234583"/>
                <a:gd name="connsiteX9" fmla="*/ 209520 w 209443"/>
                <a:gd name="connsiteY9" fmla="*/ 3874 h 234583"/>
                <a:gd name="connsiteX10" fmla="*/ 201204 w 209443"/>
                <a:gd name="connsiteY10" fmla="*/ 63 h 234583"/>
                <a:gd name="connsiteX11" fmla="*/ 30261 w 209443"/>
                <a:gd name="connsiteY11" fmla="*/ 63 h 234583"/>
                <a:gd name="connsiteX12" fmla="*/ 20405 w 209443"/>
                <a:gd name="connsiteY12" fmla="*/ 6993 h 234583"/>
                <a:gd name="connsiteX13" fmla="*/ 1925 w 209443"/>
                <a:gd name="connsiteY13" fmla="*/ 67978 h 234583"/>
                <a:gd name="connsiteX14" fmla="*/ 77 w 209443"/>
                <a:gd name="connsiteY14" fmla="*/ 74215 h 234583"/>
                <a:gd name="connsiteX15" fmla="*/ 3773 w 209443"/>
                <a:gd name="connsiteY15" fmla="*/ 78026 h 234583"/>
                <a:gd name="connsiteX16" fmla="*/ 9009 w 209443"/>
                <a:gd name="connsiteY16" fmla="*/ 70750 h 234583"/>
                <a:gd name="connsiteX17" fmla="*/ 79234 w 209443"/>
                <a:gd name="connsiteY17" fmla="*/ 10804 h 234583"/>
                <a:gd name="connsiteX18" fmla="*/ 91246 w 209443"/>
                <a:gd name="connsiteY18" fmla="*/ 10804 h 234583"/>
                <a:gd name="connsiteX19" fmla="*/ 99870 w 209443"/>
                <a:gd name="connsiteY19" fmla="*/ 14962 h 234583"/>
                <a:gd name="connsiteX20" fmla="*/ 98638 w 209443"/>
                <a:gd name="connsiteY20" fmla="*/ 22239 h 234583"/>
                <a:gd name="connsiteX21" fmla="*/ 57366 w 209443"/>
                <a:gd name="connsiteY21" fmla="*/ 207272 h 234583"/>
                <a:gd name="connsiteX22" fmla="*/ 20713 w 209443"/>
                <a:gd name="connsiteY22" fmla="*/ 223905 h 234583"/>
                <a:gd name="connsiteX23" fmla="*/ 7777 w 209443"/>
                <a:gd name="connsiteY23" fmla="*/ 230488 h 234583"/>
                <a:gd name="connsiteX24" fmla="*/ 13013 w 209443"/>
                <a:gd name="connsiteY24" fmla="*/ 234646 h 234583"/>
                <a:gd name="connsiteX25" fmla="*/ 38269 w 209443"/>
                <a:gd name="connsiteY25" fmla="*/ 233953 h 234583"/>
                <a:gd name="connsiteX26" fmla="*/ 64450 w 209443"/>
                <a:gd name="connsiteY26" fmla="*/ 233607 h 234583"/>
                <a:gd name="connsiteX27" fmla="*/ 90014 w 209443"/>
                <a:gd name="connsiteY27" fmla="*/ 233953 h 234583"/>
                <a:gd name="connsiteX28" fmla="*/ 116811 w 209443"/>
                <a:gd name="connsiteY28" fmla="*/ 234646 h 234583"/>
                <a:gd name="connsiteX29" fmla="*/ 123587 w 209443"/>
                <a:gd name="connsiteY29" fmla="*/ 227716 h 234583"/>
                <a:gd name="connsiteX30" fmla="*/ 113115 w 209443"/>
                <a:gd name="connsiteY30" fmla="*/ 223905 h 234583"/>
                <a:gd name="connsiteX31" fmla="*/ 93402 w 209443"/>
                <a:gd name="connsiteY31" fmla="*/ 223212 h 234583"/>
                <a:gd name="connsiteX32" fmla="*/ 82006 w 209443"/>
                <a:gd name="connsiteY32" fmla="*/ 215588 h 234583"/>
                <a:gd name="connsiteX33" fmla="*/ 83238 w 209443"/>
                <a:gd name="connsiteY33" fmla="*/ 208312 h 234583"/>
                <a:gd name="connsiteX34" fmla="*/ 124203 w 209443"/>
                <a:gd name="connsiteY34" fmla="*/ 24318 h 23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9443" h="234583">
                  <a:moveTo>
                    <a:pt x="124203" y="24318"/>
                  </a:moveTo>
                  <a:cubicBezTo>
                    <a:pt x="126359" y="14616"/>
                    <a:pt x="127591" y="12537"/>
                    <a:pt x="131287" y="11497"/>
                  </a:cubicBezTo>
                  <a:cubicBezTo>
                    <a:pt x="134059" y="10804"/>
                    <a:pt x="144223" y="10804"/>
                    <a:pt x="150691" y="10804"/>
                  </a:cubicBezTo>
                  <a:cubicBezTo>
                    <a:pt x="181800" y="10804"/>
                    <a:pt x="195660" y="12190"/>
                    <a:pt x="195660" y="39218"/>
                  </a:cubicBezTo>
                  <a:cubicBezTo>
                    <a:pt x="195660" y="44415"/>
                    <a:pt x="194428" y="57929"/>
                    <a:pt x="193196" y="66938"/>
                  </a:cubicBezTo>
                  <a:cubicBezTo>
                    <a:pt x="192888" y="68324"/>
                    <a:pt x="192272" y="72482"/>
                    <a:pt x="192272" y="73522"/>
                  </a:cubicBezTo>
                  <a:cubicBezTo>
                    <a:pt x="192272" y="75601"/>
                    <a:pt x="193196" y="78026"/>
                    <a:pt x="195968" y="78026"/>
                  </a:cubicBezTo>
                  <a:cubicBezTo>
                    <a:pt x="199356" y="78026"/>
                    <a:pt x="199972" y="75254"/>
                    <a:pt x="200588" y="70057"/>
                  </a:cubicBezTo>
                  <a:lnTo>
                    <a:pt x="208904" y="9765"/>
                  </a:lnTo>
                  <a:cubicBezTo>
                    <a:pt x="209212" y="8379"/>
                    <a:pt x="209520" y="4914"/>
                    <a:pt x="209520" y="3874"/>
                  </a:cubicBezTo>
                  <a:cubicBezTo>
                    <a:pt x="209520" y="63"/>
                    <a:pt x="206440" y="63"/>
                    <a:pt x="201204" y="63"/>
                  </a:cubicBezTo>
                  <a:lnTo>
                    <a:pt x="30261" y="63"/>
                  </a:lnTo>
                  <a:cubicBezTo>
                    <a:pt x="22869" y="63"/>
                    <a:pt x="22561" y="409"/>
                    <a:pt x="20405" y="6993"/>
                  </a:cubicBezTo>
                  <a:lnTo>
                    <a:pt x="1925" y="67978"/>
                  </a:lnTo>
                  <a:cubicBezTo>
                    <a:pt x="1617" y="68671"/>
                    <a:pt x="77" y="73522"/>
                    <a:pt x="77" y="74215"/>
                  </a:cubicBezTo>
                  <a:cubicBezTo>
                    <a:pt x="77" y="76294"/>
                    <a:pt x="1617" y="78026"/>
                    <a:pt x="3773" y="78026"/>
                  </a:cubicBezTo>
                  <a:cubicBezTo>
                    <a:pt x="6853" y="78026"/>
                    <a:pt x="7161" y="76294"/>
                    <a:pt x="9009" y="70750"/>
                  </a:cubicBezTo>
                  <a:cubicBezTo>
                    <a:pt x="25641" y="17041"/>
                    <a:pt x="33649" y="10804"/>
                    <a:pt x="79234" y="10804"/>
                  </a:cubicBezTo>
                  <a:lnTo>
                    <a:pt x="91246" y="10804"/>
                  </a:lnTo>
                  <a:cubicBezTo>
                    <a:pt x="99870" y="10804"/>
                    <a:pt x="99870" y="12190"/>
                    <a:pt x="99870" y="14962"/>
                  </a:cubicBezTo>
                  <a:cubicBezTo>
                    <a:pt x="99870" y="17041"/>
                    <a:pt x="98946" y="21200"/>
                    <a:pt x="98638" y="22239"/>
                  </a:cubicBezTo>
                  <a:lnTo>
                    <a:pt x="57366" y="207272"/>
                  </a:lnTo>
                  <a:cubicBezTo>
                    <a:pt x="54594" y="220093"/>
                    <a:pt x="53670" y="223905"/>
                    <a:pt x="20713" y="223905"/>
                  </a:cubicBezTo>
                  <a:cubicBezTo>
                    <a:pt x="9625" y="223905"/>
                    <a:pt x="7777" y="223905"/>
                    <a:pt x="7777" y="230488"/>
                  </a:cubicBezTo>
                  <a:cubicBezTo>
                    <a:pt x="7777" y="234646"/>
                    <a:pt x="11165" y="234646"/>
                    <a:pt x="13013" y="234646"/>
                  </a:cubicBezTo>
                  <a:cubicBezTo>
                    <a:pt x="21329" y="234646"/>
                    <a:pt x="29953" y="233953"/>
                    <a:pt x="38269" y="233953"/>
                  </a:cubicBezTo>
                  <a:cubicBezTo>
                    <a:pt x="46893" y="233953"/>
                    <a:pt x="55826" y="233607"/>
                    <a:pt x="64450" y="233607"/>
                  </a:cubicBezTo>
                  <a:cubicBezTo>
                    <a:pt x="73074" y="233607"/>
                    <a:pt x="81698" y="233953"/>
                    <a:pt x="90014" y="233953"/>
                  </a:cubicBezTo>
                  <a:cubicBezTo>
                    <a:pt x="98946" y="233953"/>
                    <a:pt x="108186" y="234646"/>
                    <a:pt x="116811" y="234646"/>
                  </a:cubicBezTo>
                  <a:cubicBezTo>
                    <a:pt x="119891" y="234646"/>
                    <a:pt x="123587" y="234646"/>
                    <a:pt x="123587" y="227716"/>
                  </a:cubicBezTo>
                  <a:cubicBezTo>
                    <a:pt x="123587" y="223905"/>
                    <a:pt x="121123" y="223905"/>
                    <a:pt x="113115" y="223905"/>
                  </a:cubicBezTo>
                  <a:cubicBezTo>
                    <a:pt x="105414" y="223905"/>
                    <a:pt x="101410" y="223905"/>
                    <a:pt x="93402" y="223212"/>
                  </a:cubicBezTo>
                  <a:cubicBezTo>
                    <a:pt x="84470" y="222172"/>
                    <a:pt x="82006" y="221133"/>
                    <a:pt x="82006" y="215588"/>
                  </a:cubicBezTo>
                  <a:cubicBezTo>
                    <a:pt x="82006" y="215242"/>
                    <a:pt x="82006" y="213509"/>
                    <a:pt x="83238" y="208312"/>
                  </a:cubicBezTo>
                  <a:lnTo>
                    <a:pt x="124203" y="24318"/>
                  </a:lnTo>
                  <a:close/>
                </a:path>
              </a:pathLst>
            </a:custGeom>
            <a:solidFill>
              <a:srgbClr val="B300B3"/>
            </a:solidFill>
            <a:ln w="30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5" name="Forme libre 474">
              <a:extLst>
                <a:ext uri="{FF2B5EF4-FFF2-40B4-BE49-F238E27FC236}">
                  <a16:creationId xmlns:a16="http://schemas.microsoft.com/office/drawing/2014/main" id="{45F68BBE-B19E-9AAB-462F-C97697E609B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471601" y="6079712"/>
              <a:ext cx="140573" cy="165663"/>
            </a:xfrm>
            <a:custGeom>
              <a:avLst/>
              <a:gdLst>
                <a:gd name="connsiteX0" fmla="*/ 74035 w 140573"/>
                <a:gd name="connsiteY0" fmla="*/ 19954 h 165663"/>
                <a:gd name="connsiteX1" fmla="*/ 96457 w 140573"/>
                <a:gd name="connsiteY1" fmla="*/ 8796 h 165663"/>
                <a:gd name="connsiteX2" fmla="*/ 105297 w 140573"/>
                <a:gd name="connsiteY2" fmla="*/ 3460 h 165663"/>
                <a:gd name="connsiteX3" fmla="*/ 101632 w 140573"/>
                <a:gd name="connsiteY3" fmla="*/ 64 h 165663"/>
                <a:gd name="connsiteX4" fmla="*/ 85677 w 140573"/>
                <a:gd name="connsiteY4" fmla="*/ 792 h 165663"/>
                <a:gd name="connsiteX5" fmla="*/ 68429 w 140573"/>
                <a:gd name="connsiteY5" fmla="*/ 1034 h 165663"/>
                <a:gd name="connsiteX6" fmla="*/ 53552 w 140573"/>
                <a:gd name="connsiteY6" fmla="*/ 792 h 165663"/>
                <a:gd name="connsiteX7" fmla="*/ 39538 w 140573"/>
                <a:gd name="connsiteY7" fmla="*/ 64 h 165663"/>
                <a:gd name="connsiteX8" fmla="*/ 35010 w 140573"/>
                <a:gd name="connsiteY8" fmla="*/ 5400 h 165663"/>
                <a:gd name="connsiteX9" fmla="*/ 41910 w 140573"/>
                <a:gd name="connsiteY9" fmla="*/ 8796 h 165663"/>
                <a:gd name="connsiteX10" fmla="*/ 50103 w 140573"/>
                <a:gd name="connsiteY10" fmla="*/ 9281 h 165663"/>
                <a:gd name="connsiteX11" fmla="*/ 55061 w 140573"/>
                <a:gd name="connsiteY11" fmla="*/ 12677 h 165663"/>
                <a:gd name="connsiteX12" fmla="*/ 54199 w 140573"/>
                <a:gd name="connsiteY12" fmla="*/ 18013 h 165663"/>
                <a:gd name="connsiteX13" fmla="*/ 25524 w 140573"/>
                <a:gd name="connsiteY13" fmla="*/ 146809 h 165663"/>
                <a:gd name="connsiteX14" fmla="*/ 6551 w 140573"/>
                <a:gd name="connsiteY14" fmla="*/ 156996 h 165663"/>
                <a:gd name="connsiteX15" fmla="*/ 83 w 140573"/>
                <a:gd name="connsiteY15" fmla="*/ 162090 h 165663"/>
                <a:gd name="connsiteX16" fmla="*/ 6551 w 140573"/>
                <a:gd name="connsiteY16" fmla="*/ 165728 h 165663"/>
                <a:gd name="connsiteX17" fmla="*/ 114999 w 140573"/>
                <a:gd name="connsiteY17" fmla="*/ 165728 h 165663"/>
                <a:gd name="connsiteX18" fmla="*/ 122330 w 140573"/>
                <a:gd name="connsiteY18" fmla="*/ 160877 h 165663"/>
                <a:gd name="connsiteX19" fmla="*/ 140656 w 140573"/>
                <a:gd name="connsiteY19" fmla="*/ 105332 h 165663"/>
                <a:gd name="connsiteX20" fmla="*/ 136991 w 140573"/>
                <a:gd name="connsiteY20" fmla="*/ 101937 h 165663"/>
                <a:gd name="connsiteX21" fmla="*/ 132679 w 140573"/>
                <a:gd name="connsiteY21" fmla="*/ 107030 h 165663"/>
                <a:gd name="connsiteX22" fmla="*/ 75544 w 140573"/>
                <a:gd name="connsiteY22" fmla="*/ 156996 h 165663"/>
                <a:gd name="connsiteX23" fmla="*/ 51181 w 140573"/>
                <a:gd name="connsiteY23" fmla="*/ 156996 h 165663"/>
                <a:gd name="connsiteX24" fmla="*/ 44281 w 140573"/>
                <a:gd name="connsiteY24" fmla="*/ 154571 h 165663"/>
                <a:gd name="connsiteX25" fmla="*/ 45144 w 140573"/>
                <a:gd name="connsiteY25" fmla="*/ 149477 h 165663"/>
                <a:gd name="connsiteX26" fmla="*/ 74035 w 140573"/>
                <a:gd name="connsiteY26" fmla="*/ 19954 h 16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0573" h="165663">
                  <a:moveTo>
                    <a:pt x="74035" y="19954"/>
                  </a:moveTo>
                  <a:cubicBezTo>
                    <a:pt x="75975" y="11222"/>
                    <a:pt x="76622" y="8796"/>
                    <a:pt x="96457" y="8796"/>
                  </a:cubicBezTo>
                  <a:cubicBezTo>
                    <a:pt x="103141" y="8796"/>
                    <a:pt x="105297" y="8796"/>
                    <a:pt x="105297" y="3460"/>
                  </a:cubicBezTo>
                  <a:cubicBezTo>
                    <a:pt x="105297" y="3217"/>
                    <a:pt x="105081" y="64"/>
                    <a:pt x="101632" y="64"/>
                  </a:cubicBezTo>
                  <a:cubicBezTo>
                    <a:pt x="96673" y="64"/>
                    <a:pt x="90852" y="549"/>
                    <a:pt x="85677" y="792"/>
                  </a:cubicBezTo>
                  <a:cubicBezTo>
                    <a:pt x="80287" y="1034"/>
                    <a:pt x="73819" y="1034"/>
                    <a:pt x="68429" y="1034"/>
                  </a:cubicBezTo>
                  <a:cubicBezTo>
                    <a:pt x="63901" y="1034"/>
                    <a:pt x="58080" y="792"/>
                    <a:pt x="53552" y="792"/>
                  </a:cubicBezTo>
                  <a:cubicBezTo>
                    <a:pt x="49025" y="792"/>
                    <a:pt x="43850" y="64"/>
                    <a:pt x="39538" y="64"/>
                  </a:cubicBezTo>
                  <a:cubicBezTo>
                    <a:pt x="38244" y="64"/>
                    <a:pt x="35010" y="64"/>
                    <a:pt x="35010" y="5400"/>
                  </a:cubicBezTo>
                  <a:cubicBezTo>
                    <a:pt x="35010" y="8796"/>
                    <a:pt x="37598" y="8796"/>
                    <a:pt x="41910" y="8796"/>
                  </a:cubicBezTo>
                  <a:cubicBezTo>
                    <a:pt x="42125" y="8796"/>
                    <a:pt x="46222" y="8796"/>
                    <a:pt x="50103" y="9281"/>
                  </a:cubicBezTo>
                  <a:cubicBezTo>
                    <a:pt x="54630" y="9766"/>
                    <a:pt x="55061" y="10251"/>
                    <a:pt x="55061" y="12677"/>
                  </a:cubicBezTo>
                  <a:cubicBezTo>
                    <a:pt x="55061" y="13162"/>
                    <a:pt x="55061" y="14375"/>
                    <a:pt x="54199" y="18013"/>
                  </a:cubicBezTo>
                  <a:lnTo>
                    <a:pt x="25524" y="146809"/>
                  </a:lnTo>
                  <a:cubicBezTo>
                    <a:pt x="23583" y="155056"/>
                    <a:pt x="23152" y="156996"/>
                    <a:pt x="6551" y="156996"/>
                  </a:cubicBezTo>
                  <a:cubicBezTo>
                    <a:pt x="2885" y="156996"/>
                    <a:pt x="83" y="156996"/>
                    <a:pt x="83" y="162090"/>
                  </a:cubicBezTo>
                  <a:cubicBezTo>
                    <a:pt x="83" y="165728"/>
                    <a:pt x="2670" y="165728"/>
                    <a:pt x="6551" y="165728"/>
                  </a:cubicBezTo>
                  <a:lnTo>
                    <a:pt x="114999" y="165728"/>
                  </a:lnTo>
                  <a:cubicBezTo>
                    <a:pt x="120389" y="165728"/>
                    <a:pt x="120605" y="165485"/>
                    <a:pt x="122330" y="160877"/>
                  </a:cubicBezTo>
                  <a:cubicBezTo>
                    <a:pt x="124486" y="154328"/>
                    <a:pt x="140656" y="107273"/>
                    <a:pt x="140656" y="105332"/>
                  </a:cubicBezTo>
                  <a:cubicBezTo>
                    <a:pt x="140656" y="104605"/>
                    <a:pt x="140225" y="101937"/>
                    <a:pt x="136991" y="101937"/>
                  </a:cubicBezTo>
                  <a:cubicBezTo>
                    <a:pt x="134404" y="101937"/>
                    <a:pt x="133972" y="103149"/>
                    <a:pt x="132679" y="107030"/>
                  </a:cubicBezTo>
                  <a:cubicBezTo>
                    <a:pt x="124486" y="130073"/>
                    <a:pt x="114999" y="156996"/>
                    <a:pt x="75544" y="156996"/>
                  </a:cubicBezTo>
                  <a:lnTo>
                    <a:pt x="51181" y="156996"/>
                  </a:lnTo>
                  <a:cubicBezTo>
                    <a:pt x="44497" y="156996"/>
                    <a:pt x="44281" y="156754"/>
                    <a:pt x="44281" y="154571"/>
                  </a:cubicBezTo>
                  <a:cubicBezTo>
                    <a:pt x="44281" y="154328"/>
                    <a:pt x="44281" y="153115"/>
                    <a:pt x="45144" y="149477"/>
                  </a:cubicBezTo>
                  <a:lnTo>
                    <a:pt x="74035" y="19954"/>
                  </a:lnTo>
                  <a:close/>
                </a:path>
              </a:pathLst>
            </a:custGeom>
            <a:solidFill>
              <a:srgbClr val="B300B3"/>
            </a:solidFill>
            <a:ln w="30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1" name="Groupe 630" descr="\documentclass{article}&#10;\usepackage{amsmath}&#10;\usepackage{xcolor}&#10;&#10;\def\Re{\mathop{\rm Re}\nolimits}&#10;&#10;\def\cosh{\mathop{\rm c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\frac{ \violet{T_L} - \blue{\Tinf} } { \red{T_0} - \blue{\Tinf} }&#10;= \frac{1}{\cosh k L}&#10;$$&#10;\end{document}&#10;" title="IguanaTex Vector Display">
            <a:extLst>
              <a:ext uri="{FF2B5EF4-FFF2-40B4-BE49-F238E27FC236}">
                <a16:creationId xmlns:a16="http://schemas.microsoft.com/office/drawing/2014/main" id="{B167B209-A800-A304-6111-A8CA87D9398E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8140699" y="5803899"/>
            <a:ext cx="1464924" cy="435824"/>
            <a:chOff x="11753480" y="7010793"/>
            <a:chExt cx="1437351" cy="415111"/>
          </a:xfrm>
        </p:grpSpPr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12758098-25E3-D602-54D0-7414C1F1505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757913" y="7010793"/>
              <a:ext cx="125603" cy="127540"/>
            </a:xfrm>
            <a:custGeom>
              <a:avLst/>
              <a:gdLst>
                <a:gd name="connsiteX0" fmla="*/ 74633 w 125603"/>
                <a:gd name="connsiteY0" fmla="*/ 13258 h 127540"/>
                <a:gd name="connsiteX1" fmla="*/ 78881 w 125603"/>
                <a:gd name="connsiteY1" fmla="*/ 6287 h 127540"/>
                <a:gd name="connsiteX2" fmla="*/ 90518 w 125603"/>
                <a:gd name="connsiteY2" fmla="*/ 5911 h 127540"/>
                <a:gd name="connsiteX3" fmla="*/ 117486 w 125603"/>
                <a:gd name="connsiteY3" fmla="*/ 21359 h 127540"/>
                <a:gd name="connsiteX4" fmla="*/ 116008 w 125603"/>
                <a:gd name="connsiteY4" fmla="*/ 36430 h 127540"/>
                <a:gd name="connsiteX5" fmla="*/ 115454 w 125603"/>
                <a:gd name="connsiteY5" fmla="*/ 40009 h 127540"/>
                <a:gd name="connsiteX6" fmla="*/ 117671 w 125603"/>
                <a:gd name="connsiteY6" fmla="*/ 42459 h 127540"/>
                <a:gd name="connsiteX7" fmla="*/ 120441 w 125603"/>
                <a:gd name="connsiteY7" fmla="*/ 38126 h 127540"/>
                <a:gd name="connsiteX8" fmla="*/ 125428 w 125603"/>
                <a:gd name="connsiteY8" fmla="*/ 5346 h 127540"/>
                <a:gd name="connsiteX9" fmla="*/ 125798 w 125603"/>
                <a:gd name="connsiteY9" fmla="*/ 2143 h 127540"/>
                <a:gd name="connsiteX10" fmla="*/ 120811 w 125603"/>
                <a:gd name="connsiteY10" fmla="*/ 71 h 127540"/>
                <a:gd name="connsiteX11" fmla="*/ 18296 w 125603"/>
                <a:gd name="connsiteY11" fmla="*/ 71 h 127540"/>
                <a:gd name="connsiteX12" fmla="*/ 12386 w 125603"/>
                <a:gd name="connsiteY12" fmla="*/ 3838 h 127540"/>
                <a:gd name="connsiteX13" fmla="*/ 1303 w 125603"/>
                <a:gd name="connsiteY13" fmla="*/ 36995 h 127540"/>
                <a:gd name="connsiteX14" fmla="*/ 195 w 125603"/>
                <a:gd name="connsiteY14" fmla="*/ 40386 h 127540"/>
                <a:gd name="connsiteX15" fmla="*/ 2411 w 125603"/>
                <a:gd name="connsiteY15" fmla="*/ 42459 h 127540"/>
                <a:gd name="connsiteX16" fmla="*/ 5551 w 125603"/>
                <a:gd name="connsiteY16" fmla="*/ 38502 h 127540"/>
                <a:gd name="connsiteX17" fmla="*/ 47665 w 125603"/>
                <a:gd name="connsiteY17" fmla="*/ 5911 h 127540"/>
                <a:gd name="connsiteX18" fmla="*/ 54869 w 125603"/>
                <a:gd name="connsiteY18" fmla="*/ 5911 h 127540"/>
                <a:gd name="connsiteX19" fmla="*/ 60041 w 125603"/>
                <a:gd name="connsiteY19" fmla="*/ 8171 h 127540"/>
                <a:gd name="connsiteX20" fmla="*/ 59302 w 125603"/>
                <a:gd name="connsiteY20" fmla="*/ 12128 h 127540"/>
                <a:gd name="connsiteX21" fmla="*/ 34551 w 125603"/>
                <a:gd name="connsiteY21" fmla="*/ 112728 h 127540"/>
                <a:gd name="connsiteX22" fmla="*/ 12570 w 125603"/>
                <a:gd name="connsiteY22" fmla="*/ 121771 h 127540"/>
                <a:gd name="connsiteX23" fmla="*/ 4813 w 125603"/>
                <a:gd name="connsiteY23" fmla="*/ 125350 h 127540"/>
                <a:gd name="connsiteX24" fmla="*/ 7953 w 125603"/>
                <a:gd name="connsiteY24" fmla="*/ 127611 h 127540"/>
                <a:gd name="connsiteX25" fmla="*/ 23099 w 125603"/>
                <a:gd name="connsiteY25" fmla="*/ 127234 h 127540"/>
                <a:gd name="connsiteX26" fmla="*/ 38799 w 125603"/>
                <a:gd name="connsiteY26" fmla="*/ 127046 h 127540"/>
                <a:gd name="connsiteX27" fmla="*/ 54130 w 125603"/>
                <a:gd name="connsiteY27" fmla="*/ 127234 h 127540"/>
                <a:gd name="connsiteX28" fmla="*/ 70200 w 125603"/>
                <a:gd name="connsiteY28" fmla="*/ 127611 h 127540"/>
                <a:gd name="connsiteX29" fmla="*/ 74264 w 125603"/>
                <a:gd name="connsiteY29" fmla="*/ 123843 h 127540"/>
                <a:gd name="connsiteX30" fmla="*/ 67984 w 125603"/>
                <a:gd name="connsiteY30" fmla="*/ 121771 h 127540"/>
                <a:gd name="connsiteX31" fmla="*/ 56162 w 125603"/>
                <a:gd name="connsiteY31" fmla="*/ 121394 h 127540"/>
                <a:gd name="connsiteX32" fmla="*/ 49328 w 125603"/>
                <a:gd name="connsiteY32" fmla="*/ 117250 h 127540"/>
                <a:gd name="connsiteX33" fmla="*/ 50067 w 125603"/>
                <a:gd name="connsiteY33" fmla="*/ 113293 h 127540"/>
                <a:gd name="connsiteX34" fmla="*/ 74633 w 125603"/>
                <a:gd name="connsiteY34" fmla="*/ 13258 h 12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5603" h="127540">
                  <a:moveTo>
                    <a:pt x="74633" y="13258"/>
                  </a:moveTo>
                  <a:cubicBezTo>
                    <a:pt x="75926" y="7983"/>
                    <a:pt x="76665" y="6853"/>
                    <a:pt x="78881" y="6287"/>
                  </a:cubicBezTo>
                  <a:cubicBezTo>
                    <a:pt x="80544" y="5911"/>
                    <a:pt x="86639" y="5911"/>
                    <a:pt x="90518" y="5911"/>
                  </a:cubicBezTo>
                  <a:cubicBezTo>
                    <a:pt x="109174" y="5911"/>
                    <a:pt x="117486" y="6664"/>
                    <a:pt x="117486" y="21359"/>
                  </a:cubicBezTo>
                  <a:cubicBezTo>
                    <a:pt x="117486" y="24185"/>
                    <a:pt x="116747" y="31532"/>
                    <a:pt x="116008" y="36430"/>
                  </a:cubicBezTo>
                  <a:cubicBezTo>
                    <a:pt x="115824" y="37184"/>
                    <a:pt x="115454" y="39444"/>
                    <a:pt x="115454" y="40009"/>
                  </a:cubicBezTo>
                  <a:cubicBezTo>
                    <a:pt x="115454" y="41140"/>
                    <a:pt x="116008" y="42459"/>
                    <a:pt x="117671" y="42459"/>
                  </a:cubicBezTo>
                  <a:cubicBezTo>
                    <a:pt x="119702" y="42459"/>
                    <a:pt x="120072" y="40951"/>
                    <a:pt x="120441" y="38126"/>
                  </a:cubicBezTo>
                  <a:lnTo>
                    <a:pt x="125428" y="5346"/>
                  </a:lnTo>
                  <a:cubicBezTo>
                    <a:pt x="125613" y="4592"/>
                    <a:pt x="125798" y="2708"/>
                    <a:pt x="125798" y="2143"/>
                  </a:cubicBezTo>
                  <a:cubicBezTo>
                    <a:pt x="125798" y="71"/>
                    <a:pt x="123951" y="71"/>
                    <a:pt x="120811" y="71"/>
                  </a:cubicBezTo>
                  <a:lnTo>
                    <a:pt x="18296" y="71"/>
                  </a:lnTo>
                  <a:cubicBezTo>
                    <a:pt x="13863" y="71"/>
                    <a:pt x="13679" y="259"/>
                    <a:pt x="12386" y="3838"/>
                  </a:cubicBezTo>
                  <a:lnTo>
                    <a:pt x="1303" y="36995"/>
                  </a:lnTo>
                  <a:cubicBezTo>
                    <a:pt x="1118" y="37372"/>
                    <a:pt x="195" y="40009"/>
                    <a:pt x="195" y="40386"/>
                  </a:cubicBezTo>
                  <a:cubicBezTo>
                    <a:pt x="195" y="41517"/>
                    <a:pt x="1118" y="42459"/>
                    <a:pt x="2411" y="42459"/>
                  </a:cubicBezTo>
                  <a:cubicBezTo>
                    <a:pt x="4258" y="42459"/>
                    <a:pt x="4443" y="41517"/>
                    <a:pt x="5551" y="38502"/>
                  </a:cubicBezTo>
                  <a:cubicBezTo>
                    <a:pt x="15526" y="9302"/>
                    <a:pt x="20328" y="5911"/>
                    <a:pt x="47665" y="5911"/>
                  </a:cubicBezTo>
                  <a:lnTo>
                    <a:pt x="54869" y="5911"/>
                  </a:lnTo>
                  <a:cubicBezTo>
                    <a:pt x="60041" y="5911"/>
                    <a:pt x="60041" y="6664"/>
                    <a:pt x="60041" y="8171"/>
                  </a:cubicBezTo>
                  <a:cubicBezTo>
                    <a:pt x="60041" y="9302"/>
                    <a:pt x="59487" y="11562"/>
                    <a:pt x="59302" y="12128"/>
                  </a:cubicBezTo>
                  <a:lnTo>
                    <a:pt x="34551" y="112728"/>
                  </a:lnTo>
                  <a:cubicBezTo>
                    <a:pt x="32889" y="119699"/>
                    <a:pt x="32334" y="121771"/>
                    <a:pt x="12570" y="121771"/>
                  </a:cubicBezTo>
                  <a:cubicBezTo>
                    <a:pt x="5921" y="121771"/>
                    <a:pt x="4813" y="121771"/>
                    <a:pt x="4813" y="125350"/>
                  </a:cubicBezTo>
                  <a:cubicBezTo>
                    <a:pt x="4813" y="127611"/>
                    <a:pt x="6844" y="127611"/>
                    <a:pt x="7953" y="127611"/>
                  </a:cubicBezTo>
                  <a:cubicBezTo>
                    <a:pt x="12940" y="127611"/>
                    <a:pt x="18112" y="127234"/>
                    <a:pt x="23099" y="127234"/>
                  </a:cubicBezTo>
                  <a:cubicBezTo>
                    <a:pt x="28271" y="127234"/>
                    <a:pt x="33627" y="127046"/>
                    <a:pt x="38799" y="127046"/>
                  </a:cubicBezTo>
                  <a:cubicBezTo>
                    <a:pt x="43971" y="127046"/>
                    <a:pt x="49143" y="127234"/>
                    <a:pt x="54130" y="127234"/>
                  </a:cubicBezTo>
                  <a:cubicBezTo>
                    <a:pt x="59487" y="127234"/>
                    <a:pt x="65028" y="127611"/>
                    <a:pt x="70200" y="127611"/>
                  </a:cubicBezTo>
                  <a:cubicBezTo>
                    <a:pt x="72047" y="127611"/>
                    <a:pt x="74264" y="127611"/>
                    <a:pt x="74264" y="123843"/>
                  </a:cubicBezTo>
                  <a:cubicBezTo>
                    <a:pt x="74264" y="121771"/>
                    <a:pt x="72786" y="121771"/>
                    <a:pt x="67984" y="121771"/>
                  </a:cubicBezTo>
                  <a:cubicBezTo>
                    <a:pt x="63366" y="121771"/>
                    <a:pt x="60965" y="121771"/>
                    <a:pt x="56162" y="121394"/>
                  </a:cubicBezTo>
                  <a:cubicBezTo>
                    <a:pt x="50805" y="120829"/>
                    <a:pt x="49328" y="120264"/>
                    <a:pt x="49328" y="117250"/>
                  </a:cubicBezTo>
                  <a:cubicBezTo>
                    <a:pt x="49328" y="117061"/>
                    <a:pt x="49328" y="116119"/>
                    <a:pt x="50067" y="113293"/>
                  </a:cubicBezTo>
                  <a:lnTo>
                    <a:pt x="74633" y="13258"/>
                  </a:lnTo>
                  <a:close/>
                </a:path>
              </a:pathLst>
            </a:custGeom>
            <a:solidFill>
              <a:srgbClr val="B300B3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9CBA50B9-F61F-7587-C813-2631A154BA5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870342" y="7076523"/>
              <a:ext cx="84301" cy="90069"/>
            </a:xfrm>
            <a:custGeom>
              <a:avLst/>
              <a:gdLst>
                <a:gd name="connsiteX0" fmla="*/ 44550 w 84301"/>
                <a:gd name="connsiteY0" fmla="*/ 10886 h 90069"/>
                <a:gd name="connsiteX1" fmla="*/ 57997 w 84301"/>
                <a:gd name="connsiteY1" fmla="*/ 4819 h 90069"/>
                <a:gd name="connsiteX2" fmla="*/ 63298 w 84301"/>
                <a:gd name="connsiteY2" fmla="*/ 1918 h 90069"/>
                <a:gd name="connsiteX3" fmla="*/ 61100 w 84301"/>
                <a:gd name="connsiteY3" fmla="*/ 72 h 90069"/>
                <a:gd name="connsiteX4" fmla="*/ 51532 w 84301"/>
                <a:gd name="connsiteY4" fmla="*/ 468 h 90069"/>
                <a:gd name="connsiteX5" fmla="*/ 41188 w 84301"/>
                <a:gd name="connsiteY5" fmla="*/ 600 h 90069"/>
                <a:gd name="connsiteX6" fmla="*/ 32266 w 84301"/>
                <a:gd name="connsiteY6" fmla="*/ 468 h 90069"/>
                <a:gd name="connsiteX7" fmla="*/ 23862 w 84301"/>
                <a:gd name="connsiteY7" fmla="*/ 72 h 90069"/>
                <a:gd name="connsiteX8" fmla="*/ 21147 w 84301"/>
                <a:gd name="connsiteY8" fmla="*/ 2973 h 90069"/>
                <a:gd name="connsiteX9" fmla="*/ 25284 w 84301"/>
                <a:gd name="connsiteY9" fmla="*/ 4819 h 90069"/>
                <a:gd name="connsiteX10" fmla="*/ 30198 w 84301"/>
                <a:gd name="connsiteY10" fmla="*/ 5083 h 90069"/>
                <a:gd name="connsiteX11" fmla="*/ 33171 w 84301"/>
                <a:gd name="connsiteY11" fmla="*/ 6929 h 90069"/>
                <a:gd name="connsiteX12" fmla="*/ 32654 w 84301"/>
                <a:gd name="connsiteY12" fmla="*/ 9831 h 90069"/>
                <a:gd name="connsiteX13" fmla="*/ 15458 w 84301"/>
                <a:gd name="connsiteY13" fmla="*/ 79856 h 90069"/>
                <a:gd name="connsiteX14" fmla="*/ 4080 w 84301"/>
                <a:gd name="connsiteY14" fmla="*/ 85394 h 90069"/>
                <a:gd name="connsiteX15" fmla="*/ 201 w 84301"/>
                <a:gd name="connsiteY15" fmla="*/ 88164 h 90069"/>
                <a:gd name="connsiteX16" fmla="*/ 4080 w 84301"/>
                <a:gd name="connsiteY16" fmla="*/ 90142 h 90069"/>
                <a:gd name="connsiteX17" fmla="*/ 69116 w 84301"/>
                <a:gd name="connsiteY17" fmla="*/ 90142 h 90069"/>
                <a:gd name="connsiteX18" fmla="*/ 73512 w 84301"/>
                <a:gd name="connsiteY18" fmla="*/ 87504 h 90069"/>
                <a:gd name="connsiteX19" fmla="*/ 84502 w 84301"/>
                <a:gd name="connsiteY19" fmla="*/ 57305 h 90069"/>
                <a:gd name="connsiteX20" fmla="*/ 82304 w 84301"/>
                <a:gd name="connsiteY20" fmla="*/ 55459 h 90069"/>
                <a:gd name="connsiteX21" fmla="*/ 79718 w 84301"/>
                <a:gd name="connsiteY21" fmla="*/ 58228 h 90069"/>
                <a:gd name="connsiteX22" fmla="*/ 45455 w 84301"/>
                <a:gd name="connsiteY22" fmla="*/ 85394 h 90069"/>
                <a:gd name="connsiteX23" fmla="*/ 30844 w 84301"/>
                <a:gd name="connsiteY23" fmla="*/ 85394 h 90069"/>
                <a:gd name="connsiteX24" fmla="*/ 26707 w 84301"/>
                <a:gd name="connsiteY24" fmla="*/ 84076 h 90069"/>
                <a:gd name="connsiteX25" fmla="*/ 27224 w 84301"/>
                <a:gd name="connsiteY25" fmla="*/ 81306 h 90069"/>
                <a:gd name="connsiteX26" fmla="*/ 44550 w 84301"/>
                <a:gd name="connsiteY26" fmla="*/ 10886 h 9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4301" h="90069">
                  <a:moveTo>
                    <a:pt x="44550" y="10886"/>
                  </a:moveTo>
                  <a:cubicBezTo>
                    <a:pt x="45713" y="6138"/>
                    <a:pt x="46101" y="4819"/>
                    <a:pt x="57997" y="4819"/>
                  </a:cubicBezTo>
                  <a:cubicBezTo>
                    <a:pt x="62005" y="4819"/>
                    <a:pt x="63298" y="4819"/>
                    <a:pt x="63298" y="1918"/>
                  </a:cubicBezTo>
                  <a:cubicBezTo>
                    <a:pt x="63298" y="1786"/>
                    <a:pt x="63168" y="72"/>
                    <a:pt x="61100" y="72"/>
                  </a:cubicBezTo>
                  <a:cubicBezTo>
                    <a:pt x="58126" y="72"/>
                    <a:pt x="54635" y="336"/>
                    <a:pt x="51532" y="468"/>
                  </a:cubicBezTo>
                  <a:cubicBezTo>
                    <a:pt x="48299" y="600"/>
                    <a:pt x="44420" y="600"/>
                    <a:pt x="41188" y="600"/>
                  </a:cubicBezTo>
                  <a:cubicBezTo>
                    <a:pt x="38473" y="600"/>
                    <a:pt x="34982" y="468"/>
                    <a:pt x="32266" y="468"/>
                  </a:cubicBezTo>
                  <a:cubicBezTo>
                    <a:pt x="29551" y="468"/>
                    <a:pt x="26448" y="72"/>
                    <a:pt x="23862" y="72"/>
                  </a:cubicBezTo>
                  <a:cubicBezTo>
                    <a:pt x="23086" y="72"/>
                    <a:pt x="21147" y="72"/>
                    <a:pt x="21147" y="2973"/>
                  </a:cubicBezTo>
                  <a:cubicBezTo>
                    <a:pt x="21147" y="4819"/>
                    <a:pt x="22698" y="4819"/>
                    <a:pt x="25284" y="4819"/>
                  </a:cubicBezTo>
                  <a:cubicBezTo>
                    <a:pt x="25414" y="4819"/>
                    <a:pt x="27870" y="4819"/>
                    <a:pt x="30198" y="5083"/>
                  </a:cubicBezTo>
                  <a:cubicBezTo>
                    <a:pt x="32913" y="5347"/>
                    <a:pt x="33171" y="5611"/>
                    <a:pt x="33171" y="6929"/>
                  </a:cubicBezTo>
                  <a:cubicBezTo>
                    <a:pt x="33171" y="7193"/>
                    <a:pt x="33171" y="7853"/>
                    <a:pt x="32654" y="9831"/>
                  </a:cubicBezTo>
                  <a:lnTo>
                    <a:pt x="15458" y="79856"/>
                  </a:lnTo>
                  <a:cubicBezTo>
                    <a:pt x="14294" y="84339"/>
                    <a:pt x="14035" y="85394"/>
                    <a:pt x="4080" y="85394"/>
                  </a:cubicBezTo>
                  <a:cubicBezTo>
                    <a:pt x="1882" y="85394"/>
                    <a:pt x="201" y="85394"/>
                    <a:pt x="201" y="88164"/>
                  </a:cubicBezTo>
                  <a:cubicBezTo>
                    <a:pt x="201" y="90142"/>
                    <a:pt x="1752" y="90142"/>
                    <a:pt x="4080" y="90142"/>
                  </a:cubicBezTo>
                  <a:lnTo>
                    <a:pt x="69116" y="90142"/>
                  </a:lnTo>
                  <a:cubicBezTo>
                    <a:pt x="72349" y="90142"/>
                    <a:pt x="72478" y="90010"/>
                    <a:pt x="73512" y="87504"/>
                  </a:cubicBezTo>
                  <a:cubicBezTo>
                    <a:pt x="74805" y="83944"/>
                    <a:pt x="84502" y="58360"/>
                    <a:pt x="84502" y="57305"/>
                  </a:cubicBezTo>
                  <a:cubicBezTo>
                    <a:pt x="84502" y="56910"/>
                    <a:pt x="84244" y="55459"/>
                    <a:pt x="82304" y="55459"/>
                  </a:cubicBezTo>
                  <a:cubicBezTo>
                    <a:pt x="80753" y="55459"/>
                    <a:pt x="80494" y="56118"/>
                    <a:pt x="79718" y="58228"/>
                  </a:cubicBezTo>
                  <a:cubicBezTo>
                    <a:pt x="74805" y="70756"/>
                    <a:pt x="69116" y="85394"/>
                    <a:pt x="45455" y="85394"/>
                  </a:cubicBezTo>
                  <a:lnTo>
                    <a:pt x="30844" y="85394"/>
                  </a:lnTo>
                  <a:cubicBezTo>
                    <a:pt x="26836" y="85394"/>
                    <a:pt x="26707" y="85262"/>
                    <a:pt x="26707" y="84076"/>
                  </a:cubicBezTo>
                  <a:cubicBezTo>
                    <a:pt x="26707" y="83944"/>
                    <a:pt x="26707" y="83284"/>
                    <a:pt x="27224" y="81306"/>
                  </a:cubicBezTo>
                  <a:lnTo>
                    <a:pt x="44550" y="10886"/>
                  </a:lnTo>
                  <a:close/>
                </a:path>
              </a:pathLst>
            </a:custGeom>
            <a:solidFill>
              <a:srgbClr val="B300B3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2" name="Forme libre 611">
              <a:extLst>
                <a:ext uri="{FF2B5EF4-FFF2-40B4-BE49-F238E27FC236}">
                  <a16:creationId xmlns:a16="http://schemas.microsoft.com/office/drawing/2014/main" id="{BB47E449-FAD9-5871-4EA3-686A119FCE7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028367" y="7087468"/>
              <a:ext cx="112857" cy="7535"/>
            </a:xfrm>
            <a:custGeom>
              <a:avLst/>
              <a:gdLst>
                <a:gd name="connsiteX0" fmla="*/ 106602 w 112857"/>
                <a:gd name="connsiteY0" fmla="*/ 7606 h 7535"/>
                <a:gd name="connsiteX1" fmla="*/ 113067 w 112857"/>
                <a:gd name="connsiteY1" fmla="*/ 3838 h 7535"/>
                <a:gd name="connsiteX2" fmla="*/ 106602 w 112857"/>
                <a:gd name="connsiteY2" fmla="*/ 71 h 7535"/>
                <a:gd name="connsiteX3" fmla="*/ 6674 w 112857"/>
                <a:gd name="connsiteY3" fmla="*/ 71 h 7535"/>
                <a:gd name="connsiteX4" fmla="*/ 209 w 112857"/>
                <a:gd name="connsiteY4" fmla="*/ 3838 h 7535"/>
                <a:gd name="connsiteX5" fmla="*/ 6674 w 112857"/>
                <a:gd name="connsiteY5" fmla="*/ 7606 h 7535"/>
                <a:gd name="connsiteX6" fmla="*/ 106602 w 112857"/>
                <a:gd name="connsiteY6" fmla="*/ 7606 h 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57" h="7535">
                  <a:moveTo>
                    <a:pt x="106602" y="7606"/>
                  </a:moveTo>
                  <a:cubicBezTo>
                    <a:pt x="109742" y="7606"/>
                    <a:pt x="113067" y="7606"/>
                    <a:pt x="113067" y="3838"/>
                  </a:cubicBezTo>
                  <a:cubicBezTo>
                    <a:pt x="113067" y="71"/>
                    <a:pt x="109742" y="71"/>
                    <a:pt x="106602" y="71"/>
                  </a:cubicBezTo>
                  <a:lnTo>
                    <a:pt x="6674" y="71"/>
                  </a:lnTo>
                  <a:cubicBezTo>
                    <a:pt x="3534" y="71"/>
                    <a:pt x="209" y="71"/>
                    <a:pt x="209" y="3838"/>
                  </a:cubicBezTo>
                  <a:cubicBezTo>
                    <a:pt x="209" y="7606"/>
                    <a:pt x="3534" y="7606"/>
                    <a:pt x="6674" y="7606"/>
                  </a:cubicBezTo>
                  <a:lnTo>
                    <a:pt x="106602" y="7606"/>
                  </a:lnTo>
                  <a:close/>
                </a:path>
              </a:pathLst>
            </a:custGeom>
            <a:solidFill>
              <a:srgbClr val="000000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8594D761-7D2C-D35E-8327-BA0458758E4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2202179" y="7010793"/>
              <a:ext cx="125603" cy="127540"/>
            </a:xfrm>
            <a:custGeom>
              <a:avLst/>
              <a:gdLst>
                <a:gd name="connsiteX0" fmla="*/ 74657 w 125603"/>
                <a:gd name="connsiteY0" fmla="*/ 13258 h 127540"/>
                <a:gd name="connsiteX1" fmla="*/ 78905 w 125603"/>
                <a:gd name="connsiteY1" fmla="*/ 6287 h 127540"/>
                <a:gd name="connsiteX2" fmla="*/ 90542 w 125603"/>
                <a:gd name="connsiteY2" fmla="*/ 5911 h 127540"/>
                <a:gd name="connsiteX3" fmla="*/ 117510 w 125603"/>
                <a:gd name="connsiteY3" fmla="*/ 21359 h 127540"/>
                <a:gd name="connsiteX4" fmla="*/ 116032 w 125603"/>
                <a:gd name="connsiteY4" fmla="*/ 36430 h 127540"/>
                <a:gd name="connsiteX5" fmla="*/ 115478 w 125603"/>
                <a:gd name="connsiteY5" fmla="*/ 40009 h 127540"/>
                <a:gd name="connsiteX6" fmla="*/ 117695 w 125603"/>
                <a:gd name="connsiteY6" fmla="*/ 42459 h 127540"/>
                <a:gd name="connsiteX7" fmla="*/ 120465 w 125603"/>
                <a:gd name="connsiteY7" fmla="*/ 38126 h 127540"/>
                <a:gd name="connsiteX8" fmla="*/ 125452 w 125603"/>
                <a:gd name="connsiteY8" fmla="*/ 5346 h 127540"/>
                <a:gd name="connsiteX9" fmla="*/ 125822 w 125603"/>
                <a:gd name="connsiteY9" fmla="*/ 2143 h 127540"/>
                <a:gd name="connsiteX10" fmla="*/ 120835 w 125603"/>
                <a:gd name="connsiteY10" fmla="*/ 71 h 127540"/>
                <a:gd name="connsiteX11" fmla="*/ 18320 w 125603"/>
                <a:gd name="connsiteY11" fmla="*/ 71 h 127540"/>
                <a:gd name="connsiteX12" fmla="*/ 12410 w 125603"/>
                <a:gd name="connsiteY12" fmla="*/ 3838 h 127540"/>
                <a:gd name="connsiteX13" fmla="*/ 1327 w 125603"/>
                <a:gd name="connsiteY13" fmla="*/ 36995 h 127540"/>
                <a:gd name="connsiteX14" fmla="*/ 219 w 125603"/>
                <a:gd name="connsiteY14" fmla="*/ 40386 h 127540"/>
                <a:gd name="connsiteX15" fmla="*/ 2435 w 125603"/>
                <a:gd name="connsiteY15" fmla="*/ 42459 h 127540"/>
                <a:gd name="connsiteX16" fmla="*/ 5575 w 125603"/>
                <a:gd name="connsiteY16" fmla="*/ 38502 h 127540"/>
                <a:gd name="connsiteX17" fmla="*/ 47689 w 125603"/>
                <a:gd name="connsiteY17" fmla="*/ 5911 h 127540"/>
                <a:gd name="connsiteX18" fmla="*/ 54893 w 125603"/>
                <a:gd name="connsiteY18" fmla="*/ 5911 h 127540"/>
                <a:gd name="connsiteX19" fmla="*/ 60065 w 125603"/>
                <a:gd name="connsiteY19" fmla="*/ 8171 h 127540"/>
                <a:gd name="connsiteX20" fmla="*/ 59326 w 125603"/>
                <a:gd name="connsiteY20" fmla="*/ 12128 h 127540"/>
                <a:gd name="connsiteX21" fmla="*/ 34575 w 125603"/>
                <a:gd name="connsiteY21" fmla="*/ 112728 h 127540"/>
                <a:gd name="connsiteX22" fmla="*/ 12594 w 125603"/>
                <a:gd name="connsiteY22" fmla="*/ 121771 h 127540"/>
                <a:gd name="connsiteX23" fmla="*/ 4837 w 125603"/>
                <a:gd name="connsiteY23" fmla="*/ 125350 h 127540"/>
                <a:gd name="connsiteX24" fmla="*/ 7977 w 125603"/>
                <a:gd name="connsiteY24" fmla="*/ 127611 h 127540"/>
                <a:gd name="connsiteX25" fmla="*/ 23123 w 125603"/>
                <a:gd name="connsiteY25" fmla="*/ 127234 h 127540"/>
                <a:gd name="connsiteX26" fmla="*/ 38823 w 125603"/>
                <a:gd name="connsiteY26" fmla="*/ 127046 h 127540"/>
                <a:gd name="connsiteX27" fmla="*/ 54154 w 125603"/>
                <a:gd name="connsiteY27" fmla="*/ 127234 h 127540"/>
                <a:gd name="connsiteX28" fmla="*/ 70224 w 125603"/>
                <a:gd name="connsiteY28" fmla="*/ 127611 h 127540"/>
                <a:gd name="connsiteX29" fmla="*/ 74288 w 125603"/>
                <a:gd name="connsiteY29" fmla="*/ 123843 h 127540"/>
                <a:gd name="connsiteX30" fmla="*/ 68008 w 125603"/>
                <a:gd name="connsiteY30" fmla="*/ 121771 h 127540"/>
                <a:gd name="connsiteX31" fmla="*/ 56186 w 125603"/>
                <a:gd name="connsiteY31" fmla="*/ 121394 h 127540"/>
                <a:gd name="connsiteX32" fmla="*/ 49352 w 125603"/>
                <a:gd name="connsiteY32" fmla="*/ 117250 h 127540"/>
                <a:gd name="connsiteX33" fmla="*/ 50091 w 125603"/>
                <a:gd name="connsiteY33" fmla="*/ 113293 h 127540"/>
                <a:gd name="connsiteX34" fmla="*/ 74657 w 125603"/>
                <a:gd name="connsiteY34" fmla="*/ 13258 h 12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5603" h="127540">
                  <a:moveTo>
                    <a:pt x="74657" y="13258"/>
                  </a:moveTo>
                  <a:cubicBezTo>
                    <a:pt x="75950" y="7983"/>
                    <a:pt x="76689" y="6853"/>
                    <a:pt x="78905" y="6287"/>
                  </a:cubicBezTo>
                  <a:cubicBezTo>
                    <a:pt x="80568" y="5911"/>
                    <a:pt x="86663" y="5911"/>
                    <a:pt x="90542" y="5911"/>
                  </a:cubicBezTo>
                  <a:cubicBezTo>
                    <a:pt x="109198" y="5911"/>
                    <a:pt x="117510" y="6664"/>
                    <a:pt x="117510" y="21359"/>
                  </a:cubicBezTo>
                  <a:cubicBezTo>
                    <a:pt x="117510" y="24185"/>
                    <a:pt x="116771" y="31532"/>
                    <a:pt x="116032" y="36430"/>
                  </a:cubicBezTo>
                  <a:cubicBezTo>
                    <a:pt x="115847" y="37184"/>
                    <a:pt x="115478" y="39444"/>
                    <a:pt x="115478" y="40009"/>
                  </a:cubicBezTo>
                  <a:cubicBezTo>
                    <a:pt x="115478" y="41140"/>
                    <a:pt x="116032" y="42459"/>
                    <a:pt x="117695" y="42459"/>
                  </a:cubicBezTo>
                  <a:cubicBezTo>
                    <a:pt x="119726" y="42459"/>
                    <a:pt x="120096" y="40951"/>
                    <a:pt x="120465" y="38126"/>
                  </a:cubicBezTo>
                  <a:lnTo>
                    <a:pt x="125452" y="5346"/>
                  </a:lnTo>
                  <a:cubicBezTo>
                    <a:pt x="125637" y="4592"/>
                    <a:pt x="125822" y="2708"/>
                    <a:pt x="125822" y="2143"/>
                  </a:cubicBezTo>
                  <a:cubicBezTo>
                    <a:pt x="125822" y="71"/>
                    <a:pt x="123975" y="71"/>
                    <a:pt x="120835" y="71"/>
                  </a:cubicBezTo>
                  <a:lnTo>
                    <a:pt x="18320" y="71"/>
                  </a:lnTo>
                  <a:cubicBezTo>
                    <a:pt x="13887" y="71"/>
                    <a:pt x="13703" y="259"/>
                    <a:pt x="12410" y="3838"/>
                  </a:cubicBezTo>
                  <a:lnTo>
                    <a:pt x="1327" y="36995"/>
                  </a:lnTo>
                  <a:cubicBezTo>
                    <a:pt x="1142" y="37372"/>
                    <a:pt x="219" y="40009"/>
                    <a:pt x="219" y="40386"/>
                  </a:cubicBezTo>
                  <a:cubicBezTo>
                    <a:pt x="219" y="41517"/>
                    <a:pt x="1142" y="42459"/>
                    <a:pt x="2435" y="42459"/>
                  </a:cubicBezTo>
                  <a:cubicBezTo>
                    <a:pt x="4282" y="42459"/>
                    <a:pt x="4467" y="41517"/>
                    <a:pt x="5575" y="38502"/>
                  </a:cubicBezTo>
                  <a:cubicBezTo>
                    <a:pt x="15550" y="9302"/>
                    <a:pt x="20352" y="5911"/>
                    <a:pt x="47689" y="5911"/>
                  </a:cubicBezTo>
                  <a:lnTo>
                    <a:pt x="54893" y="5911"/>
                  </a:lnTo>
                  <a:cubicBezTo>
                    <a:pt x="60065" y="5911"/>
                    <a:pt x="60065" y="6664"/>
                    <a:pt x="60065" y="8171"/>
                  </a:cubicBezTo>
                  <a:cubicBezTo>
                    <a:pt x="60065" y="9302"/>
                    <a:pt x="59511" y="11562"/>
                    <a:pt x="59326" y="12128"/>
                  </a:cubicBezTo>
                  <a:lnTo>
                    <a:pt x="34575" y="112728"/>
                  </a:lnTo>
                  <a:cubicBezTo>
                    <a:pt x="32913" y="119699"/>
                    <a:pt x="32358" y="121771"/>
                    <a:pt x="12594" y="121771"/>
                  </a:cubicBezTo>
                  <a:cubicBezTo>
                    <a:pt x="5945" y="121771"/>
                    <a:pt x="4837" y="121771"/>
                    <a:pt x="4837" y="125350"/>
                  </a:cubicBezTo>
                  <a:cubicBezTo>
                    <a:pt x="4837" y="127611"/>
                    <a:pt x="6868" y="127611"/>
                    <a:pt x="7977" y="127611"/>
                  </a:cubicBezTo>
                  <a:cubicBezTo>
                    <a:pt x="12964" y="127611"/>
                    <a:pt x="18136" y="127234"/>
                    <a:pt x="23123" y="127234"/>
                  </a:cubicBezTo>
                  <a:cubicBezTo>
                    <a:pt x="28295" y="127234"/>
                    <a:pt x="33651" y="127046"/>
                    <a:pt x="38823" y="127046"/>
                  </a:cubicBezTo>
                  <a:cubicBezTo>
                    <a:pt x="43995" y="127046"/>
                    <a:pt x="49167" y="127234"/>
                    <a:pt x="54154" y="127234"/>
                  </a:cubicBezTo>
                  <a:cubicBezTo>
                    <a:pt x="59511" y="127234"/>
                    <a:pt x="65052" y="127611"/>
                    <a:pt x="70224" y="127611"/>
                  </a:cubicBezTo>
                  <a:cubicBezTo>
                    <a:pt x="72071" y="127611"/>
                    <a:pt x="74288" y="127611"/>
                    <a:pt x="74288" y="123843"/>
                  </a:cubicBezTo>
                  <a:cubicBezTo>
                    <a:pt x="74288" y="121771"/>
                    <a:pt x="72810" y="121771"/>
                    <a:pt x="68008" y="121771"/>
                  </a:cubicBezTo>
                  <a:cubicBezTo>
                    <a:pt x="63390" y="121771"/>
                    <a:pt x="60989" y="121771"/>
                    <a:pt x="56186" y="121394"/>
                  </a:cubicBezTo>
                  <a:cubicBezTo>
                    <a:pt x="50829" y="120829"/>
                    <a:pt x="49352" y="120264"/>
                    <a:pt x="49352" y="117250"/>
                  </a:cubicBezTo>
                  <a:cubicBezTo>
                    <a:pt x="49352" y="117061"/>
                    <a:pt x="49352" y="116119"/>
                    <a:pt x="50091" y="113293"/>
                  </a:cubicBezTo>
                  <a:lnTo>
                    <a:pt x="74657" y="13258"/>
                  </a:lnTo>
                  <a:close/>
                </a:path>
              </a:pathLst>
            </a:custGeom>
            <a:solidFill>
              <a:srgbClr val="1A1AFF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784B0EF2-B0D1-9580-569F-43B49A3A515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315642" y="7108436"/>
              <a:ext cx="127228" cy="59474"/>
            </a:xfrm>
            <a:custGeom>
              <a:avLst/>
              <a:gdLst>
                <a:gd name="connsiteX0" fmla="*/ 65003 w 127228"/>
                <a:gd name="connsiteY0" fmla="*/ 22095 h 59474"/>
                <a:gd name="connsiteX1" fmla="*/ 51168 w 127228"/>
                <a:gd name="connsiteY1" fmla="*/ 8116 h 59474"/>
                <a:gd name="connsiteX2" fmla="*/ 27894 w 127228"/>
                <a:gd name="connsiteY2" fmla="*/ 72 h 59474"/>
                <a:gd name="connsiteX3" fmla="*/ 225 w 127228"/>
                <a:gd name="connsiteY3" fmla="*/ 29875 h 59474"/>
                <a:gd name="connsiteX4" fmla="*/ 27506 w 127228"/>
                <a:gd name="connsiteY4" fmla="*/ 59547 h 59474"/>
                <a:gd name="connsiteX5" fmla="*/ 62675 w 127228"/>
                <a:gd name="connsiteY5" fmla="*/ 37524 h 59474"/>
                <a:gd name="connsiteX6" fmla="*/ 76510 w 127228"/>
                <a:gd name="connsiteY6" fmla="*/ 51503 h 59474"/>
                <a:gd name="connsiteX7" fmla="*/ 99783 w 127228"/>
                <a:gd name="connsiteY7" fmla="*/ 59547 h 59474"/>
                <a:gd name="connsiteX8" fmla="*/ 127453 w 127228"/>
                <a:gd name="connsiteY8" fmla="*/ 29744 h 59474"/>
                <a:gd name="connsiteX9" fmla="*/ 100171 w 127228"/>
                <a:gd name="connsiteY9" fmla="*/ 72 h 59474"/>
                <a:gd name="connsiteX10" fmla="*/ 65003 w 127228"/>
                <a:gd name="connsiteY10" fmla="*/ 22095 h 59474"/>
                <a:gd name="connsiteX11" fmla="*/ 69140 w 127228"/>
                <a:gd name="connsiteY11" fmla="*/ 26974 h 59474"/>
                <a:gd name="connsiteX12" fmla="*/ 101335 w 127228"/>
                <a:gd name="connsiteY12" fmla="*/ 5083 h 59474"/>
                <a:gd name="connsiteX13" fmla="*/ 123833 w 127228"/>
                <a:gd name="connsiteY13" fmla="*/ 29744 h 59474"/>
                <a:gd name="connsiteX14" fmla="*/ 101852 w 127228"/>
                <a:gd name="connsiteY14" fmla="*/ 52294 h 59474"/>
                <a:gd name="connsiteX15" fmla="*/ 69140 w 127228"/>
                <a:gd name="connsiteY15" fmla="*/ 26974 h 59474"/>
                <a:gd name="connsiteX16" fmla="*/ 58538 w 127228"/>
                <a:gd name="connsiteY16" fmla="*/ 32645 h 59474"/>
                <a:gd name="connsiteX17" fmla="*/ 26343 w 127228"/>
                <a:gd name="connsiteY17" fmla="*/ 54536 h 59474"/>
                <a:gd name="connsiteX18" fmla="*/ 3845 w 127228"/>
                <a:gd name="connsiteY18" fmla="*/ 29875 h 59474"/>
                <a:gd name="connsiteX19" fmla="*/ 25825 w 127228"/>
                <a:gd name="connsiteY19" fmla="*/ 7325 h 59474"/>
                <a:gd name="connsiteX20" fmla="*/ 58538 w 127228"/>
                <a:gd name="connsiteY20" fmla="*/ 32645 h 5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228" h="59474">
                  <a:moveTo>
                    <a:pt x="65003" y="22095"/>
                  </a:moveTo>
                  <a:cubicBezTo>
                    <a:pt x="58150" y="13919"/>
                    <a:pt x="56081" y="11677"/>
                    <a:pt x="51168" y="8116"/>
                  </a:cubicBezTo>
                  <a:cubicBezTo>
                    <a:pt x="43281" y="2314"/>
                    <a:pt x="35006" y="72"/>
                    <a:pt x="27894" y="72"/>
                  </a:cubicBezTo>
                  <a:cubicBezTo>
                    <a:pt x="11861" y="72"/>
                    <a:pt x="225" y="14051"/>
                    <a:pt x="225" y="29875"/>
                  </a:cubicBezTo>
                  <a:cubicBezTo>
                    <a:pt x="225" y="45305"/>
                    <a:pt x="11344" y="59547"/>
                    <a:pt x="27506" y="59547"/>
                  </a:cubicBezTo>
                  <a:cubicBezTo>
                    <a:pt x="45479" y="59547"/>
                    <a:pt x="58020" y="44513"/>
                    <a:pt x="62675" y="37524"/>
                  </a:cubicBezTo>
                  <a:cubicBezTo>
                    <a:pt x="69528" y="45700"/>
                    <a:pt x="71597" y="47942"/>
                    <a:pt x="76510" y="51503"/>
                  </a:cubicBezTo>
                  <a:cubicBezTo>
                    <a:pt x="84397" y="57305"/>
                    <a:pt x="92672" y="59547"/>
                    <a:pt x="99783" y="59547"/>
                  </a:cubicBezTo>
                  <a:cubicBezTo>
                    <a:pt x="115816" y="59547"/>
                    <a:pt x="127453" y="45568"/>
                    <a:pt x="127453" y="29744"/>
                  </a:cubicBezTo>
                  <a:cubicBezTo>
                    <a:pt x="127453" y="14314"/>
                    <a:pt x="116334" y="72"/>
                    <a:pt x="100171" y="72"/>
                  </a:cubicBezTo>
                  <a:cubicBezTo>
                    <a:pt x="82199" y="72"/>
                    <a:pt x="69657" y="15106"/>
                    <a:pt x="65003" y="22095"/>
                  </a:cubicBezTo>
                  <a:close/>
                  <a:moveTo>
                    <a:pt x="69140" y="26974"/>
                  </a:moveTo>
                  <a:cubicBezTo>
                    <a:pt x="74312" y="18402"/>
                    <a:pt x="85561" y="5083"/>
                    <a:pt x="101335" y="5083"/>
                  </a:cubicBezTo>
                  <a:cubicBezTo>
                    <a:pt x="114653" y="5083"/>
                    <a:pt x="123833" y="17084"/>
                    <a:pt x="123833" y="29744"/>
                  </a:cubicBezTo>
                  <a:cubicBezTo>
                    <a:pt x="123833" y="42403"/>
                    <a:pt x="113748" y="52294"/>
                    <a:pt x="101852" y="52294"/>
                  </a:cubicBezTo>
                  <a:cubicBezTo>
                    <a:pt x="89828" y="52294"/>
                    <a:pt x="81553" y="42272"/>
                    <a:pt x="69140" y="26974"/>
                  </a:cubicBezTo>
                  <a:close/>
                  <a:moveTo>
                    <a:pt x="58538" y="32645"/>
                  </a:moveTo>
                  <a:cubicBezTo>
                    <a:pt x="53366" y="41217"/>
                    <a:pt x="42117" y="54536"/>
                    <a:pt x="26343" y="54536"/>
                  </a:cubicBezTo>
                  <a:cubicBezTo>
                    <a:pt x="13025" y="54536"/>
                    <a:pt x="3845" y="42535"/>
                    <a:pt x="3845" y="29875"/>
                  </a:cubicBezTo>
                  <a:cubicBezTo>
                    <a:pt x="3845" y="17216"/>
                    <a:pt x="13930" y="7325"/>
                    <a:pt x="25825" y="7325"/>
                  </a:cubicBezTo>
                  <a:cubicBezTo>
                    <a:pt x="37850" y="7325"/>
                    <a:pt x="46125" y="17348"/>
                    <a:pt x="58538" y="32645"/>
                  </a:cubicBezTo>
                  <a:close/>
                </a:path>
              </a:pathLst>
            </a:custGeom>
            <a:solidFill>
              <a:srgbClr val="1A1AFF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6" name="Forme libre 615">
              <a:extLst>
                <a:ext uri="{FF2B5EF4-FFF2-40B4-BE49-F238E27FC236}">
                  <a16:creationId xmlns:a16="http://schemas.microsoft.com/office/drawing/2014/main" id="{D8CB57EC-D923-AE68-5B40-888C8DCF507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753480" y="7214916"/>
              <a:ext cx="708696" cy="7535"/>
            </a:xfrm>
            <a:custGeom>
              <a:avLst/>
              <a:gdLst>
                <a:gd name="connsiteX0" fmla="*/ 0 w 708696"/>
                <a:gd name="connsiteY0" fmla="*/ 0 h 7535"/>
                <a:gd name="connsiteX1" fmla="*/ 708697 w 708696"/>
                <a:gd name="connsiteY1" fmla="*/ 0 h 7535"/>
                <a:gd name="connsiteX2" fmla="*/ 708697 w 708696"/>
                <a:gd name="connsiteY2" fmla="*/ 7535 h 7535"/>
                <a:gd name="connsiteX3" fmla="*/ 0 w 708696"/>
                <a:gd name="connsiteY3" fmla="*/ 7535 h 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696" h="7535">
                  <a:moveTo>
                    <a:pt x="0" y="0"/>
                  </a:moveTo>
                  <a:lnTo>
                    <a:pt x="708697" y="0"/>
                  </a:lnTo>
                  <a:lnTo>
                    <a:pt x="708697" y="7535"/>
                  </a:lnTo>
                  <a:lnTo>
                    <a:pt x="0" y="7535"/>
                  </a:lnTo>
                  <a:close/>
                </a:path>
              </a:pathLst>
            </a:custGeom>
            <a:solidFill>
              <a:srgbClr val="000000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F26E2A33-E535-A3B0-27F7-F7BB3263A62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771767" y="7267468"/>
              <a:ext cx="125603" cy="127540"/>
            </a:xfrm>
            <a:custGeom>
              <a:avLst/>
              <a:gdLst>
                <a:gd name="connsiteX0" fmla="*/ 74634 w 125603"/>
                <a:gd name="connsiteY0" fmla="*/ 13271 h 127540"/>
                <a:gd name="connsiteX1" fmla="*/ 78882 w 125603"/>
                <a:gd name="connsiteY1" fmla="*/ 6301 h 127540"/>
                <a:gd name="connsiteX2" fmla="*/ 90519 w 125603"/>
                <a:gd name="connsiteY2" fmla="*/ 5924 h 127540"/>
                <a:gd name="connsiteX3" fmla="*/ 117487 w 125603"/>
                <a:gd name="connsiteY3" fmla="*/ 21372 h 127540"/>
                <a:gd name="connsiteX4" fmla="*/ 116009 w 125603"/>
                <a:gd name="connsiteY4" fmla="*/ 36444 h 127540"/>
                <a:gd name="connsiteX5" fmla="*/ 115455 w 125603"/>
                <a:gd name="connsiteY5" fmla="*/ 40023 h 127540"/>
                <a:gd name="connsiteX6" fmla="*/ 117671 w 125603"/>
                <a:gd name="connsiteY6" fmla="*/ 42472 h 127540"/>
                <a:gd name="connsiteX7" fmla="*/ 120442 w 125603"/>
                <a:gd name="connsiteY7" fmla="*/ 38139 h 127540"/>
                <a:gd name="connsiteX8" fmla="*/ 125429 w 125603"/>
                <a:gd name="connsiteY8" fmla="*/ 5359 h 127540"/>
                <a:gd name="connsiteX9" fmla="*/ 125799 w 125603"/>
                <a:gd name="connsiteY9" fmla="*/ 2156 h 127540"/>
                <a:gd name="connsiteX10" fmla="*/ 120811 w 125603"/>
                <a:gd name="connsiteY10" fmla="*/ 84 h 127540"/>
                <a:gd name="connsiteX11" fmla="*/ 18297 w 125603"/>
                <a:gd name="connsiteY11" fmla="*/ 84 h 127540"/>
                <a:gd name="connsiteX12" fmla="*/ 12387 w 125603"/>
                <a:gd name="connsiteY12" fmla="*/ 3852 h 127540"/>
                <a:gd name="connsiteX13" fmla="*/ 1304 w 125603"/>
                <a:gd name="connsiteY13" fmla="*/ 37009 h 127540"/>
                <a:gd name="connsiteX14" fmla="*/ 196 w 125603"/>
                <a:gd name="connsiteY14" fmla="*/ 40400 h 127540"/>
                <a:gd name="connsiteX15" fmla="*/ 2412 w 125603"/>
                <a:gd name="connsiteY15" fmla="*/ 42472 h 127540"/>
                <a:gd name="connsiteX16" fmla="*/ 5552 w 125603"/>
                <a:gd name="connsiteY16" fmla="*/ 38516 h 127540"/>
                <a:gd name="connsiteX17" fmla="*/ 47666 w 125603"/>
                <a:gd name="connsiteY17" fmla="*/ 5924 h 127540"/>
                <a:gd name="connsiteX18" fmla="*/ 54870 w 125603"/>
                <a:gd name="connsiteY18" fmla="*/ 5924 h 127540"/>
                <a:gd name="connsiteX19" fmla="*/ 60042 w 125603"/>
                <a:gd name="connsiteY19" fmla="*/ 8185 h 127540"/>
                <a:gd name="connsiteX20" fmla="*/ 59303 w 125603"/>
                <a:gd name="connsiteY20" fmla="*/ 12141 h 127540"/>
                <a:gd name="connsiteX21" fmla="*/ 34552 w 125603"/>
                <a:gd name="connsiteY21" fmla="*/ 112742 h 127540"/>
                <a:gd name="connsiteX22" fmla="*/ 12571 w 125603"/>
                <a:gd name="connsiteY22" fmla="*/ 121785 h 127540"/>
                <a:gd name="connsiteX23" fmla="*/ 4813 w 125603"/>
                <a:gd name="connsiteY23" fmla="*/ 125364 h 127540"/>
                <a:gd name="connsiteX24" fmla="*/ 7953 w 125603"/>
                <a:gd name="connsiteY24" fmla="*/ 127625 h 127540"/>
                <a:gd name="connsiteX25" fmla="*/ 23100 w 125603"/>
                <a:gd name="connsiteY25" fmla="*/ 127248 h 127540"/>
                <a:gd name="connsiteX26" fmla="*/ 38800 w 125603"/>
                <a:gd name="connsiteY26" fmla="*/ 127060 h 127540"/>
                <a:gd name="connsiteX27" fmla="*/ 54131 w 125603"/>
                <a:gd name="connsiteY27" fmla="*/ 127248 h 127540"/>
                <a:gd name="connsiteX28" fmla="*/ 70201 w 125603"/>
                <a:gd name="connsiteY28" fmla="*/ 127625 h 127540"/>
                <a:gd name="connsiteX29" fmla="*/ 74264 w 125603"/>
                <a:gd name="connsiteY29" fmla="*/ 123857 h 127540"/>
                <a:gd name="connsiteX30" fmla="*/ 67984 w 125603"/>
                <a:gd name="connsiteY30" fmla="*/ 121785 h 127540"/>
                <a:gd name="connsiteX31" fmla="*/ 56163 w 125603"/>
                <a:gd name="connsiteY31" fmla="*/ 121408 h 127540"/>
                <a:gd name="connsiteX32" fmla="*/ 49329 w 125603"/>
                <a:gd name="connsiteY32" fmla="*/ 117263 h 127540"/>
                <a:gd name="connsiteX33" fmla="*/ 50067 w 125603"/>
                <a:gd name="connsiteY33" fmla="*/ 113307 h 127540"/>
                <a:gd name="connsiteX34" fmla="*/ 74634 w 125603"/>
                <a:gd name="connsiteY34" fmla="*/ 13271 h 12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5603" h="127540">
                  <a:moveTo>
                    <a:pt x="74634" y="13271"/>
                  </a:moveTo>
                  <a:cubicBezTo>
                    <a:pt x="75927" y="7997"/>
                    <a:pt x="76666" y="6866"/>
                    <a:pt x="78882" y="6301"/>
                  </a:cubicBezTo>
                  <a:cubicBezTo>
                    <a:pt x="80545" y="5924"/>
                    <a:pt x="86640" y="5924"/>
                    <a:pt x="90519" y="5924"/>
                  </a:cubicBezTo>
                  <a:cubicBezTo>
                    <a:pt x="109175" y="5924"/>
                    <a:pt x="117487" y="6678"/>
                    <a:pt x="117487" y="21372"/>
                  </a:cubicBezTo>
                  <a:cubicBezTo>
                    <a:pt x="117487" y="24198"/>
                    <a:pt x="116748" y="31545"/>
                    <a:pt x="116009" y="36444"/>
                  </a:cubicBezTo>
                  <a:cubicBezTo>
                    <a:pt x="115824" y="37197"/>
                    <a:pt x="115455" y="39458"/>
                    <a:pt x="115455" y="40023"/>
                  </a:cubicBezTo>
                  <a:cubicBezTo>
                    <a:pt x="115455" y="41153"/>
                    <a:pt x="116009" y="42472"/>
                    <a:pt x="117671" y="42472"/>
                  </a:cubicBezTo>
                  <a:cubicBezTo>
                    <a:pt x="119703" y="42472"/>
                    <a:pt x="120073" y="40965"/>
                    <a:pt x="120442" y="38139"/>
                  </a:cubicBezTo>
                  <a:lnTo>
                    <a:pt x="125429" y="5359"/>
                  </a:lnTo>
                  <a:cubicBezTo>
                    <a:pt x="125614" y="4606"/>
                    <a:pt x="125799" y="2722"/>
                    <a:pt x="125799" y="2156"/>
                  </a:cubicBezTo>
                  <a:cubicBezTo>
                    <a:pt x="125799" y="84"/>
                    <a:pt x="123952" y="84"/>
                    <a:pt x="120811" y="84"/>
                  </a:cubicBezTo>
                  <a:lnTo>
                    <a:pt x="18297" y="84"/>
                  </a:lnTo>
                  <a:cubicBezTo>
                    <a:pt x="13864" y="84"/>
                    <a:pt x="13679" y="273"/>
                    <a:pt x="12387" y="3852"/>
                  </a:cubicBezTo>
                  <a:lnTo>
                    <a:pt x="1304" y="37009"/>
                  </a:lnTo>
                  <a:cubicBezTo>
                    <a:pt x="1119" y="37386"/>
                    <a:pt x="196" y="40023"/>
                    <a:pt x="196" y="40400"/>
                  </a:cubicBezTo>
                  <a:cubicBezTo>
                    <a:pt x="196" y="41530"/>
                    <a:pt x="1119" y="42472"/>
                    <a:pt x="2412" y="42472"/>
                  </a:cubicBezTo>
                  <a:cubicBezTo>
                    <a:pt x="4259" y="42472"/>
                    <a:pt x="4444" y="41530"/>
                    <a:pt x="5552" y="38516"/>
                  </a:cubicBezTo>
                  <a:cubicBezTo>
                    <a:pt x="15527" y="9315"/>
                    <a:pt x="20329" y="5924"/>
                    <a:pt x="47666" y="5924"/>
                  </a:cubicBezTo>
                  <a:lnTo>
                    <a:pt x="54870" y="5924"/>
                  </a:lnTo>
                  <a:cubicBezTo>
                    <a:pt x="60042" y="5924"/>
                    <a:pt x="60042" y="6678"/>
                    <a:pt x="60042" y="8185"/>
                  </a:cubicBezTo>
                  <a:cubicBezTo>
                    <a:pt x="60042" y="9315"/>
                    <a:pt x="59488" y="11576"/>
                    <a:pt x="59303" y="12141"/>
                  </a:cubicBezTo>
                  <a:lnTo>
                    <a:pt x="34552" y="112742"/>
                  </a:lnTo>
                  <a:cubicBezTo>
                    <a:pt x="32889" y="119712"/>
                    <a:pt x="32335" y="121785"/>
                    <a:pt x="12571" y="121785"/>
                  </a:cubicBezTo>
                  <a:cubicBezTo>
                    <a:pt x="5922" y="121785"/>
                    <a:pt x="4813" y="121785"/>
                    <a:pt x="4813" y="125364"/>
                  </a:cubicBezTo>
                  <a:cubicBezTo>
                    <a:pt x="4813" y="127625"/>
                    <a:pt x="6845" y="127625"/>
                    <a:pt x="7953" y="127625"/>
                  </a:cubicBezTo>
                  <a:cubicBezTo>
                    <a:pt x="12941" y="127625"/>
                    <a:pt x="18113" y="127248"/>
                    <a:pt x="23100" y="127248"/>
                  </a:cubicBezTo>
                  <a:cubicBezTo>
                    <a:pt x="28272" y="127248"/>
                    <a:pt x="33628" y="127060"/>
                    <a:pt x="38800" y="127060"/>
                  </a:cubicBezTo>
                  <a:cubicBezTo>
                    <a:pt x="43972" y="127060"/>
                    <a:pt x="49144" y="127248"/>
                    <a:pt x="54131" y="127248"/>
                  </a:cubicBezTo>
                  <a:cubicBezTo>
                    <a:pt x="59488" y="127248"/>
                    <a:pt x="65029" y="127625"/>
                    <a:pt x="70201" y="127625"/>
                  </a:cubicBezTo>
                  <a:cubicBezTo>
                    <a:pt x="72048" y="127625"/>
                    <a:pt x="74264" y="127625"/>
                    <a:pt x="74264" y="123857"/>
                  </a:cubicBezTo>
                  <a:cubicBezTo>
                    <a:pt x="74264" y="121785"/>
                    <a:pt x="72787" y="121785"/>
                    <a:pt x="67984" y="121785"/>
                  </a:cubicBezTo>
                  <a:cubicBezTo>
                    <a:pt x="63367" y="121785"/>
                    <a:pt x="60965" y="121785"/>
                    <a:pt x="56163" y="121408"/>
                  </a:cubicBezTo>
                  <a:cubicBezTo>
                    <a:pt x="50806" y="120843"/>
                    <a:pt x="49329" y="120277"/>
                    <a:pt x="49329" y="117263"/>
                  </a:cubicBezTo>
                  <a:cubicBezTo>
                    <a:pt x="49329" y="117075"/>
                    <a:pt x="49329" y="116133"/>
                    <a:pt x="50067" y="113307"/>
                  </a:cubicBezTo>
                  <a:lnTo>
                    <a:pt x="74634" y="13271"/>
                  </a:lnTo>
                  <a:close/>
                </a:path>
              </a:pathLst>
            </a:custGeom>
            <a:solidFill>
              <a:srgbClr val="FF1A1A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E2029248-09A5-CCB3-A66C-87AF896C55E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881998" y="7335703"/>
              <a:ext cx="59993" cy="90201"/>
            </a:xfrm>
            <a:custGeom>
              <a:avLst/>
              <a:gdLst>
                <a:gd name="connsiteX0" fmla="*/ 60195 w 59993"/>
                <a:gd name="connsiteY0" fmla="*/ 45582 h 90201"/>
                <a:gd name="connsiteX1" fmla="*/ 52567 w 59993"/>
                <a:gd name="connsiteY1" fmla="*/ 11427 h 90201"/>
                <a:gd name="connsiteX2" fmla="*/ 30198 w 59993"/>
                <a:gd name="connsiteY2" fmla="*/ 86 h 90201"/>
                <a:gd name="connsiteX3" fmla="*/ 201 w 59993"/>
                <a:gd name="connsiteY3" fmla="*/ 45582 h 90201"/>
                <a:gd name="connsiteX4" fmla="*/ 30198 w 59993"/>
                <a:gd name="connsiteY4" fmla="*/ 90287 h 90201"/>
                <a:gd name="connsiteX5" fmla="*/ 60195 w 59993"/>
                <a:gd name="connsiteY5" fmla="*/ 45582 h 90201"/>
                <a:gd name="connsiteX6" fmla="*/ 30198 w 59993"/>
                <a:gd name="connsiteY6" fmla="*/ 86595 h 90201"/>
                <a:gd name="connsiteX7" fmla="*/ 13778 w 59993"/>
                <a:gd name="connsiteY7" fmla="*/ 72220 h 90201"/>
                <a:gd name="connsiteX8" fmla="*/ 11967 w 59993"/>
                <a:gd name="connsiteY8" fmla="*/ 43868 h 90201"/>
                <a:gd name="connsiteX9" fmla="*/ 13907 w 59993"/>
                <a:gd name="connsiteY9" fmla="*/ 16965 h 90201"/>
                <a:gd name="connsiteX10" fmla="*/ 30198 w 59993"/>
                <a:gd name="connsiteY10" fmla="*/ 3778 h 90201"/>
                <a:gd name="connsiteX11" fmla="*/ 46231 w 59993"/>
                <a:gd name="connsiteY11" fmla="*/ 15779 h 90201"/>
                <a:gd name="connsiteX12" fmla="*/ 48429 w 59993"/>
                <a:gd name="connsiteY12" fmla="*/ 43868 h 90201"/>
                <a:gd name="connsiteX13" fmla="*/ 46748 w 59993"/>
                <a:gd name="connsiteY13" fmla="*/ 71693 h 90201"/>
                <a:gd name="connsiteX14" fmla="*/ 30198 w 59993"/>
                <a:gd name="connsiteY14" fmla="*/ 86595 h 9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993" h="90201">
                  <a:moveTo>
                    <a:pt x="60195" y="45582"/>
                  </a:moveTo>
                  <a:cubicBezTo>
                    <a:pt x="60195" y="31076"/>
                    <a:pt x="58514" y="20658"/>
                    <a:pt x="52567" y="11427"/>
                  </a:cubicBezTo>
                  <a:cubicBezTo>
                    <a:pt x="48559" y="5361"/>
                    <a:pt x="40542" y="86"/>
                    <a:pt x="30198" y="86"/>
                  </a:cubicBezTo>
                  <a:cubicBezTo>
                    <a:pt x="201" y="86"/>
                    <a:pt x="201" y="36087"/>
                    <a:pt x="201" y="45582"/>
                  </a:cubicBezTo>
                  <a:cubicBezTo>
                    <a:pt x="201" y="55077"/>
                    <a:pt x="201" y="90287"/>
                    <a:pt x="30198" y="90287"/>
                  </a:cubicBezTo>
                  <a:cubicBezTo>
                    <a:pt x="60195" y="90287"/>
                    <a:pt x="60195" y="55077"/>
                    <a:pt x="60195" y="45582"/>
                  </a:cubicBezTo>
                  <a:close/>
                  <a:moveTo>
                    <a:pt x="30198" y="86595"/>
                  </a:moveTo>
                  <a:cubicBezTo>
                    <a:pt x="24251" y="86595"/>
                    <a:pt x="16364" y="83034"/>
                    <a:pt x="13778" y="72220"/>
                  </a:cubicBezTo>
                  <a:cubicBezTo>
                    <a:pt x="11967" y="64440"/>
                    <a:pt x="11967" y="53626"/>
                    <a:pt x="11967" y="43868"/>
                  </a:cubicBezTo>
                  <a:cubicBezTo>
                    <a:pt x="11967" y="34241"/>
                    <a:pt x="11967" y="24218"/>
                    <a:pt x="13907" y="16965"/>
                  </a:cubicBezTo>
                  <a:cubicBezTo>
                    <a:pt x="16622" y="6547"/>
                    <a:pt x="24897" y="3778"/>
                    <a:pt x="30198" y="3778"/>
                  </a:cubicBezTo>
                  <a:cubicBezTo>
                    <a:pt x="37180" y="3778"/>
                    <a:pt x="43904" y="8130"/>
                    <a:pt x="46231" y="15779"/>
                  </a:cubicBezTo>
                  <a:cubicBezTo>
                    <a:pt x="48300" y="22900"/>
                    <a:pt x="48429" y="32395"/>
                    <a:pt x="48429" y="43868"/>
                  </a:cubicBezTo>
                  <a:cubicBezTo>
                    <a:pt x="48429" y="53626"/>
                    <a:pt x="48429" y="63385"/>
                    <a:pt x="46748" y="71693"/>
                  </a:cubicBezTo>
                  <a:cubicBezTo>
                    <a:pt x="44162" y="83693"/>
                    <a:pt x="35370" y="86595"/>
                    <a:pt x="30198" y="86595"/>
                  </a:cubicBezTo>
                  <a:close/>
                </a:path>
              </a:pathLst>
            </a:custGeom>
            <a:solidFill>
              <a:srgbClr val="FF1A1A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EA7EE1F2-DBEB-3723-178E-D2490EC10E0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2014514" y="7344143"/>
              <a:ext cx="112857" cy="7535"/>
            </a:xfrm>
            <a:custGeom>
              <a:avLst/>
              <a:gdLst>
                <a:gd name="connsiteX0" fmla="*/ 106601 w 112857"/>
                <a:gd name="connsiteY0" fmla="*/ 7620 h 7535"/>
                <a:gd name="connsiteX1" fmla="*/ 113066 w 112857"/>
                <a:gd name="connsiteY1" fmla="*/ 3852 h 7535"/>
                <a:gd name="connsiteX2" fmla="*/ 106601 w 112857"/>
                <a:gd name="connsiteY2" fmla="*/ 84 h 7535"/>
                <a:gd name="connsiteX3" fmla="*/ 6673 w 112857"/>
                <a:gd name="connsiteY3" fmla="*/ 84 h 7535"/>
                <a:gd name="connsiteX4" fmla="*/ 208 w 112857"/>
                <a:gd name="connsiteY4" fmla="*/ 3852 h 7535"/>
                <a:gd name="connsiteX5" fmla="*/ 6673 w 112857"/>
                <a:gd name="connsiteY5" fmla="*/ 7620 h 7535"/>
                <a:gd name="connsiteX6" fmla="*/ 106601 w 112857"/>
                <a:gd name="connsiteY6" fmla="*/ 7620 h 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57" h="7535">
                  <a:moveTo>
                    <a:pt x="106601" y="7620"/>
                  </a:moveTo>
                  <a:cubicBezTo>
                    <a:pt x="109741" y="7620"/>
                    <a:pt x="113066" y="7620"/>
                    <a:pt x="113066" y="3852"/>
                  </a:cubicBezTo>
                  <a:cubicBezTo>
                    <a:pt x="113066" y="84"/>
                    <a:pt x="109741" y="84"/>
                    <a:pt x="106601" y="84"/>
                  </a:cubicBezTo>
                  <a:lnTo>
                    <a:pt x="6673" y="84"/>
                  </a:lnTo>
                  <a:cubicBezTo>
                    <a:pt x="3533" y="84"/>
                    <a:pt x="208" y="84"/>
                    <a:pt x="208" y="3852"/>
                  </a:cubicBezTo>
                  <a:cubicBezTo>
                    <a:pt x="208" y="7620"/>
                    <a:pt x="3533" y="7620"/>
                    <a:pt x="6673" y="7620"/>
                  </a:cubicBezTo>
                  <a:lnTo>
                    <a:pt x="106601" y="7620"/>
                  </a:lnTo>
                  <a:close/>
                </a:path>
              </a:pathLst>
            </a:custGeom>
            <a:solidFill>
              <a:srgbClr val="000000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FD1D3C79-86A4-1B17-167C-B4A8CC129CD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2188326" y="7267468"/>
              <a:ext cx="125603" cy="127540"/>
            </a:xfrm>
            <a:custGeom>
              <a:avLst/>
              <a:gdLst>
                <a:gd name="connsiteX0" fmla="*/ 74656 w 125603"/>
                <a:gd name="connsiteY0" fmla="*/ 13271 h 127540"/>
                <a:gd name="connsiteX1" fmla="*/ 78905 w 125603"/>
                <a:gd name="connsiteY1" fmla="*/ 6301 h 127540"/>
                <a:gd name="connsiteX2" fmla="*/ 90541 w 125603"/>
                <a:gd name="connsiteY2" fmla="*/ 5924 h 127540"/>
                <a:gd name="connsiteX3" fmla="*/ 117509 w 125603"/>
                <a:gd name="connsiteY3" fmla="*/ 21372 h 127540"/>
                <a:gd name="connsiteX4" fmla="*/ 116031 w 125603"/>
                <a:gd name="connsiteY4" fmla="*/ 36444 h 127540"/>
                <a:gd name="connsiteX5" fmla="*/ 115477 w 125603"/>
                <a:gd name="connsiteY5" fmla="*/ 40023 h 127540"/>
                <a:gd name="connsiteX6" fmla="*/ 117694 w 125603"/>
                <a:gd name="connsiteY6" fmla="*/ 42472 h 127540"/>
                <a:gd name="connsiteX7" fmla="*/ 120464 w 125603"/>
                <a:gd name="connsiteY7" fmla="*/ 38139 h 127540"/>
                <a:gd name="connsiteX8" fmla="*/ 125452 w 125603"/>
                <a:gd name="connsiteY8" fmla="*/ 5359 h 127540"/>
                <a:gd name="connsiteX9" fmla="*/ 125821 w 125603"/>
                <a:gd name="connsiteY9" fmla="*/ 2156 h 127540"/>
                <a:gd name="connsiteX10" fmla="*/ 120834 w 125603"/>
                <a:gd name="connsiteY10" fmla="*/ 84 h 127540"/>
                <a:gd name="connsiteX11" fmla="*/ 18320 w 125603"/>
                <a:gd name="connsiteY11" fmla="*/ 84 h 127540"/>
                <a:gd name="connsiteX12" fmla="*/ 12409 w 125603"/>
                <a:gd name="connsiteY12" fmla="*/ 3852 h 127540"/>
                <a:gd name="connsiteX13" fmla="*/ 1326 w 125603"/>
                <a:gd name="connsiteY13" fmla="*/ 37009 h 127540"/>
                <a:gd name="connsiteX14" fmla="*/ 218 w 125603"/>
                <a:gd name="connsiteY14" fmla="*/ 40400 h 127540"/>
                <a:gd name="connsiteX15" fmla="*/ 2435 w 125603"/>
                <a:gd name="connsiteY15" fmla="*/ 42472 h 127540"/>
                <a:gd name="connsiteX16" fmla="*/ 5575 w 125603"/>
                <a:gd name="connsiteY16" fmla="*/ 38516 h 127540"/>
                <a:gd name="connsiteX17" fmla="*/ 47689 w 125603"/>
                <a:gd name="connsiteY17" fmla="*/ 5924 h 127540"/>
                <a:gd name="connsiteX18" fmla="*/ 54892 w 125603"/>
                <a:gd name="connsiteY18" fmla="*/ 5924 h 127540"/>
                <a:gd name="connsiteX19" fmla="*/ 60064 w 125603"/>
                <a:gd name="connsiteY19" fmla="*/ 8185 h 127540"/>
                <a:gd name="connsiteX20" fmla="*/ 59325 w 125603"/>
                <a:gd name="connsiteY20" fmla="*/ 12141 h 127540"/>
                <a:gd name="connsiteX21" fmla="*/ 34574 w 125603"/>
                <a:gd name="connsiteY21" fmla="*/ 112742 h 127540"/>
                <a:gd name="connsiteX22" fmla="*/ 12594 w 125603"/>
                <a:gd name="connsiteY22" fmla="*/ 121785 h 127540"/>
                <a:gd name="connsiteX23" fmla="*/ 4836 w 125603"/>
                <a:gd name="connsiteY23" fmla="*/ 125364 h 127540"/>
                <a:gd name="connsiteX24" fmla="*/ 7976 w 125603"/>
                <a:gd name="connsiteY24" fmla="*/ 127625 h 127540"/>
                <a:gd name="connsiteX25" fmla="*/ 23122 w 125603"/>
                <a:gd name="connsiteY25" fmla="*/ 127248 h 127540"/>
                <a:gd name="connsiteX26" fmla="*/ 38823 w 125603"/>
                <a:gd name="connsiteY26" fmla="*/ 127060 h 127540"/>
                <a:gd name="connsiteX27" fmla="*/ 54153 w 125603"/>
                <a:gd name="connsiteY27" fmla="*/ 127248 h 127540"/>
                <a:gd name="connsiteX28" fmla="*/ 70223 w 125603"/>
                <a:gd name="connsiteY28" fmla="*/ 127625 h 127540"/>
                <a:gd name="connsiteX29" fmla="*/ 74287 w 125603"/>
                <a:gd name="connsiteY29" fmla="*/ 123857 h 127540"/>
                <a:gd name="connsiteX30" fmla="*/ 68007 w 125603"/>
                <a:gd name="connsiteY30" fmla="*/ 121785 h 127540"/>
                <a:gd name="connsiteX31" fmla="*/ 56185 w 125603"/>
                <a:gd name="connsiteY31" fmla="*/ 121408 h 127540"/>
                <a:gd name="connsiteX32" fmla="*/ 49351 w 125603"/>
                <a:gd name="connsiteY32" fmla="*/ 117263 h 127540"/>
                <a:gd name="connsiteX33" fmla="*/ 50090 w 125603"/>
                <a:gd name="connsiteY33" fmla="*/ 113307 h 127540"/>
                <a:gd name="connsiteX34" fmla="*/ 74656 w 125603"/>
                <a:gd name="connsiteY34" fmla="*/ 13271 h 12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5603" h="127540">
                  <a:moveTo>
                    <a:pt x="74656" y="13271"/>
                  </a:moveTo>
                  <a:cubicBezTo>
                    <a:pt x="75949" y="7997"/>
                    <a:pt x="76688" y="6866"/>
                    <a:pt x="78905" y="6301"/>
                  </a:cubicBezTo>
                  <a:cubicBezTo>
                    <a:pt x="80567" y="5924"/>
                    <a:pt x="86663" y="5924"/>
                    <a:pt x="90541" y="5924"/>
                  </a:cubicBezTo>
                  <a:cubicBezTo>
                    <a:pt x="109197" y="5924"/>
                    <a:pt x="117509" y="6678"/>
                    <a:pt x="117509" y="21372"/>
                  </a:cubicBezTo>
                  <a:cubicBezTo>
                    <a:pt x="117509" y="24198"/>
                    <a:pt x="116770" y="31545"/>
                    <a:pt x="116031" y="36444"/>
                  </a:cubicBezTo>
                  <a:cubicBezTo>
                    <a:pt x="115847" y="37197"/>
                    <a:pt x="115477" y="39458"/>
                    <a:pt x="115477" y="40023"/>
                  </a:cubicBezTo>
                  <a:cubicBezTo>
                    <a:pt x="115477" y="41153"/>
                    <a:pt x="116031" y="42472"/>
                    <a:pt x="117694" y="42472"/>
                  </a:cubicBezTo>
                  <a:cubicBezTo>
                    <a:pt x="119726" y="42472"/>
                    <a:pt x="120095" y="40965"/>
                    <a:pt x="120464" y="38139"/>
                  </a:cubicBezTo>
                  <a:lnTo>
                    <a:pt x="125452" y="5359"/>
                  </a:lnTo>
                  <a:cubicBezTo>
                    <a:pt x="125636" y="4606"/>
                    <a:pt x="125821" y="2722"/>
                    <a:pt x="125821" y="2156"/>
                  </a:cubicBezTo>
                  <a:cubicBezTo>
                    <a:pt x="125821" y="84"/>
                    <a:pt x="123974" y="84"/>
                    <a:pt x="120834" y="84"/>
                  </a:cubicBezTo>
                  <a:lnTo>
                    <a:pt x="18320" y="84"/>
                  </a:lnTo>
                  <a:cubicBezTo>
                    <a:pt x="13887" y="84"/>
                    <a:pt x="13702" y="273"/>
                    <a:pt x="12409" y="3852"/>
                  </a:cubicBezTo>
                  <a:lnTo>
                    <a:pt x="1326" y="37009"/>
                  </a:lnTo>
                  <a:cubicBezTo>
                    <a:pt x="1142" y="37386"/>
                    <a:pt x="218" y="40023"/>
                    <a:pt x="218" y="40400"/>
                  </a:cubicBezTo>
                  <a:cubicBezTo>
                    <a:pt x="218" y="41530"/>
                    <a:pt x="1142" y="42472"/>
                    <a:pt x="2435" y="42472"/>
                  </a:cubicBezTo>
                  <a:cubicBezTo>
                    <a:pt x="4282" y="42472"/>
                    <a:pt x="4466" y="41530"/>
                    <a:pt x="5575" y="38516"/>
                  </a:cubicBezTo>
                  <a:cubicBezTo>
                    <a:pt x="15549" y="9315"/>
                    <a:pt x="20352" y="5924"/>
                    <a:pt x="47689" y="5924"/>
                  </a:cubicBezTo>
                  <a:lnTo>
                    <a:pt x="54892" y="5924"/>
                  </a:lnTo>
                  <a:cubicBezTo>
                    <a:pt x="60064" y="5924"/>
                    <a:pt x="60064" y="6678"/>
                    <a:pt x="60064" y="8185"/>
                  </a:cubicBezTo>
                  <a:cubicBezTo>
                    <a:pt x="60064" y="9315"/>
                    <a:pt x="59510" y="11576"/>
                    <a:pt x="59325" y="12141"/>
                  </a:cubicBezTo>
                  <a:lnTo>
                    <a:pt x="34574" y="112742"/>
                  </a:lnTo>
                  <a:cubicBezTo>
                    <a:pt x="32912" y="119712"/>
                    <a:pt x="32358" y="121785"/>
                    <a:pt x="12594" y="121785"/>
                  </a:cubicBezTo>
                  <a:cubicBezTo>
                    <a:pt x="5944" y="121785"/>
                    <a:pt x="4836" y="121785"/>
                    <a:pt x="4836" y="125364"/>
                  </a:cubicBezTo>
                  <a:cubicBezTo>
                    <a:pt x="4836" y="127625"/>
                    <a:pt x="6868" y="127625"/>
                    <a:pt x="7976" y="127625"/>
                  </a:cubicBezTo>
                  <a:cubicBezTo>
                    <a:pt x="12963" y="127625"/>
                    <a:pt x="18135" y="127248"/>
                    <a:pt x="23122" y="127248"/>
                  </a:cubicBezTo>
                  <a:cubicBezTo>
                    <a:pt x="28294" y="127248"/>
                    <a:pt x="33651" y="127060"/>
                    <a:pt x="38823" y="127060"/>
                  </a:cubicBezTo>
                  <a:cubicBezTo>
                    <a:pt x="43994" y="127060"/>
                    <a:pt x="49166" y="127248"/>
                    <a:pt x="54153" y="127248"/>
                  </a:cubicBezTo>
                  <a:cubicBezTo>
                    <a:pt x="59510" y="127248"/>
                    <a:pt x="65051" y="127625"/>
                    <a:pt x="70223" y="127625"/>
                  </a:cubicBezTo>
                  <a:cubicBezTo>
                    <a:pt x="72070" y="127625"/>
                    <a:pt x="74287" y="127625"/>
                    <a:pt x="74287" y="123857"/>
                  </a:cubicBezTo>
                  <a:cubicBezTo>
                    <a:pt x="74287" y="121785"/>
                    <a:pt x="72809" y="121785"/>
                    <a:pt x="68007" y="121785"/>
                  </a:cubicBezTo>
                  <a:cubicBezTo>
                    <a:pt x="63389" y="121785"/>
                    <a:pt x="60988" y="121785"/>
                    <a:pt x="56185" y="121408"/>
                  </a:cubicBezTo>
                  <a:cubicBezTo>
                    <a:pt x="50829" y="120843"/>
                    <a:pt x="49351" y="120277"/>
                    <a:pt x="49351" y="117263"/>
                  </a:cubicBezTo>
                  <a:cubicBezTo>
                    <a:pt x="49351" y="117075"/>
                    <a:pt x="49351" y="116133"/>
                    <a:pt x="50090" y="113307"/>
                  </a:cubicBezTo>
                  <a:lnTo>
                    <a:pt x="74656" y="13271"/>
                  </a:lnTo>
                  <a:close/>
                </a:path>
              </a:pathLst>
            </a:custGeom>
            <a:solidFill>
              <a:srgbClr val="1A1AFF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3" name="Forme libre 622">
              <a:extLst>
                <a:ext uri="{FF2B5EF4-FFF2-40B4-BE49-F238E27FC236}">
                  <a16:creationId xmlns:a16="http://schemas.microsoft.com/office/drawing/2014/main" id="{AEDF07A1-E979-479C-9599-EC516355F19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2301789" y="7365111"/>
              <a:ext cx="127228" cy="59474"/>
            </a:xfrm>
            <a:custGeom>
              <a:avLst/>
              <a:gdLst>
                <a:gd name="connsiteX0" fmla="*/ 65002 w 127228"/>
                <a:gd name="connsiteY0" fmla="*/ 22109 h 59474"/>
                <a:gd name="connsiteX1" fmla="*/ 51167 w 127228"/>
                <a:gd name="connsiteY1" fmla="*/ 8130 h 59474"/>
                <a:gd name="connsiteX2" fmla="*/ 27894 w 127228"/>
                <a:gd name="connsiteY2" fmla="*/ 86 h 59474"/>
                <a:gd name="connsiteX3" fmla="*/ 224 w 127228"/>
                <a:gd name="connsiteY3" fmla="*/ 29889 h 59474"/>
                <a:gd name="connsiteX4" fmla="*/ 27506 w 127228"/>
                <a:gd name="connsiteY4" fmla="*/ 59561 h 59474"/>
                <a:gd name="connsiteX5" fmla="*/ 62674 w 127228"/>
                <a:gd name="connsiteY5" fmla="*/ 37538 h 59474"/>
                <a:gd name="connsiteX6" fmla="*/ 76509 w 127228"/>
                <a:gd name="connsiteY6" fmla="*/ 51516 h 59474"/>
                <a:gd name="connsiteX7" fmla="*/ 99783 w 127228"/>
                <a:gd name="connsiteY7" fmla="*/ 59561 h 59474"/>
                <a:gd name="connsiteX8" fmla="*/ 127452 w 127228"/>
                <a:gd name="connsiteY8" fmla="*/ 29757 h 59474"/>
                <a:gd name="connsiteX9" fmla="*/ 100171 w 127228"/>
                <a:gd name="connsiteY9" fmla="*/ 86 h 59474"/>
                <a:gd name="connsiteX10" fmla="*/ 65002 w 127228"/>
                <a:gd name="connsiteY10" fmla="*/ 22109 h 59474"/>
                <a:gd name="connsiteX11" fmla="*/ 69139 w 127228"/>
                <a:gd name="connsiteY11" fmla="*/ 26988 h 59474"/>
                <a:gd name="connsiteX12" fmla="*/ 101334 w 127228"/>
                <a:gd name="connsiteY12" fmla="*/ 5097 h 59474"/>
                <a:gd name="connsiteX13" fmla="*/ 123832 w 127228"/>
                <a:gd name="connsiteY13" fmla="*/ 29757 h 59474"/>
                <a:gd name="connsiteX14" fmla="*/ 101852 w 127228"/>
                <a:gd name="connsiteY14" fmla="*/ 52308 h 59474"/>
                <a:gd name="connsiteX15" fmla="*/ 69139 w 127228"/>
                <a:gd name="connsiteY15" fmla="*/ 26988 h 59474"/>
                <a:gd name="connsiteX16" fmla="*/ 58537 w 127228"/>
                <a:gd name="connsiteY16" fmla="*/ 32658 h 59474"/>
                <a:gd name="connsiteX17" fmla="*/ 26342 w 127228"/>
                <a:gd name="connsiteY17" fmla="*/ 54549 h 59474"/>
                <a:gd name="connsiteX18" fmla="*/ 3844 w 127228"/>
                <a:gd name="connsiteY18" fmla="*/ 29889 h 59474"/>
                <a:gd name="connsiteX19" fmla="*/ 25825 w 127228"/>
                <a:gd name="connsiteY19" fmla="*/ 7339 h 59474"/>
                <a:gd name="connsiteX20" fmla="*/ 58537 w 127228"/>
                <a:gd name="connsiteY20" fmla="*/ 32658 h 5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228" h="59474">
                  <a:moveTo>
                    <a:pt x="65002" y="22109"/>
                  </a:moveTo>
                  <a:cubicBezTo>
                    <a:pt x="58149" y="13932"/>
                    <a:pt x="56080" y="11691"/>
                    <a:pt x="51167" y="8130"/>
                  </a:cubicBezTo>
                  <a:cubicBezTo>
                    <a:pt x="43280" y="2327"/>
                    <a:pt x="35005" y="86"/>
                    <a:pt x="27894" y="86"/>
                  </a:cubicBezTo>
                  <a:cubicBezTo>
                    <a:pt x="11861" y="86"/>
                    <a:pt x="224" y="14064"/>
                    <a:pt x="224" y="29889"/>
                  </a:cubicBezTo>
                  <a:cubicBezTo>
                    <a:pt x="224" y="45318"/>
                    <a:pt x="11343" y="59561"/>
                    <a:pt x="27506" y="59561"/>
                  </a:cubicBezTo>
                  <a:cubicBezTo>
                    <a:pt x="45478" y="59561"/>
                    <a:pt x="58020" y="44527"/>
                    <a:pt x="62674" y="37538"/>
                  </a:cubicBezTo>
                  <a:cubicBezTo>
                    <a:pt x="69527" y="45714"/>
                    <a:pt x="71596" y="47956"/>
                    <a:pt x="76509" y="51516"/>
                  </a:cubicBezTo>
                  <a:cubicBezTo>
                    <a:pt x="84396" y="57319"/>
                    <a:pt x="92671" y="59561"/>
                    <a:pt x="99783" y="59561"/>
                  </a:cubicBezTo>
                  <a:cubicBezTo>
                    <a:pt x="115816" y="59561"/>
                    <a:pt x="127452" y="45582"/>
                    <a:pt x="127452" y="29757"/>
                  </a:cubicBezTo>
                  <a:cubicBezTo>
                    <a:pt x="127452" y="14328"/>
                    <a:pt x="116333" y="86"/>
                    <a:pt x="100171" y="86"/>
                  </a:cubicBezTo>
                  <a:cubicBezTo>
                    <a:pt x="82198" y="86"/>
                    <a:pt x="69657" y="15119"/>
                    <a:pt x="65002" y="22109"/>
                  </a:cubicBezTo>
                  <a:close/>
                  <a:moveTo>
                    <a:pt x="69139" y="26988"/>
                  </a:moveTo>
                  <a:cubicBezTo>
                    <a:pt x="74311" y="18416"/>
                    <a:pt x="85560" y="5097"/>
                    <a:pt x="101334" y="5097"/>
                  </a:cubicBezTo>
                  <a:cubicBezTo>
                    <a:pt x="114652" y="5097"/>
                    <a:pt x="123832" y="17097"/>
                    <a:pt x="123832" y="29757"/>
                  </a:cubicBezTo>
                  <a:cubicBezTo>
                    <a:pt x="123832" y="42417"/>
                    <a:pt x="113747" y="52308"/>
                    <a:pt x="101852" y="52308"/>
                  </a:cubicBezTo>
                  <a:cubicBezTo>
                    <a:pt x="89827" y="52308"/>
                    <a:pt x="81552" y="42285"/>
                    <a:pt x="69139" y="26988"/>
                  </a:cubicBezTo>
                  <a:close/>
                  <a:moveTo>
                    <a:pt x="58537" y="32658"/>
                  </a:moveTo>
                  <a:cubicBezTo>
                    <a:pt x="53365" y="41230"/>
                    <a:pt x="42116" y="54549"/>
                    <a:pt x="26342" y="54549"/>
                  </a:cubicBezTo>
                  <a:cubicBezTo>
                    <a:pt x="13024" y="54549"/>
                    <a:pt x="3844" y="42549"/>
                    <a:pt x="3844" y="29889"/>
                  </a:cubicBezTo>
                  <a:cubicBezTo>
                    <a:pt x="3844" y="17229"/>
                    <a:pt x="13929" y="7339"/>
                    <a:pt x="25825" y="7339"/>
                  </a:cubicBezTo>
                  <a:cubicBezTo>
                    <a:pt x="37849" y="7339"/>
                    <a:pt x="46124" y="17361"/>
                    <a:pt x="58537" y="32658"/>
                  </a:cubicBezTo>
                  <a:close/>
                </a:path>
              </a:pathLst>
            </a:custGeom>
            <a:solidFill>
              <a:srgbClr val="1A1AFF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84E21AF0-70C7-75B4-E090-0FE07C6C8A0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2545993" y="7196642"/>
              <a:ext cx="122832" cy="44083"/>
            </a:xfrm>
            <a:custGeom>
              <a:avLst/>
              <a:gdLst>
                <a:gd name="connsiteX0" fmla="*/ 116789 w 122832"/>
                <a:gd name="connsiteY0" fmla="*/ 7613 h 44083"/>
                <a:gd name="connsiteX1" fmla="*/ 123069 w 122832"/>
                <a:gd name="connsiteY1" fmla="*/ 3845 h 44083"/>
                <a:gd name="connsiteX2" fmla="*/ 116974 w 122832"/>
                <a:gd name="connsiteY2" fmla="*/ 77 h 44083"/>
                <a:gd name="connsiteX3" fmla="*/ 6332 w 122832"/>
                <a:gd name="connsiteY3" fmla="*/ 77 h 44083"/>
                <a:gd name="connsiteX4" fmla="*/ 237 w 122832"/>
                <a:gd name="connsiteY4" fmla="*/ 3845 h 44083"/>
                <a:gd name="connsiteX5" fmla="*/ 6517 w 122832"/>
                <a:gd name="connsiteY5" fmla="*/ 7613 h 44083"/>
                <a:gd name="connsiteX6" fmla="*/ 116789 w 122832"/>
                <a:gd name="connsiteY6" fmla="*/ 7613 h 44083"/>
                <a:gd name="connsiteX7" fmla="*/ 116974 w 122832"/>
                <a:gd name="connsiteY7" fmla="*/ 44161 h 44083"/>
                <a:gd name="connsiteX8" fmla="*/ 123069 w 122832"/>
                <a:gd name="connsiteY8" fmla="*/ 40393 h 44083"/>
                <a:gd name="connsiteX9" fmla="*/ 116789 w 122832"/>
                <a:gd name="connsiteY9" fmla="*/ 36625 h 44083"/>
                <a:gd name="connsiteX10" fmla="*/ 6517 w 122832"/>
                <a:gd name="connsiteY10" fmla="*/ 36625 h 44083"/>
                <a:gd name="connsiteX11" fmla="*/ 237 w 122832"/>
                <a:gd name="connsiteY11" fmla="*/ 40393 h 44083"/>
                <a:gd name="connsiteX12" fmla="*/ 6332 w 122832"/>
                <a:gd name="connsiteY12" fmla="*/ 44161 h 44083"/>
                <a:gd name="connsiteX13" fmla="*/ 116974 w 122832"/>
                <a:gd name="connsiteY13" fmla="*/ 44161 h 4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832" h="44083">
                  <a:moveTo>
                    <a:pt x="116789" y="7613"/>
                  </a:moveTo>
                  <a:cubicBezTo>
                    <a:pt x="119560" y="7613"/>
                    <a:pt x="123069" y="7613"/>
                    <a:pt x="123069" y="3845"/>
                  </a:cubicBezTo>
                  <a:cubicBezTo>
                    <a:pt x="123069" y="77"/>
                    <a:pt x="119560" y="77"/>
                    <a:pt x="116974" y="77"/>
                  </a:cubicBezTo>
                  <a:lnTo>
                    <a:pt x="6332" y="77"/>
                  </a:lnTo>
                  <a:cubicBezTo>
                    <a:pt x="3747" y="77"/>
                    <a:pt x="237" y="77"/>
                    <a:pt x="237" y="3845"/>
                  </a:cubicBezTo>
                  <a:cubicBezTo>
                    <a:pt x="237" y="7613"/>
                    <a:pt x="3747" y="7613"/>
                    <a:pt x="6517" y="7613"/>
                  </a:cubicBezTo>
                  <a:lnTo>
                    <a:pt x="116789" y="7613"/>
                  </a:lnTo>
                  <a:close/>
                  <a:moveTo>
                    <a:pt x="116974" y="44161"/>
                  </a:moveTo>
                  <a:cubicBezTo>
                    <a:pt x="119560" y="44161"/>
                    <a:pt x="123069" y="44161"/>
                    <a:pt x="123069" y="40393"/>
                  </a:cubicBezTo>
                  <a:cubicBezTo>
                    <a:pt x="123069" y="36625"/>
                    <a:pt x="119560" y="36625"/>
                    <a:pt x="116789" y="36625"/>
                  </a:cubicBezTo>
                  <a:lnTo>
                    <a:pt x="6517" y="36625"/>
                  </a:lnTo>
                  <a:cubicBezTo>
                    <a:pt x="3747" y="36625"/>
                    <a:pt x="237" y="36625"/>
                    <a:pt x="237" y="40393"/>
                  </a:cubicBezTo>
                  <a:cubicBezTo>
                    <a:pt x="237" y="44161"/>
                    <a:pt x="3747" y="44161"/>
                    <a:pt x="6332" y="44161"/>
                  </a:cubicBezTo>
                  <a:lnTo>
                    <a:pt x="116974" y="44161"/>
                  </a:lnTo>
                  <a:close/>
                </a:path>
              </a:pathLst>
            </a:custGeom>
            <a:solidFill>
              <a:srgbClr val="000000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555F9378-FE87-E695-8CF4-4CA40E7B0B0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2942070" y="7012866"/>
              <a:ext cx="60954" cy="125468"/>
            </a:xfrm>
            <a:custGeom>
              <a:avLst/>
              <a:gdLst>
                <a:gd name="connsiteX0" fmla="*/ 38124 w 60954"/>
                <a:gd name="connsiteY0" fmla="*/ 4969 h 125468"/>
                <a:gd name="connsiteX1" fmla="*/ 33875 w 60954"/>
                <a:gd name="connsiteY1" fmla="*/ 71 h 125468"/>
                <a:gd name="connsiteX2" fmla="*/ 258 w 60954"/>
                <a:gd name="connsiteY2" fmla="*/ 12128 h 125468"/>
                <a:gd name="connsiteX3" fmla="*/ 258 w 60954"/>
                <a:gd name="connsiteY3" fmla="*/ 17968 h 125468"/>
                <a:gd name="connsiteX4" fmla="*/ 24455 w 60954"/>
                <a:gd name="connsiteY4" fmla="*/ 13070 h 125468"/>
                <a:gd name="connsiteX5" fmla="*/ 24455 w 60954"/>
                <a:gd name="connsiteY5" fmla="*/ 110656 h 125468"/>
                <a:gd name="connsiteX6" fmla="*/ 7277 w 60954"/>
                <a:gd name="connsiteY6" fmla="*/ 119699 h 125468"/>
                <a:gd name="connsiteX7" fmla="*/ 1366 w 60954"/>
                <a:gd name="connsiteY7" fmla="*/ 119699 h 125468"/>
                <a:gd name="connsiteX8" fmla="*/ 1366 w 60954"/>
                <a:gd name="connsiteY8" fmla="*/ 125539 h 125468"/>
                <a:gd name="connsiteX9" fmla="*/ 31289 w 60954"/>
                <a:gd name="connsiteY9" fmla="*/ 124974 h 125468"/>
                <a:gd name="connsiteX10" fmla="*/ 61212 w 60954"/>
                <a:gd name="connsiteY10" fmla="*/ 125539 h 125468"/>
                <a:gd name="connsiteX11" fmla="*/ 61212 w 60954"/>
                <a:gd name="connsiteY11" fmla="*/ 119699 h 125468"/>
                <a:gd name="connsiteX12" fmla="*/ 55302 w 60954"/>
                <a:gd name="connsiteY12" fmla="*/ 119699 h 125468"/>
                <a:gd name="connsiteX13" fmla="*/ 38124 w 60954"/>
                <a:gd name="connsiteY13" fmla="*/ 110656 h 125468"/>
                <a:gd name="connsiteX14" fmla="*/ 38124 w 60954"/>
                <a:gd name="connsiteY14" fmla="*/ 4969 h 12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954" h="125468">
                  <a:moveTo>
                    <a:pt x="38124" y="4969"/>
                  </a:moveTo>
                  <a:cubicBezTo>
                    <a:pt x="38124" y="447"/>
                    <a:pt x="38124" y="71"/>
                    <a:pt x="33875" y="71"/>
                  </a:cubicBezTo>
                  <a:cubicBezTo>
                    <a:pt x="22423" y="12128"/>
                    <a:pt x="6169" y="12128"/>
                    <a:pt x="258" y="12128"/>
                  </a:cubicBezTo>
                  <a:lnTo>
                    <a:pt x="258" y="17968"/>
                  </a:lnTo>
                  <a:cubicBezTo>
                    <a:pt x="3952" y="17968"/>
                    <a:pt x="14850" y="17968"/>
                    <a:pt x="24455" y="13070"/>
                  </a:cubicBezTo>
                  <a:lnTo>
                    <a:pt x="24455" y="110656"/>
                  </a:lnTo>
                  <a:cubicBezTo>
                    <a:pt x="24455" y="117438"/>
                    <a:pt x="23901" y="119699"/>
                    <a:pt x="7277" y="119699"/>
                  </a:cubicBezTo>
                  <a:lnTo>
                    <a:pt x="1366" y="119699"/>
                  </a:lnTo>
                  <a:lnTo>
                    <a:pt x="1366" y="125539"/>
                  </a:lnTo>
                  <a:cubicBezTo>
                    <a:pt x="7831" y="124974"/>
                    <a:pt x="23901" y="124974"/>
                    <a:pt x="31289" y="124974"/>
                  </a:cubicBezTo>
                  <a:cubicBezTo>
                    <a:pt x="38678" y="124974"/>
                    <a:pt x="54748" y="124974"/>
                    <a:pt x="61212" y="125539"/>
                  </a:cubicBezTo>
                  <a:lnTo>
                    <a:pt x="61212" y="119699"/>
                  </a:lnTo>
                  <a:lnTo>
                    <a:pt x="55302" y="119699"/>
                  </a:lnTo>
                  <a:cubicBezTo>
                    <a:pt x="38678" y="119699"/>
                    <a:pt x="38124" y="117626"/>
                    <a:pt x="38124" y="110656"/>
                  </a:cubicBezTo>
                  <a:lnTo>
                    <a:pt x="38124" y="4969"/>
                  </a:lnTo>
                  <a:close/>
                </a:path>
              </a:pathLst>
            </a:custGeom>
            <a:solidFill>
              <a:srgbClr val="000000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0A75E7C6-103A-B49B-96F6-2F55AC29071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2752786" y="7214916"/>
              <a:ext cx="438045" cy="7535"/>
            </a:xfrm>
            <a:custGeom>
              <a:avLst/>
              <a:gdLst>
                <a:gd name="connsiteX0" fmla="*/ 0 w 438045"/>
                <a:gd name="connsiteY0" fmla="*/ 0 h 7535"/>
                <a:gd name="connsiteX1" fmla="*/ 438045 w 438045"/>
                <a:gd name="connsiteY1" fmla="*/ 0 h 7535"/>
                <a:gd name="connsiteX2" fmla="*/ 438045 w 438045"/>
                <a:gd name="connsiteY2" fmla="*/ 7535 h 7535"/>
                <a:gd name="connsiteX3" fmla="*/ 0 w 438045"/>
                <a:gd name="connsiteY3" fmla="*/ 7535 h 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045" h="7535">
                  <a:moveTo>
                    <a:pt x="0" y="0"/>
                  </a:moveTo>
                  <a:lnTo>
                    <a:pt x="438045" y="0"/>
                  </a:lnTo>
                  <a:lnTo>
                    <a:pt x="438045" y="7535"/>
                  </a:lnTo>
                  <a:lnTo>
                    <a:pt x="0" y="7535"/>
                  </a:lnTo>
                  <a:close/>
                </a:path>
              </a:pathLst>
            </a:custGeom>
            <a:solidFill>
              <a:srgbClr val="000000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48B6631B-9204-24C1-ACAB-1C24DBE29DA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2759066" y="7310609"/>
              <a:ext cx="70374" cy="86471"/>
            </a:xfrm>
            <a:custGeom>
              <a:avLst/>
              <a:gdLst>
                <a:gd name="connsiteX0" fmla="*/ 15580 w 70374"/>
                <a:gd name="connsiteY0" fmla="*/ 43414 h 86471"/>
                <a:gd name="connsiteX1" fmla="*/ 40516 w 70374"/>
                <a:gd name="connsiteY1" fmla="*/ 4794 h 86471"/>
                <a:gd name="connsiteX2" fmla="*/ 60280 w 70374"/>
                <a:gd name="connsiteY2" fmla="*/ 11764 h 86471"/>
                <a:gd name="connsiteX3" fmla="*/ 51598 w 70374"/>
                <a:gd name="connsiteY3" fmla="*/ 20430 h 86471"/>
                <a:gd name="connsiteX4" fmla="*/ 60095 w 70374"/>
                <a:gd name="connsiteY4" fmla="*/ 29096 h 86471"/>
                <a:gd name="connsiteX5" fmla="*/ 68592 w 70374"/>
                <a:gd name="connsiteY5" fmla="*/ 20242 h 86471"/>
                <a:gd name="connsiteX6" fmla="*/ 40331 w 70374"/>
                <a:gd name="connsiteY6" fmla="*/ 84 h 86471"/>
                <a:gd name="connsiteX7" fmla="*/ 249 w 70374"/>
                <a:gd name="connsiteY7" fmla="*/ 43791 h 86471"/>
                <a:gd name="connsiteX8" fmla="*/ 39961 w 70374"/>
                <a:gd name="connsiteY8" fmla="*/ 86556 h 86471"/>
                <a:gd name="connsiteX9" fmla="*/ 70623 w 70374"/>
                <a:gd name="connsiteY9" fmla="*/ 62065 h 86471"/>
                <a:gd name="connsiteX10" fmla="*/ 68222 w 70374"/>
                <a:gd name="connsiteY10" fmla="*/ 60181 h 86471"/>
                <a:gd name="connsiteX11" fmla="*/ 65821 w 70374"/>
                <a:gd name="connsiteY11" fmla="*/ 62065 h 86471"/>
                <a:gd name="connsiteX12" fmla="*/ 41624 w 70374"/>
                <a:gd name="connsiteY12" fmla="*/ 81846 h 86471"/>
                <a:gd name="connsiteX13" fmla="*/ 15580 w 70374"/>
                <a:gd name="connsiteY13" fmla="*/ 43414 h 8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374" h="86471">
                  <a:moveTo>
                    <a:pt x="15580" y="43414"/>
                  </a:moveTo>
                  <a:cubicBezTo>
                    <a:pt x="15580" y="12706"/>
                    <a:pt x="30726" y="4794"/>
                    <a:pt x="40516" y="4794"/>
                  </a:cubicBezTo>
                  <a:cubicBezTo>
                    <a:pt x="42178" y="4794"/>
                    <a:pt x="53815" y="4982"/>
                    <a:pt x="60280" y="11764"/>
                  </a:cubicBezTo>
                  <a:cubicBezTo>
                    <a:pt x="52706" y="12330"/>
                    <a:pt x="51598" y="17981"/>
                    <a:pt x="51598" y="20430"/>
                  </a:cubicBezTo>
                  <a:cubicBezTo>
                    <a:pt x="51598" y="25329"/>
                    <a:pt x="54923" y="29096"/>
                    <a:pt x="60095" y="29096"/>
                  </a:cubicBezTo>
                  <a:cubicBezTo>
                    <a:pt x="64897" y="29096"/>
                    <a:pt x="68592" y="25894"/>
                    <a:pt x="68592" y="20242"/>
                  </a:cubicBezTo>
                  <a:cubicBezTo>
                    <a:pt x="68592" y="7431"/>
                    <a:pt x="54554" y="84"/>
                    <a:pt x="40331" y="84"/>
                  </a:cubicBezTo>
                  <a:cubicBezTo>
                    <a:pt x="17242" y="84"/>
                    <a:pt x="249" y="20430"/>
                    <a:pt x="249" y="43791"/>
                  </a:cubicBezTo>
                  <a:cubicBezTo>
                    <a:pt x="249" y="67905"/>
                    <a:pt x="18535" y="86556"/>
                    <a:pt x="39961" y="86556"/>
                  </a:cubicBezTo>
                  <a:cubicBezTo>
                    <a:pt x="64713" y="86556"/>
                    <a:pt x="70623" y="63949"/>
                    <a:pt x="70623" y="62065"/>
                  </a:cubicBezTo>
                  <a:cubicBezTo>
                    <a:pt x="70623" y="60181"/>
                    <a:pt x="68776" y="60181"/>
                    <a:pt x="68222" y="60181"/>
                  </a:cubicBezTo>
                  <a:cubicBezTo>
                    <a:pt x="66560" y="60181"/>
                    <a:pt x="66190" y="60934"/>
                    <a:pt x="65821" y="62065"/>
                  </a:cubicBezTo>
                  <a:cubicBezTo>
                    <a:pt x="60464" y="79585"/>
                    <a:pt x="48458" y="81846"/>
                    <a:pt x="41624" y="81846"/>
                  </a:cubicBezTo>
                  <a:cubicBezTo>
                    <a:pt x="31834" y="81846"/>
                    <a:pt x="15580" y="73745"/>
                    <a:pt x="15580" y="43414"/>
                  </a:cubicBezTo>
                  <a:close/>
                </a:path>
              </a:pathLst>
            </a:custGeom>
            <a:solidFill>
              <a:srgbClr val="000000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8" name="Forme libre 627">
              <a:extLst>
                <a:ext uri="{FF2B5EF4-FFF2-40B4-BE49-F238E27FC236}">
                  <a16:creationId xmlns:a16="http://schemas.microsoft.com/office/drawing/2014/main" id="{704F8BB2-5BE2-37BB-F1A5-317130961F9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2835659" y="7264265"/>
              <a:ext cx="92909" cy="130743"/>
            </a:xfrm>
            <a:custGeom>
              <a:avLst/>
              <a:gdLst>
                <a:gd name="connsiteX0" fmla="*/ 14660 w 92909"/>
                <a:gd name="connsiteY0" fmla="*/ 116510 h 130743"/>
                <a:gd name="connsiteX1" fmla="*/ 253 w 92909"/>
                <a:gd name="connsiteY1" fmla="*/ 124987 h 130743"/>
                <a:gd name="connsiteX2" fmla="*/ 253 w 92909"/>
                <a:gd name="connsiteY2" fmla="*/ 130827 h 130743"/>
                <a:gd name="connsiteX3" fmla="*/ 21125 w 92909"/>
                <a:gd name="connsiteY3" fmla="*/ 130262 h 130743"/>
                <a:gd name="connsiteX4" fmla="*/ 41813 w 92909"/>
                <a:gd name="connsiteY4" fmla="*/ 130827 h 130743"/>
                <a:gd name="connsiteX5" fmla="*/ 41813 w 92909"/>
                <a:gd name="connsiteY5" fmla="*/ 124987 h 130743"/>
                <a:gd name="connsiteX6" fmla="*/ 27405 w 92909"/>
                <a:gd name="connsiteY6" fmla="*/ 116510 h 130743"/>
                <a:gd name="connsiteX7" fmla="*/ 27405 w 92909"/>
                <a:gd name="connsiteY7" fmla="*/ 81846 h 130743"/>
                <a:gd name="connsiteX8" fmla="*/ 52341 w 92909"/>
                <a:gd name="connsiteY8" fmla="*/ 51703 h 130743"/>
                <a:gd name="connsiteX9" fmla="*/ 66010 w 92909"/>
                <a:gd name="connsiteY9" fmla="*/ 72615 h 130743"/>
                <a:gd name="connsiteX10" fmla="*/ 66010 w 92909"/>
                <a:gd name="connsiteY10" fmla="*/ 116510 h 130743"/>
                <a:gd name="connsiteX11" fmla="*/ 51602 w 92909"/>
                <a:gd name="connsiteY11" fmla="*/ 124987 h 130743"/>
                <a:gd name="connsiteX12" fmla="*/ 51602 w 92909"/>
                <a:gd name="connsiteY12" fmla="*/ 130827 h 130743"/>
                <a:gd name="connsiteX13" fmla="*/ 72475 w 92909"/>
                <a:gd name="connsiteY13" fmla="*/ 130262 h 130743"/>
                <a:gd name="connsiteX14" fmla="*/ 93162 w 92909"/>
                <a:gd name="connsiteY14" fmla="*/ 130827 h 130743"/>
                <a:gd name="connsiteX15" fmla="*/ 93162 w 92909"/>
                <a:gd name="connsiteY15" fmla="*/ 124987 h 130743"/>
                <a:gd name="connsiteX16" fmla="*/ 78755 w 92909"/>
                <a:gd name="connsiteY16" fmla="*/ 119336 h 130743"/>
                <a:gd name="connsiteX17" fmla="*/ 78755 w 92909"/>
                <a:gd name="connsiteY17" fmla="*/ 83353 h 130743"/>
                <a:gd name="connsiteX18" fmla="*/ 73029 w 92909"/>
                <a:gd name="connsiteY18" fmla="*/ 54529 h 130743"/>
                <a:gd name="connsiteX19" fmla="*/ 53634 w 92909"/>
                <a:gd name="connsiteY19" fmla="*/ 47559 h 130743"/>
                <a:gd name="connsiteX20" fmla="*/ 26851 w 92909"/>
                <a:gd name="connsiteY20" fmla="*/ 66021 h 130743"/>
                <a:gd name="connsiteX21" fmla="*/ 26851 w 92909"/>
                <a:gd name="connsiteY21" fmla="*/ 84 h 130743"/>
                <a:gd name="connsiteX22" fmla="*/ 253 w 92909"/>
                <a:gd name="connsiteY22" fmla="*/ 2156 h 130743"/>
                <a:gd name="connsiteX23" fmla="*/ 253 w 92909"/>
                <a:gd name="connsiteY23" fmla="*/ 7997 h 130743"/>
                <a:gd name="connsiteX24" fmla="*/ 14660 w 92909"/>
                <a:gd name="connsiteY24" fmla="*/ 18546 h 130743"/>
                <a:gd name="connsiteX25" fmla="*/ 14660 w 92909"/>
                <a:gd name="connsiteY25" fmla="*/ 116510 h 13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2909" h="130743">
                  <a:moveTo>
                    <a:pt x="14660" y="116510"/>
                  </a:moveTo>
                  <a:cubicBezTo>
                    <a:pt x="14660" y="124987"/>
                    <a:pt x="12629" y="124987"/>
                    <a:pt x="253" y="124987"/>
                  </a:cubicBezTo>
                  <a:lnTo>
                    <a:pt x="253" y="130827"/>
                  </a:lnTo>
                  <a:cubicBezTo>
                    <a:pt x="6718" y="130639"/>
                    <a:pt x="16138" y="130262"/>
                    <a:pt x="21125" y="130262"/>
                  </a:cubicBezTo>
                  <a:cubicBezTo>
                    <a:pt x="25928" y="130262"/>
                    <a:pt x="35533" y="130639"/>
                    <a:pt x="41813" y="130827"/>
                  </a:cubicBezTo>
                  <a:lnTo>
                    <a:pt x="41813" y="124987"/>
                  </a:lnTo>
                  <a:cubicBezTo>
                    <a:pt x="29437" y="124987"/>
                    <a:pt x="27405" y="124987"/>
                    <a:pt x="27405" y="116510"/>
                  </a:cubicBezTo>
                  <a:lnTo>
                    <a:pt x="27405" y="81846"/>
                  </a:lnTo>
                  <a:cubicBezTo>
                    <a:pt x="27405" y="62253"/>
                    <a:pt x="40520" y="51703"/>
                    <a:pt x="52341" y="51703"/>
                  </a:cubicBezTo>
                  <a:cubicBezTo>
                    <a:pt x="63978" y="51703"/>
                    <a:pt x="66010" y="61876"/>
                    <a:pt x="66010" y="72615"/>
                  </a:cubicBezTo>
                  <a:lnTo>
                    <a:pt x="66010" y="116510"/>
                  </a:lnTo>
                  <a:cubicBezTo>
                    <a:pt x="66010" y="124987"/>
                    <a:pt x="63978" y="124987"/>
                    <a:pt x="51602" y="124987"/>
                  </a:cubicBezTo>
                  <a:lnTo>
                    <a:pt x="51602" y="130827"/>
                  </a:lnTo>
                  <a:cubicBezTo>
                    <a:pt x="58067" y="130639"/>
                    <a:pt x="67487" y="130262"/>
                    <a:pt x="72475" y="130262"/>
                  </a:cubicBezTo>
                  <a:cubicBezTo>
                    <a:pt x="77277" y="130262"/>
                    <a:pt x="86882" y="130639"/>
                    <a:pt x="93162" y="130827"/>
                  </a:cubicBezTo>
                  <a:lnTo>
                    <a:pt x="93162" y="124987"/>
                  </a:lnTo>
                  <a:cubicBezTo>
                    <a:pt x="83557" y="124987"/>
                    <a:pt x="78940" y="124987"/>
                    <a:pt x="78755" y="119336"/>
                  </a:cubicBezTo>
                  <a:lnTo>
                    <a:pt x="78755" y="83353"/>
                  </a:lnTo>
                  <a:cubicBezTo>
                    <a:pt x="78755" y="67151"/>
                    <a:pt x="78755" y="61311"/>
                    <a:pt x="73029" y="54529"/>
                  </a:cubicBezTo>
                  <a:cubicBezTo>
                    <a:pt x="70443" y="51326"/>
                    <a:pt x="64347" y="47559"/>
                    <a:pt x="53634" y="47559"/>
                  </a:cubicBezTo>
                  <a:cubicBezTo>
                    <a:pt x="38119" y="47559"/>
                    <a:pt x="29991" y="58862"/>
                    <a:pt x="26851" y="66021"/>
                  </a:cubicBezTo>
                  <a:lnTo>
                    <a:pt x="26851" y="84"/>
                  </a:lnTo>
                  <a:lnTo>
                    <a:pt x="253" y="2156"/>
                  </a:lnTo>
                  <a:lnTo>
                    <a:pt x="253" y="7997"/>
                  </a:lnTo>
                  <a:cubicBezTo>
                    <a:pt x="13183" y="7997"/>
                    <a:pt x="14660" y="9315"/>
                    <a:pt x="14660" y="18546"/>
                  </a:cubicBezTo>
                  <a:lnTo>
                    <a:pt x="14660" y="116510"/>
                  </a:lnTo>
                  <a:close/>
                </a:path>
              </a:pathLst>
            </a:custGeom>
            <a:solidFill>
              <a:srgbClr val="000000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9" name="Forme libre 628">
              <a:extLst>
                <a:ext uri="{FF2B5EF4-FFF2-40B4-BE49-F238E27FC236}">
                  <a16:creationId xmlns:a16="http://schemas.microsoft.com/office/drawing/2014/main" id="{B3370511-587D-6E28-8B4B-2FF6128CDBE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2973309" y="7264265"/>
              <a:ext cx="83673" cy="132815"/>
            </a:xfrm>
            <a:custGeom>
              <a:avLst/>
              <a:gdLst>
                <a:gd name="connsiteX0" fmla="*/ 43113 w 83673"/>
                <a:gd name="connsiteY0" fmla="*/ 2156 h 132815"/>
                <a:gd name="connsiteX1" fmla="*/ 40712 w 83673"/>
                <a:gd name="connsiteY1" fmla="*/ 84 h 132815"/>
                <a:gd name="connsiteX2" fmla="*/ 18177 w 83673"/>
                <a:gd name="connsiteY2" fmla="*/ 1968 h 132815"/>
                <a:gd name="connsiteX3" fmla="*/ 14668 w 83673"/>
                <a:gd name="connsiteY3" fmla="*/ 5736 h 132815"/>
                <a:gd name="connsiteX4" fmla="*/ 19101 w 83673"/>
                <a:gd name="connsiteY4" fmla="*/ 7997 h 132815"/>
                <a:gd name="connsiteX5" fmla="*/ 28336 w 83673"/>
                <a:gd name="connsiteY5" fmla="*/ 11199 h 132815"/>
                <a:gd name="connsiteX6" fmla="*/ 27782 w 83673"/>
                <a:gd name="connsiteY6" fmla="*/ 14967 h 132815"/>
                <a:gd name="connsiteX7" fmla="*/ 999 w 83673"/>
                <a:gd name="connsiteY7" fmla="*/ 123480 h 132815"/>
                <a:gd name="connsiteX8" fmla="*/ 260 w 83673"/>
                <a:gd name="connsiteY8" fmla="*/ 127625 h 132815"/>
                <a:gd name="connsiteX9" fmla="*/ 5617 w 83673"/>
                <a:gd name="connsiteY9" fmla="*/ 132900 h 132815"/>
                <a:gd name="connsiteX10" fmla="*/ 11897 w 83673"/>
                <a:gd name="connsiteY10" fmla="*/ 128943 h 132815"/>
                <a:gd name="connsiteX11" fmla="*/ 22241 w 83673"/>
                <a:gd name="connsiteY11" fmla="*/ 87686 h 132815"/>
                <a:gd name="connsiteX12" fmla="*/ 43667 w 83673"/>
                <a:gd name="connsiteY12" fmla="*/ 103699 h 132815"/>
                <a:gd name="connsiteX13" fmla="*/ 43113 w 83673"/>
                <a:gd name="connsiteY13" fmla="*/ 107655 h 132815"/>
                <a:gd name="connsiteX14" fmla="*/ 42374 w 83673"/>
                <a:gd name="connsiteY14" fmla="*/ 114249 h 132815"/>
                <a:gd name="connsiteX15" fmla="*/ 59367 w 83673"/>
                <a:gd name="connsiteY15" fmla="*/ 132900 h 132815"/>
                <a:gd name="connsiteX16" fmla="*/ 73960 w 83673"/>
                <a:gd name="connsiteY16" fmla="*/ 122915 h 132815"/>
                <a:gd name="connsiteX17" fmla="*/ 80609 w 83673"/>
                <a:gd name="connsiteY17" fmla="*/ 103887 h 132815"/>
                <a:gd name="connsiteX18" fmla="*/ 78393 w 83673"/>
                <a:gd name="connsiteY18" fmla="*/ 102004 h 132815"/>
                <a:gd name="connsiteX19" fmla="*/ 75807 w 83673"/>
                <a:gd name="connsiteY19" fmla="*/ 105395 h 132815"/>
                <a:gd name="connsiteX20" fmla="*/ 59737 w 83673"/>
                <a:gd name="connsiteY20" fmla="*/ 128755 h 132815"/>
                <a:gd name="connsiteX21" fmla="*/ 53826 w 83673"/>
                <a:gd name="connsiteY21" fmla="*/ 119901 h 132815"/>
                <a:gd name="connsiteX22" fmla="*/ 55304 w 83673"/>
                <a:gd name="connsiteY22" fmla="*/ 109351 h 132815"/>
                <a:gd name="connsiteX23" fmla="*/ 56043 w 83673"/>
                <a:gd name="connsiteY23" fmla="*/ 103511 h 132815"/>
                <a:gd name="connsiteX24" fmla="*/ 28705 w 83673"/>
                <a:gd name="connsiteY24" fmla="*/ 83730 h 132815"/>
                <a:gd name="connsiteX25" fmla="*/ 44591 w 83673"/>
                <a:gd name="connsiteY25" fmla="*/ 69789 h 132815"/>
                <a:gd name="connsiteX26" fmla="*/ 71004 w 83673"/>
                <a:gd name="connsiteY26" fmla="*/ 51703 h 132815"/>
                <a:gd name="connsiteX27" fmla="*/ 72667 w 83673"/>
                <a:gd name="connsiteY27" fmla="*/ 51892 h 132815"/>
                <a:gd name="connsiteX28" fmla="*/ 76545 w 83673"/>
                <a:gd name="connsiteY28" fmla="*/ 53399 h 132815"/>
                <a:gd name="connsiteX29" fmla="*/ 77284 w 83673"/>
                <a:gd name="connsiteY29" fmla="*/ 54152 h 132815"/>
                <a:gd name="connsiteX30" fmla="*/ 66756 w 83673"/>
                <a:gd name="connsiteY30" fmla="*/ 64325 h 132815"/>
                <a:gd name="connsiteX31" fmla="*/ 73775 w 83673"/>
                <a:gd name="connsiteY31" fmla="*/ 70919 h 132815"/>
                <a:gd name="connsiteX32" fmla="*/ 83934 w 83673"/>
                <a:gd name="connsiteY32" fmla="*/ 59427 h 132815"/>
                <a:gd name="connsiteX33" fmla="*/ 71374 w 83673"/>
                <a:gd name="connsiteY33" fmla="*/ 47559 h 132815"/>
                <a:gd name="connsiteX34" fmla="*/ 44406 w 83673"/>
                <a:gd name="connsiteY34" fmla="*/ 64137 h 132815"/>
                <a:gd name="connsiteX35" fmla="*/ 23903 w 83673"/>
                <a:gd name="connsiteY35" fmla="*/ 81657 h 132815"/>
                <a:gd name="connsiteX36" fmla="*/ 43113 w 83673"/>
                <a:gd name="connsiteY36" fmla="*/ 2156 h 13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673" h="132815">
                  <a:moveTo>
                    <a:pt x="43113" y="2156"/>
                  </a:moveTo>
                  <a:cubicBezTo>
                    <a:pt x="43113" y="1968"/>
                    <a:pt x="43113" y="84"/>
                    <a:pt x="40712" y="84"/>
                  </a:cubicBezTo>
                  <a:cubicBezTo>
                    <a:pt x="36463" y="84"/>
                    <a:pt x="22979" y="1591"/>
                    <a:pt x="18177" y="1968"/>
                  </a:cubicBezTo>
                  <a:cubicBezTo>
                    <a:pt x="16699" y="2156"/>
                    <a:pt x="14668" y="2345"/>
                    <a:pt x="14668" y="5736"/>
                  </a:cubicBezTo>
                  <a:cubicBezTo>
                    <a:pt x="14668" y="7997"/>
                    <a:pt x="16330" y="7997"/>
                    <a:pt x="19101" y="7997"/>
                  </a:cubicBezTo>
                  <a:cubicBezTo>
                    <a:pt x="27967" y="7997"/>
                    <a:pt x="28336" y="9315"/>
                    <a:pt x="28336" y="11199"/>
                  </a:cubicBezTo>
                  <a:lnTo>
                    <a:pt x="27782" y="14967"/>
                  </a:lnTo>
                  <a:lnTo>
                    <a:pt x="999" y="123480"/>
                  </a:lnTo>
                  <a:cubicBezTo>
                    <a:pt x="260" y="126118"/>
                    <a:pt x="260" y="126494"/>
                    <a:pt x="260" y="127625"/>
                  </a:cubicBezTo>
                  <a:cubicBezTo>
                    <a:pt x="260" y="131958"/>
                    <a:pt x="3954" y="132900"/>
                    <a:pt x="5617" y="132900"/>
                  </a:cubicBezTo>
                  <a:cubicBezTo>
                    <a:pt x="8018" y="132900"/>
                    <a:pt x="10789" y="131204"/>
                    <a:pt x="11897" y="128943"/>
                  </a:cubicBezTo>
                  <a:cubicBezTo>
                    <a:pt x="12820" y="127248"/>
                    <a:pt x="21132" y="92396"/>
                    <a:pt x="22241" y="87686"/>
                  </a:cubicBezTo>
                  <a:cubicBezTo>
                    <a:pt x="28521" y="88251"/>
                    <a:pt x="43667" y="91265"/>
                    <a:pt x="43667" y="103699"/>
                  </a:cubicBezTo>
                  <a:cubicBezTo>
                    <a:pt x="43667" y="105018"/>
                    <a:pt x="43667" y="105771"/>
                    <a:pt x="43113" y="107655"/>
                  </a:cubicBezTo>
                  <a:cubicBezTo>
                    <a:pt x="42743" y="109916"/>
                    <a:pt x="42374" y="112177"/>
                    <a:pt x="42374" y="114249"/>
                  </a:cubicBezTo>
                  <a:cubicBezTo>
                    <a:pt x="42374" y="125364"/>
                    <a:pt x="49762" y="132900"/>
                    <a:pt x="59367" y="132900"/>
                  </a:cubicBezTo>
                  <a:cubicBezTo>
                    <a:pt x="64909" y="132900"/>
                    <a:pt x="69896" y="129885"/>
                    <a:pt x="73960" y="122915"/>
                  </a:cubicBezTo>
                  <a:cubicBezTo>
                    <a:pt x="78577" y="114626"/>
                    <a:pt x="80609" y="104264"/>
                    <a:pt x="80609" y="103887"/>
                  </a:cubicBezTo>
                  <a:cubicBezTo>
                    <a:pt x="80609" y="102004"/>
                    <a:pt x="78947" y="102004"/>
                    <a:pt x="78393" y="102004"/>
                  </a:cubicBezTo>
                  <a:cubicBezTo>
                    <a:pt x="76545" y="102004"/>
                    <a:pt x="76361" y="102757"/>
                    <a:pt x="75807" y="105395"/>
                  </a:cubicBezTo>
                  <a:cubicBezTo>
                    <a:pt x="72112" y="119147"/>
                    <a:pt x="67864" y="128755"/>
                    <a:pt x="59737" y="128755"/>
                  </a:cubicBezTo>
                  <a:cubicBezTo>
                    <a:pt x="56227" y="128755"/>
                    <a:pt x="53826" y="126683"/>
                    <a:pt x="53826" y="119901"/>
                  </a:cubicBezTo>
                  <a:cubicBezTo>
                    <a:pt x="53826" y="116698"/>
                    <a:pt x="54565" y="112365"/>
                    <a:pt x="55304" y="109351"/>
                  </a:cubicBezTo>
                  <a:cubicBezTo>
                    <a:pt x="56043" y="106148"/>
                    <a:pt x="56043" y="105395"/>
                    <a:pt x="56043" y="103511"/>
                  </a:cubicBezTo>
                  <a:cubicBezTo>
                    <a:pt x="56043" y="91265"/>
                    <a:pt x="44406" y="85802"/>
                    <a:pt x="28705" y="83730"/>
                  </a:cubicBezTo>
                  <a:cubicBezTo>
                    <a:pt x="34432" y="80339"/>
                    <a:pt x="40342" y="74310"/>
                    <a:pt x="44591" y="69789"/>
                  </a:cubicBezTo>
                  <a:cubicBezTo>
                    <a:pt x="53457" y="59804"/>
                    <a:pt x="61953" y="51703"/>
                    <a:pt x="71004" y="51703"/>
                  </a:cubicBezTo>
                  <a:cubicBezTo>
                    <a:pt x="72112" y="51703"/>
                    <a:pt x="72297" y="51703"/>
                    <a:pt x="72667" y="51892"/>
                  </a:cubicBezTo>
                  <a:cubicBezTo>
                    <a:pt x="74883" y="52268"/>
                    <a:pt x="75068" y="52268"/>
                    <a:pt x="76545" y="53399"/>
                  </a:cubicBezTo>
                  <a:cubicBezTo>
                    <a:pt x="76915" y="53587"/>
                    <a:pt x="76915" y="53776"/>
                    <a:pt x="77284" y="54152"/>
                  </a:cubicBezTo>
                  <a:cubicBezTo>
                    <a:pt x="68418" y="54717"/>
                    <a:pt x="66756" y="62065"/>
                    <a:pt x="66756" y="64325"/>
                  </a:cubicBezTo>
                  <a:cubicBezTo>
                    <a:pt x="66756" y="67340"/>
                    <a:pt x="68788" y="70919"/>
                    <a:pt x="73775" y="70919"/>
                  </a:cubicBezTo>
                  <a:cubicBezTo>
                    <a:pt x="78577" y="70919"/>
                    <a:pt x="83934" y="66774"/>
                    <a:pt x="83934" y="59427"/>
                  </a:cubicBezTo>
                  <a:cubicBezTo>
                    <a:pt x="83934" y="53776"/>
                    <a:pt x="79686" y="47559"/>
                    <a:pt x="71374" y="47559"/>
                  </a:cubicBezTo>
                  <a:cubicBezTo>
                    <a:pt x="66202" y="47559"/>
                    <a:pt x="57705" y="49066"/>
                    <a:pt x="44406" y="64137"/>
                  </a:cubicBezTo>
                  <a:cubicBezTo>
                    <a:pt x="38126" y="71296"/>
                    <a:pt x="30922" y="78831"/>
                    <a:pt x="23903" y="81657"/>
                  </a:cubicBezTo>
                  <a:lnTo>
                    <a:pt x="43113" y="2156"/>
                  </a:lnTo>
                  <a:close/>
                </a:path>
              </a:pathLst>
            </a:custGeom>
            <a:solidFill>
              <a:srgbClr val="000000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6D8795D3-789A-373F-4784-FBCDC5A921E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3072329" y="7266338"/>
              <a:ext cx="111565" cy="128670"/>
            </a:xfrm>
            <a:custGeom>
              <a:avLst/>
              <a:gdLst>
                <a:gd name="connsiteX0" fmla="*/ 62144 w 111565"/>
                <a:gd name="connsiteY0" fmla="*/ 14779 h 128670"/>
                <a:gd name="connsiteX1" fmla="*/ 81723 w 111565"/>
                <a:gd name="connsiteY1" fmla="*/ 5924 h 128670"/>
                <a:gd name="connsiteX2" fmla="*/ 88742 w 111565"/>
                <a:gd name="connsiteY2" fmla="*/ 2345 h 128670"/>
                <a:gd name="connsiteX3" fmla="*/ 85786 w 111565"/>
                <a:gd name="connsiteY3" fmla="*/ 84 h 128670"/>
                <a:gd name="connsiteX4" fmla="*/ 58449 w 111565"/>
                <a:gd name="connsiteY4" fmla="*/ 649 h 128670"/>
                <a:gd name="connsiteX5" fmla="*/ 33883 w 111565"/>
                <a:gd name="connsiteY5" fmla="*/ 84 h 128670"/>
                <a:gd name="connsiteX6" fmla="*/ 30373 w 111565"/>
                <a:gd name="connsiteY6" fmla="*/ 3852 h 128670"/>
                <a:gd name="connsiteX7" fmla="*/ 35545 w 111565"/>
                <a:gd name="connsiteY7" fmla="*/ 5924 h 128670"/>
                <a:gd name="connsiteX8" fmla="*/ 42564 w 111565"/>
                <a:gd name="connsiteY8" fmla="*/ 6301 h 128670"/>
                <a:gd name="connsiteX9" fmla="*/ 47551 w 111565"/>
                <a:gd name="connsiteY9" fmla="*/ 9315 h 128670"/>
                <a:gd name="connsiteX10" fmla="*/ 46813 w 111565"/>
                <a:gd name="connsiteY10" fmla="*/ 12895 h 128670"/>
                <a:gd name="connsiteX11" fmla="*/ 22061 w 111565"/>
                <a:gd name="connsiteY11" fmla="*/ 114061 h 128670"/>
                <a:gd name="connsiteX12" fmla="*/ 5253 w 111565"/>
                <a:gd name="connsiteY12" fmla="*/ 122915 h 128670"/>
                <a:gd name="connsiteX13" fmla="*/ 266 w 111565"/>
                <a:gd name="connsiteY13" fmla="*/ 126683 h 128670"/>
                <a:gd name="connsiteX14" fmla="*/ 5253 w 111565"/>
                <a:gd name="connsiteY14" fmla="*/ 128755 h 128670"/>
                <a:gd name="connsiteX15" fmla="*/ 90774 w 111565"/>
                <a:gd name="connsiteY15" fmla="*/ 128755 h 128670"/>
                <a:gd name="connsiteX16" fmla="*/ 96500 w 111565"/>
                <a:gd name="connsiteY16" fmla="*/ 125552 h 128670"/>
                <a:gd name="connsiteX17" fmla="*/ 111092 w 111565"/>
                <a:gd name="connsiteY17" fmla="*/ 84860 h 128670"/>
                <a:gd name="connsiteX18" fmla="*/ 111831 w 111565"/>
                <a:gd name="connsiteY18" fmla="*/ 82223 h 128670"/>
                <a:gd name="connsiteX19" fmla="*/ 109614 w 111565"/>
                <a:gd name="connsiteY19" fmla="*/ 80150 h 128670"/>
                <a:gd name="connsiteX20" fmla="*/ 106474 w 111565"/>
                <a:gd name="connsiteY20" fmla="*/ 84106 h 128670"/>
                <a:gd name="connsiteX21" fmla="*/ 60112 w 111565"/>
                <a:gd name="connsiteY21" fmla="*/ 122915 h 128670"/>
                <a:gd name="connsiteX22" fmla="*/ 42749 w 111565"/>
                <a:gd name="connsiteY22" fmla="*/ 122915 h 128670"/>
                <a:gd name="connsiteX23" fmla="*/ 38685 w 111565"/>
                <a:gd name="connsiteY23" fmla="*/ 122727 h 128670"/>
                <a:gd name="connsiteX24" fmla="*/ 36284 w 111565"/>
                <a:gd name="connsiteY24" fmla="*/ 120843 h 128670"/>
                <a:gd name="connsiteX25" fmla="*/ 37208 w 111565"/>
                <a:gd name="connsiteY25" fmla="*/ 116510 h 128670"/>
                <a:gd name="connsiteX26" fmla="*/ 62144 w 111565"/>
                <a:gd name="connsiteY26" fmla="*/ 14779 h 12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565" h="128670">
                  <a:moveTo>
                    <a:pt x="62144" y="14779"/>
                  </a:moveTo>
                  <a:cubicBezTo>
                    <a:pt x="63806" y="7997"/>
                    <a:pt x="64360" y="5924"/>
                    <a:pt x="81723" y="5924"/>
                  </a:cubicBezTo>
                  <a:cubicBezTo>
                    <a:pt x="87264" y="5924"/>
                    <a:pt x="88742" y="5924"/>
                    <a:pt x="88742" y="2345"/>
                  </a:cubicBezTo>
                  <a:cubicBezTo>
                    <a:pt x="88742" y="84"/>
                    <a:pt x="86710" y="84"/>
                    <a:pt x="85786" y="84"/>
                  </a:cubicBezTo>
                  <a:cubicBezTo>
                    <a:pt x="79691" y="84"/>
                    <a:pt x="64545" y="649"/>
                    <a:pt x="58449" y="649"/>
                  </a:cubicBezTo>
                  <a:cubicBezTo>
                    <a:pt x="52908" y="649"/>
                    <a:pt x="39424" y="84"/>
                    <a:pt x="33883" y="84"/>
                  </a:cubicBezTo>
                  <a:cubicBezTo>
                    <a:pt x="32590" y="84"/>
                    <a:pt x="30373" y="84"/>
                    <a:pt x="30373" y="3852"/>
                  </a:cubicBezTo>
                  <a:cubicBezTo>
                    <a:pt x="30373" y="5924"/>
                    <a:pt x="32036" y="5924"/>
                    <a:pt x="35545" y="5924"/>
                  </a:cubicBezTo>
                  <a:cubicBezTo>
                    <a:pt x="35915" y="5924"/>
                    <a:pt x="39424" y="5924"/>
                    <a:pt x="42564" y="6301"/>
                  </a:cubicBezTo>
                  <a:cubicBezTo>
                    <a:pt x="45889" y="6678"/>
                    <a:pt x="47551" y="6866"/>
                    <a:pt x="47551" y="9315"/>
                  </a:cubicBezTo>
                  <a:cubicBezTo>
                    <a:pt x="47551" y="10069"/>
                    <a:pt x="47367" y="10634"/>
                    <a:pt x="46813" y="12895"/>
                  </a:cubicBezTo>
                  <a:lnTo>
                    <a:pt x="22061" y="114061"/>
                  </a:lnTo>
                  <a:cubicBezTo>
                    <a:pt x="20214" y="121408"/>
                    <a:pt x="19845" y="122915"/>
                    <a:pt x="5253" y="122915"/>
                  </a:cubicBezTo>
                  <a:cubicBezTo>
                    <a:pt x="2113" y="122915"/>
                    <a:pt x="266" y="122915"/>
                    <a:pt x="266" y="126683"/>
                  </a:cubicBezTo>
                  <a:cubicBezTo>
                    <a:pt x="266" y="128755"/>
                    <a:pt x="1928" y="128755"/>
                    <a:pt x="5253" y="128755"/>
                  </a:cubicBezTo>
                  <a:lnTo>
                    <a:pt x="90774" y="128755"/>
                  </a:lnTo>
                  <a:cubicBezTo>
                    <a:pt x="95207" y="128755"/>
                    <a:pt x="95391" y="128755"/>
                    <a:pt x="96500" y="125552"/>
                  </a:cubicBezTo>
                  <a:lnTo>
                    <a:pt x="111092" y="84860"/>
                  </a:lnTo>
                  <a:cubicBezTo>
                    <a:pt x="111831" y="82788"/>
                    <a:pt x="111831" y="82411"/>
                    <a:pt x="111831" y="82223"/>
                  </a:cubicBezTo>
                  <a:cubicBezTo>
                    <a:pt x="111831" y="81469"/>
                    <a:pt x="111276" y="80150"/>
                    <a:pt x="109614" y="80150"/>
                  </a:cubicBezTo>
                  <a:cubicBezTo>
                    <a:pt x="107952" y="80150"/>
                    <a:pt x="107767" y="81092"/>
                    <a:pt x="106474" y="84106"/>
                  </a:cubicBezTo>
                  <a:cubicBezTo>
                    <a:pt x="100194" y="101438"/>
                    <a:pt x="92067" y="122915"/>
                    <a:pt x="60112" y="122915"/>
                  </a:cubicBezTo>
                  <a:lnTo>
                    <a:pt x="42749" y="122915"/>
                  </a:lnTo>
                  <a:cubicBezTo>
                    <a:pt x="40163" y="122915"/>
                    <a:pt x="39794" y="122915"/>
                    <a:pt x="38685" y="122727"/>
                  </a:cubicBezTo>
                  <a:cubicBezTo>
                    <a:pt x="36838" y="122538"/>
                    <a:pt x="36284" y="122350"/>
                    <a:pt x="36284" y="120843"/>
                  </a:cubicBezTo>
                  <a:cubicBezTo>
                    <a:pt x="36284" y="120277"/>
                    <a:pt x="36284" y="119901"/>
                    <a:pt x="37208" y="116510"/>
                  </a:cubicBezTo>
                  <a:lnTo>
                    <a:pt x="62144" y="14779"/>
                  </a:lnTo>
                  <a:close/>
                </a:path>
              </a:pathLst>
            </a:custGeom>
            <a:solidFill>
              <a:srgbClr val="000000"/>
            </a:solidFill>
            <a:ln w="184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2" name="Rectangle 631">
            <a:extLst>
              <a:ext uri="{FF2B5EF4-FFF2-40B4-BE49-F238E27FC236}">
                <a16:creationId xmlns:a16="http://schemas.microsoft.com/office/drawing/2014/main" id="{E4F4AFCC-09CE-6177-3F04-A2034920D6A2}"/>
              </a:ext>
            </a:extLst>
          </p:cNvPr>
          <p:cNvSpPr/>
          <p:nvPr/>
        </p:nvSpPr>
        <p:spPr bwMode="auto">
          <a:xfrm>
            <a:off x="7944503" y="5636102"/>
            <a:ext cx="2052533" cy="709347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121972" dist="38100" dir="8100000" algn="tr" rotWithShape="0">
              <a:srgbClr val="FF0000">
                <a:alpha val="87000"/>
              </a:srgb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21503" tIns="10751" rIns="21503" bIns="10751" rtlCol="0" anchor="ctr">
            <a:spAutoFit/>
          </a:bodyPr>
          <a:lstStyle/>
          <a:p>
            <a:pPr algn="l"/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1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0" animBg="1"/>
      <p:bldP spid="258" grpId="0" animBg="1"/>
      <p:bldP spid="259" grpId="0" animBg="1"/>
      <p:bldP spid="267" grpId="0" animBg="1"/>
      <p:bldP spid="268" grpId="0" animBg="1"/>
      <p:bldP spid="348" grpId="0" animBg="1"/>
      <p:bldP spid="427" grpId="0" animBg="1"/>
      <p:bldP spid="424" grpId="0" animBg="1"/>
      <p:bldP spid="18" grpId="0" animBg="1"/>
      <p:bldP spid="19" grpId="0" animBg="1"/>
      <p:bldP spid="20" grpId="0"/>
      <p:bldP spid="357" grpId="0"/>
      <p:bldP spid="359" grpId="0" animBg="1"/>
      <p:bldP spid="6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 1 2 2 1">
            <a:extLst>
              <a:ext uri="{FF2B5EF4-FFF2-40B4-BE49-F238E27FC236}">
                <a16:creationId xmlns:a16="http://schemas.microsoft.com/office/drawing/2014/main" id="{386EE952-8448-3448-CC62-A05F9BDE2FBD}"/>
              </a:ext>
            </a:extLst>
          </p:cNvPr>
          <p:cNvSpPr/>
          <p:nvPr/>
        </p:nvSpPr>
        <p:spPr bwMode="auto">
          <a:xfrm>
            <a:off x="6920435" y="2644124"/>
            <a:ext cx="3185306" cy="15311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39 1 2 2 1">
            <a:extLst>
              <a:ext uri="{FF2B5EF4-FFF2-40B4-BE49-F238E27FC236}">
                <a16:creationId xmlns:a16="http://schemas.microsoft.com/office/drawing/2014/main" id="{A0C2AFEA-AEDC-C882-87BC-9FBACD5C850B}"/>
              </a:ext>
            </a:extLst>
          </p:cNvPr>
          <p:cNvSpPr/>
          <p:nvPr/>
        </p:nvSpPr>
        <p:spPr bwMode="auto">
          <a:xfrm>
            <a:off x="3076975" y="2897509"/>
            <a:ext cx="3440073" cy="125878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0ACB92-3DA9-97D1-378A-8A36D695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Ailettes (droites) en résumé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33EABBDC-6A34-FEDE-EEAC-E60AAE53C1EC}"/>
              </a:ext>
            </a:extLst>
          </p:cNvPr>
          <p:cNvGrpSpPr/>
          <p:nvPr/>
        </p:nvGrpSpPr>
        <p:grpSpPr>
          <a:xfrm>
            <a:off x="405119" y="1295400"/>
            <a:ext cx="2334484" cy="2206519"/>
            <a:chOff x="405119" y="1295400"/>
            <a:chExt cx="2334484" cy="22065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396E3E1-FAA9-40A1-3B01-6B39713E66EC}"/>
                </a:ext>
              </a:extLst>
            </p:cNvPr>
            <p:cNvSpPr/>
            <p:nvPr/>
          </p:nvSpPr>
          <p:spPr>
            <a:xfrm rot="14945285">
              <a:off x="2100311" y="2015238"/>
              <a:ext cx="732941" cy="369876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87000"/>
              </a:schemeClr>
            </a:solidFill>
            <a:ln w="22225">
              <a:solidFill>
                <a:schemeClr val="accent1">
                  <a:lumMod val="50000"/>
                </a:schemeClr>
              </a:solidFill>
            </a:ln>
            <a:scene3d>
              <a:camera prst="isometricRightUp"/>
              <a:lightRig rig="threePt" dir="t">
                <a:rot lat="0" lon="0" rev="6600000"/>
              </a:lightRig>
            </a:scene3d>
            <a:sp3d extrusionH="508000" contourW="12700" prstMaterial="matte">
              <a:extrusionClr>
                <a:schemeClr val="accent2">
                  <a:lumMod val="40000"/>
                  <a:lumOff val="60000"/>
                </a:schemeClr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  <p:sp>
          <p:nvSpPr>
            <p:cNvPr id="7" name="Graphique 5" descr="\documentclass{article}&#10;\usepackage{amsmath}&#10;\usepackage{xcolor}&#10;&#10;\def\Re{\mathop{\rm Re}\nolimits}&#10;&#10;&#10;\pagestyle{empty}&#10;\begin{document}&#10;\definecolor{red}{RGB}{255,0,0}&#10;\definecolor{blue}{RGB}{0,0,255}&#10;\definecolor{darkred}{RGB}{90,12,16}&#10;\newcommand{\darkred}[1]{\textcolor{darkred}{#1}}&#10;&#10;&#10;\definecolor{Vcol}{RGB}{255,206,132}&#10;\definecolor{green}{RGB}{0,128,0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green{ \mathcal{P} }&#10;$&#10;&#10;&#10;\end{document}&#10;" title="IguanaTex Vector Display">
              <a:extLst>
                <a:ext uri="{FF2B5EF4-FFF2-40B4-BE49-F238E27FC236}">
                  <a16:creationId xmlns:a16="http://schemas.microsoft.com/office/drawing/2014/main" id="{E44898F0-236D-86E3-38BE-79E2FEA331BF}"/>
                </a:ext>
              </a:extLst>
            </p:cNvPr>
            <p:cNvSpPr>
              <a:spLocks noChangeAspect="1"/>
            </p:cNvSpPr>
            <p:nvPr>
              <p:custDataLst>
                <p:tags r:id="rId198"/>
              </p:custDataLst>
            </p:nvPr>
          </p:nvSpPr>
          <p:spPr>
            <a:xfrm rot="488295">
              <a:off x="1866900" y="1803400"/>
              <a:ext cx="228458" cy="278094"/>
            </a:xfrm>
            <a:custGeom>
              <a:avLst/>
              <a:gdLst>
                <a:gd name="connsiteX0" fmla="*/ 93110 w 202568"/>
                <a:gd name="connsiteY0" fmla="*/ 63 h 217586"/>
                <a:gd name="connsiteX1" fmla="*/ 10888 w 202568"/>
                <a:gd name="connsiteY1" fmla="*/ 34200 h 217586"/>
                <a:gd name="connsiteX2" fmla="*/ 77 w 202568"/>
                <a:gd name="connsiteY2" fmla="*/ 55276 h 217586"/>
                <a:gd name="connsiteX3" fmla="*/ 2922 w 202568"/>
                <a:gd name="connsiteY3" fmla="*/ 57650 h 217586"/>
                <a:gd name="connsiteX4" fmla="*/ 16294 w 202568"/>
                <a:gd name="connsiteY4" fmla="*/ 52010 h 217586"/>
                <a:gd name="connsiteX5" fmla="*/ 24829 w 202568"/>
                <a:gd name="connsiteY5" fmla="*/ 40434 h 217586"/>
                <a:gd name="connsiteX6" fmla="*/ 72626 w 202568"/>
                <a:gd name="connsiteY6" fmla="*/ 16389 h 217586"/>
                <a:gd name="connsiteX7" fmla="*/ 26536 w 202568"/>
                <a:gd name="connsiteY7" fmla="*/ 210228 h 217586"/>
                <a:gd name="connsiteX8" fmla="*/ 24829 w 202568"/>
                <a:gd name="connsiteY8" fmla="*/ 215572 h 217586"/>
                <a:gd name="connsiteX9" fmla="*/ 27674 w 202568"/>
                <a:gd name="connsiteY9" fmla="*/ 217649 h 217586"/>
                <a:gd name="connsiteX10" fmla="*/ 49012 w 202568"/>
                <a:gd name="connsiteY10" fmla="*/ 203401 h 217586"/>
                <a:gd name="connsiteX11" fmla="*/ 95671 w 202568"/>
                <a:gd name="connsiteY11" fmla="*/ 16389 h 217586"/>
                <a:gd name="connsiteX12" fmla="*/ 110465 w 202568"/>
                <a:gd name="connsiteY12" fmla="*/ 16389 h 217586"/>
                <a:gd name="connsiteX13" fmla="*/ 178462 w 202568"/>
                <a:gd name="connsiteY13" fmla="*/ 60025 h 217586"/>
                <a:gd name="connsiteX14" fmla="*/ 102783 w 202568"/>
                <a:gd name="connsiteY14" fmla="*/ 125628 h 217586"/>
                <a:gd name="connsiteX15" fmla="*/ 85713 w 202568"/>
                <a:gd name="connsiteY15" fmla="*/ 131268 h 217586"/>
                <a:gd name="connsiteX16" fmla="*/ 78316 w 202568"/>
                <a:gd name="connsiteY16" fmla="*/ 139876 h 217586"/>
                <a:gd name="connsiteX17" fmla="*/ 83721 w 202568"/>
                <a:gd name="connsiteY17" fmla="*/ 141954 h 217586"/>
                <a:gd name="connsiteX18" fmla="*/ 202645 w 202568"/>
                <a:gd name="connsiteY18" fmla="*/ 47261 h 217586"/>
                <a:gd name="connsiteX19" fmla="*/ 131234 w 202568"/>
                <a:gd name="connsiteY19" fmla="*/ 63 h 217586"/>
                <a:gd name="connsiteX20" fmla="*/ 93110 w 202568"/>
                <a:gd name="connsiteY20" fmla="*/ 63 h 21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568" h="217586">
                  <a:moveTo>
                    <a:pt x="93110" y="63"/>
                  </a:moveTo>
                  <a:cubicBezTo>
                    <a:pt x="52995" y="63"/>
                    <a:pt x="22553" y="20248"/>
                    <a:pt x="10888" y="34200"/>
                  </a:cubicBezTo>
                  <a:cubicBezTo>
                    <a:pt x="930" y="46074"/>
                    <a:pt x="77" y="54682"/>
                    <a:pt x="77" y="55276"/>
                  </a:cubicBezTo>
                  <a:cubicBezTo>
                    <a:pt x="77" y="57057"/>
                    <a:pt x="1215" y="57650"/>
                    <a:pt x="2922" y="57650"/>
                  </a:cubicBezTo>
                  <a:cubicBezTo>
                    <a:pt x="7474" y="57650"/>
                    <a:pt x="14018" y="53495"/>
                    <a:pt x="16294" y="52010"/>
                  </a:cubicBezTo>
                  <a:cubicBezTo>
                    <a:pt x="22268" y="47855"/>
                    <a:pt x="23122" y="46074"/>
                    <a:pt x="24829" y="40434"/>
                  </a:cubicBezTo>
                  <a:cubicBezTo>
                    <a:pt x="28812" y="28560"/>
                    <a:pt x="36778" y="18170"/>
                    <a:pt x="72626" y="16389"/>
                  </a:cubicBezTo>
                  <a:cubicBezTo>
                    <a:pt x="67505" y="83179"/>
                    <a:pt x="50434" y="148188"/>
                    <a:pt x="26536" y="210228"/>
                  </a:cubicBezTo>
                  <a:cubicBezTo>
                    <a:pt x="24829" y="214681"/>
                    <a:pt x="24829" y="215275"/>
                    <a:pt x="24829" y="215572"/>
                  </a:cubicBezTo>
                  <a:cubicBezTo>
                    <a:pt x="24829" y="216462"/>
                    <a:pt x="25682" y="217649"/>
                    <a:pt x="27674" y="217649"/>
                  </a:cubicBezTo>
                  <a:cubicBezTo>
                    <a:pt x="32226" y="217649"/>
                    <a:pt x="45882" y="211119"/>
                    <a:pt x="49012" y="203401"/>
                  </a:cubicBezTo>
                  <a:cubicBezTo>
                    <a:pt x="63806" y="167186"/>
                    <a:pt x="87135" y="98912"/>
                    <a:pt x="95671" y="16389"/>
                  </a:cubicBezTo>
                  <a:lnTo>
                    <a:pt x="110465" y="16389"/>
                  </a:lnTo>
                  <a:cubicBezTo>
                    <a:pt x="145175" y="16389"/>
                    <a:pt x="178462" y="30341"/>
                    <a:pt x="178462" y="60025"/>
                  </a:cubicBezTo>
                  <a:cubicBezTo>
                    <a:pt x="178462" y="82289"/>
                    <a:pt x="157977" y="123847"/>
                    <a:pt x="102783" y="125628"/>
                  </a:cubicBezTo>
                  <a:cubicBezTo>
                    <a:pt x="96809" y="125925"/>
                    <a:pt x="93679" y="125925"/>
                    <a:pt x="85713" y="131268"/>
                  </a:cubicBezTo>
                  <a:cubicBezTo>
                    <a:pt x="80592" y="134830"/>
                    <a:pt x="78316" y="138095"/>
                    <a:pt x="78316" y="139876"/>
                  </a:cubicBezTo>
                  <a:cubicBezTo>
                    <a:pt x="78316" y="141954"/>
                    <a:pt x="80023" y="141954"/>
                    <a:pt x="83721" y="141954"/>
                  </a:cubicBezTo>
                  <a:cubicBezTo>
                    <a:pt x="135501" y="141954"/>
                    <a:pt x="202645" y="96240"/>
                    <a:pt x="202645" y="47261"/>
                  </a:cubicBezTo>
                  <a:cubicBezTo>
                    <a:pt x="202645" y="13421"/>
                    <a:pt x="164236" y="63"/>
                    <a:pt x="131234" y="63"/>
                  </a:cubicBezTo>
                  <a:lnTo>
                    <a:pt x="93110" y="63"/>
                  </a:lnTo>
                  <a:close/>
                </a:path>
              </a:pathLst>
            </a:custGeom>
            <a:solidFill>
              <a:srgbClr val="008000"/>
            </a:solidFill>
            <a:ln w="27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F8D44E72-2814-3762-DFB6-A03308D8D0C8}"/>
                </a:ext>
              </a:extLst>
            </p:cNvPr>
            <p:cNvSpPr/>
            <p:nvPr/>
          </p:nvSpPr>
          <p:spPr bwMode="auto">
            <a:xfrm>
              <a:off x="2001691" y="2073468"/>
              <a:ext cx="562193" cy="839639"/>
            </a:xfrm>
            <a:custGeom>
              <a:avLst/>
              <a:gdLst>
                <a:gd name="connsiteX0" fmla="*/ 0 w 506538"/>
                <a:gd name="connsiteY0" fmla="*/ 401284 h 756518"/>
                <a:gd name="connsiteX1" fmla="*/ 59206 w 506538"/>
                <a:gd name="connsiteY1" fmla="*/ 0 h 756518"/>
                <a:gd name="connsiteX2" fmla="*/ 506538 w 506538"/>
                <a:gd name="connsiteY2" fmla="*/ 355235 h 756518"/>
                <a:gd name="connsiteX3" fmla="*/ 434175 w 506538"/>
                <a:gd name="connsiteY3" fmla="*/ 756518 h 756518"/>
                <a:gd name="connsiteX4" fmla="*/ 0 w 506538"/>
                <a:gd name="connsiteY4" fmla="*/ 401284 h 75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538" h="756518">
                  <a:moveTo>
                    <a:pt x="0" y="401284"/>
                  </a:moveTo>
                  <a:lnTo>
                    <a:pt x="59206" y="0"/>
                  </a:lnTo>
                  <a:lnTo>
                    <a:pt x="506538" y="355235"/>
                  </a:lnTo>
                  <a:lnTo>
                    <a:pt x="434175" y="756518"/>
                  </a:lnTo>
                  <a:lnTo>
                    <a:pt x="0" y="401284"/>
                  </a:lnTo>
                  <a:close/>
                </a:path>
              </a:pathLst>
            </a:custGeom>
            <a:solidFill>
              <a:srgbClr val="FFC1BE">
                <a:alpha val="84101"/>
              </a:srgbClr>
            </a:solidFill>
            <a:ln w="31750" cap="flat" cmpd="sng" algn="ctr">
              <a:solidFill>
                <a:srgbClr val="0080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  <p:sp>
          <p:nvSpPr>
            <p:cNvPr id="12" name="Graphique 10" descr="\documentclass{article}&#10;\usepackage{amsmath}&#10;\usepackage{xcolor}&#10;&#10;\def\Re{\mathop{\rm Re}\nolimits}&#10;&#10;&#10;\pagestyle{empty}&#10;\begin{document}&#10;\definecolor{blue}{RGB}{0,0,255}&#10;\definecolor{darkred}{RGB}{150,0,0}&#10;\newcommand{\darkred}[1]{\textcolor{darkred}{#1}}&#10;&#10;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darkred{ S}&#10;$&#10;&#10;&#10;\end{document}&#10;" title="IguanaTex Vector Display">
              <a:extLst>
                <a:ext uri="{FF2B5EF4-FFF2-40B4-BE49-F238E27FC236}">
                  <a16:creationId xmlns:a16="http://schemas.microsoft.com/office/drawing/2014/main" id="{10E1A834-337B-F15A-1E38-813577728135}"/>
                </a:ext>
              </a:extLst>
            </p:cNvPr>
            <p:cNvSpPr>
              <a:spLocks noChangeAspect="1"/>
            </p:cNvSpPr>
            <p:nvPr>
              <p:custDataLst>
                <p:tags r:id="rId199"/>
              </p:custDataLst>
            </p:nvPr>
          </p:nvSpPr>
          <p:spPr>
            <a:xfrm rot="1512568">
              <a:off x="2184400" y="2336800"/>
              <a:ext cx="222749" cy="316333"/>
            </a:xfrm>
            <a:custGeom>
              <a:avLst/>
              <a:gdLst>
                <a:gd name="connsiteX0" fmla="*/ 188072 w 187995"/>
                <a:gd name="connsiteY0" fmla="*/ 3439 h 245480"/>
                <a:gd name="connsiteX1" fmla="*/ 184585 w 187995"/>
                <a:gd name="connsiteY1" fmla="*/ 63 h 245480"/>
                <a:gd name="connsiteX2" fmla="*/ 178878 w 187995"/>
                <a:gd name="connsiteY2" fmla="*/ 5128 h 245480"/>
                <a:gd name="connsiteX3" fmla="*/ 163661 w 187995"/>
                <a:gd name="connsiteY3" fmla="*/ 24374 h 245480"/>
                <a:gd name="connsiteX4" fmla="*/ 118327 w 187995"/>
                <a:gd name="connsiteY4" fmla="*/ 63 h 245480"/>
                <a:gd name="connsiteX5" fmla="*/ 40022 w 187995"/>
                <a:gd name="connsiteY5" fmla="*/ 79751 h 245480"/>
                <a:gd name="connsiteX6" fmla="*/ 72992 w 187995"/>
                <a:gd name="connsiteY6" fmla="*/ 127699 h 245480"/>
                <a:gd name="connsiteX7" fmla="*/ 106914 w 187995"/>
                <a:gd name="connsiteY7" fmla="*/ 137154 h 245480"/>
                <a:gd name="connsiteX8" fmla="*/ 136080 w 187995"/>
                <a:gd name="connsiteY8" fmla="*/ 172946 h 245480"/>
                <a:gd name="connsiteX9" fmla="*/ 79016 w 187995"/>
                <a:gd name="connsiteY9" fmla="*/ 235076 h 245480"/>
                <a:gd name="connsiteX10" fmla="*/ 23537 w 187995"/>
                <a:gd name="connsiteY10" fmla="*/ 185777 h 245480"/>
                <a:gd name="connsiteX11" fmla="*/ 25439 w 187995"/>
                <a:gd name="connsiteY11" fmla="*/ 167543 h 245480"/>
                <a:gd name="connsiteX12" fmla="*/ 26073 w 187995"/>
                <a:gd name="connsiteY12" fmla="*/ 165180 h 245480"/>
                <a:gd name="connsiteX13" fmla="*/ 22268 w 187995"/>
                <a:gd name="connsiteY13" fmla="*/ 161465 h 245480"/>
                <a:gd name="connsiteX14" fmla="*/ 19098 w 187995"/>
                <a:gd name="connsiteY14" fmla="*/ 162816 h 245480"/>
                <a:gd name="connsiteX15" fmla="*/ 77 w 187995"/>
                <a:gd name="connsiteY15" fmla="*/ 242167 h 245480"/>
                <a:gd name="connsiteX16" fmla="*/ 3564 w 187995"/>
                <a:gd name="connsiteY16" fmla="*/ 245543 h 245480"/>
                <a:gd name="connsiteX17" fmla="*/ 9270 w 187995"/>
                <a:gd name="connsiteY17" fmla="*/ 240478 h 245480"/>
                <a:gd name="connsiteX18" fmla="*/ 24805 w 187995"/>
                <a:gd name="connsiteY18" fmla="*/ 221232 h 245480"/>
                <a:gd name="connsiteX19" fmla="*/ 78382 w 187995"/>
                <a:gd name="connsiteY19" fmla="*/ 245543 h 245480"/>
                <a:gd name="connsiteX20" fmla="*/ 158906 w 187995"/>
                <a:gd name="connsiteY20" fmla="*/ 158764 h 245480"/>
                <a:gd name="connsiteX21" fmla="*/ 143372 w 187995"/>
                <a:gd name="connsiteY21" fmla="*/ 119258 h 245480"/>
                <a:gd name="connsiteX22" fmla="*/ 103110 w 187995"/>
                <a:gd name="connsiteY22" fmla="*/ 102374 h 245480"/>
                <a:gd name="connsiteX23" fmla="*/ 81869 w 187995"/>
                <a:gd name="connsiteY23" fmla="*/ 96297 h 245480"/>
                <a:gd name="connsiteX24" fmla="*/ 62530 w 187995"/>
                <a:gd name="connsiteY24" fmla="*/ 65569 h 245480"/>
                <a:gd name="connsiteX25" fmla="*/ 118010 w 187995"/>
                <a:gd name="connsiteY25" fmla="*/ 9517 h 245480"/>
                <a:gd name="connsiteX26" fmla="*/ 163661 w 187995"/>
                <a:gd name="connsiteY26" fmla="*/ 61855 h 245480"/>
                <a:gd name="connsiteX27" fmla="*/ 162393 w 187995"/>
                <a:gd name="connsiteY27" fmla="*/ 80764 h 245480"/>
                <a:gd name="connsiteX28" fmla="*/ 166197 w 187995"/>
                <a:gd name="connsiteY28" fmla="*/ 84141 h 245480"/>
                <a:gd name="connsiteX29" fmla="*/ 170953 w 187995"/>
                <a:gd name="connsiteY29" fmla="*/ 77387 h 245480"/>
                <a:gd name="connsiteX30" fmla="*/ 188072 w 187995"/>
                <a:gd name="connsiteY30" fmla="*/ 3439 h 24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7995" h="245480">
                  <a:moveTo>
                    <a:pt x="188072" y="3439"/>
                  </a:moveTo>
                  <a:cubicBezTo>
                    <a:pt x="188072" y="2426"/>
                    <a:pt x="187438" y="63"/>
                    <a:pt x="184585" y="63"/>
                  </a:cubicBezTo>
                  <a:cubicBezTo>
                    <a:pt x="183000" y="63"/>
                    <a:pt x="182683" y="400"/>
                    <a:pt x="178878" y="5128"/>
                  </a:cubicBezTo>
                  <a:lnTo>
                    <a:pt x="163661" y="24374"/>
                  </a:lnTo>
                  <a:cubicBezTo>
                    <a:pt x="155419" y="8504"/>
                    <a:pt x="138933" y="63"/>
                    <a:pt x="118327" y="63"/>
                  </a:cubicBezTo>
                  <a:cubicBezTo>
                    <a:pt x="78065" y="63"/>
                    <a:pt x="40022" y="38894"/>
                    <a:pt x="40022" y="79751"/>
                  </a:cubicBezTo>
                  <a:cubicBezTo>
                    <a:pt x="40022" y="107102"/>
                    <a:pt x="56824" y="122634"/>
                    <a:pt x="72992" y="127699"/>
                  </a:cubicBezTo>
                  <a:lnTo>
                    <a:pt x="106914" y="137154"/>
                  </a:lnTo>
                  <a:cubicBezTo>
                    <a:pt x="118644" y="140193"/>
                    <a:pt x="136080" y="145258"/>
                    <a:pt x="136080" y="172946"/>
                  </a:cubicBezTo>
                  <a:cubicBezTo>
                    <a:pt x="136080" y="203335"/>
                    <a:pt x="110084" y="235076"/>
                    <a:pt x="79016" y="235076"/>
                  </a:cubicBezTo>
                  <a:cubicBezTo>
                    <a:pt x="58726" y="235076"/>
                    <a:pt x="23537" y="227647"/>
                    <a:pt x="23537" y="185777"/>
                  </a:cubicBezTo>
                  <a:cubicBezTo>
                    <a:pt x="23537" y="177673"/>
                    <a:pt x="25122" y="169569"/>
                    <a:pt x="25439" y="167543"/>
                  </a:cubicBezTo>
                  <a:cubicBezTo>
                    <a:pt x="25756" y="166193"/>
                    <a:pt x="26073" y="165855"/>
                    <a:pt x="26073" y="165180"/>
                  </a:cubicBezTo>
                  <a:cubicBezTo>
                    <a:pt x="26073" y="161803"/>
                    <a:pt x="23854" y="161465"/>
                    <a:pt x="22268" y="161465"/>
                  </a:cubicBezTo>
                  <a:cubicBezTo>
                    <a:pt x="20683" y="161465"/>
                    <a:pt x="20049" y="161803"/>
                    <a:pt x="19098" y="162816"/>
                  </a:cubicBezTo>
                  <a:cubicBezTo>
                    <a:pt x="17830" y="164167"/>
                    <a:pt x="77" y="241154"/>
                    <a:pt x="77" y="242167"/>
                  </a:cubicBezTo>
                  <a:cubicBezTo>
                    <a:pt x="77" y="244193"/>
                    <a:pt x="1662" y="245543"/>
                    <a:pt x="3564" y="245543"/>
                  </a:cubicBezTo>
                  <a:cubicBezTo>
                    <a:pt x="5149" y="245543"/>
                    <a:pt x="5466" y="245206"/>
                    <a:pt x="9270" y="240478"/>
                  </a:cubicBezTo>
                  <a:lnTo>
                    <a:pt x="24805" y="221232"/>
                  </a:lnTo>
                  <a:cubicBezTo>
                    <a:pt x="38437" y="240816"/>
                    <a:pt x="59994" y="245543"/>
                    <a:pt x="78382" y="245543"/>
                  </a:cubicBezTo>
                  <a:cubicBezTo>
                    <a:pt x="121497" y="245543"/>
                    <a:pt x="158906" y="200634"/>
                    <a:pt x="158906" y="158764"/>
                  </a:cubicBezTo>
                  <a:cubicBezTo>
                    <a:pt x="158906" y="135465"/>
                    <a:pt x="148127" y="123985"/>
                    <a:pt x="143372" y="119258"/>
                  </a:cubicBezTo>
                  <a:cubicBezTo>
                    <a:pt x="136080" y="111491"/>
                    <a:pt x="131325" y="110141"/>
                    <a:pt x="103110" y="102374"/>
                  </a:cubicBezTo>
                  <a:cubicBezTo>
                    <a:pt x="96135" y="100348"/>
                    <a:pt x="84722" y="96972"/>
                    <a:pt x="81869" y="96297"/>
                  </a:cubicBezTo>
                  <a:cubicBezTo>
                    <a:pt x="73309" y="93258"/>
                    <a:pt x="62530" y="83465"/>
                    <a:pt x="62530" y="65569"/>
                  </a:cubicBezTo>
                  <a:cubicBezTo>
                    <a:pt x="62530" y="38219"/>
                    <a:pt x="87892" y="9517"/>
                    <a:pt x="118010" y="9517"/>
                  </a:cubicBezTo>
                  <a:cubicBezTo>
                    <a:pt x="144323" y="9517"/>
                    <a:pt x="163661" y="24037"/>
                    <a:pt x="163661" y="61855"/>
                  </a:cubicBezTo>
                  <a:cubicBezTo>
                    <a:pt x="163661" y="72660"/>
                    <a:pt x="162393" y="78738"/>
                    <a:pt x="162393" y="80764"/>
                  </a:cubicBezTo>
                  <a:cubicBezTo>
                    <a:pt x="162393" y="81102"/>
                    <a:pt x="162393" y="84141"/>
                    <a:pt x="166197" y="84141"/>
                  </a:cubicBezTo>
                  <a:cubicBezTo>
                    <a:pt x="169368" y="84141"/>
                    <a:pt x="169685" y="83128"/>
                    <a:pt x="170953" y="77387"/>
                  </a:cubicBezTo>
                  <a:lnTo>
                    <a:pt x="188072" y="3439"/>
                  </a:lnTo>
                  <a:close/>
                </a:path>
              </a:pathLst>
            </a:custGeom>
            <a:solidFill>
              <a:srgbClr val="960000"/>
            </a:solidFill>
            <a:ln w="31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859DB254-7FFB-FF18-2E79-07350668D83F}"/>
                </a:ext>
              </a:extLst>
            </p:cNvPr>
            <p:cNvSpPr/>
            <p:nvPr/>
          </p:nvSpPr>
          <p:spPr bwMode="auto">
            <a:xfrm>
              <a:off x="405119" y="2662280"/>
              <a:ext cx="562193" cy="839639"/>
            </a:xfrm>
            <a:custGeom>
              <a:avLst/>
              <a:gdLst>
                <a:gd name="connsiteX0" fmla="*/ 0 w 506538"/>
                <a:gd name="connsiteY0" fmla="*/ 401284 h 756518"/>
                <a:gd name="connsiteX1" fmla="*/ 59206 w 506538"/>
                <a:gd name="connsiteY1" fmla="*/ 0 h 756518"/>
                <a:gd name="connsiteX2" fmla="*/ 506538 w 506538"/>
                <a:gd name="connsiteY2" fmla="*/ 355235 h 756518"/>
                <a:gd name="connsiteX3" fmla="*/ 434175 w 506538"/>
                <a:gd name="connsiteY3" fmla="*/ 756518 h 756518"/>
                <a:gd name="connsiteX4" fmla="*/ 0 w 506538"/>
                <a:gd name="connsiteY4" fmla="*/ 401284 h 75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538" h="756518">
                  <a:moveTo>
                    <a:pt x="0" y="401284"/>
                  </a:moveTo>
                  <a:lnTo>
                    <a:pt x="59206" y="0"/>
                  </a:lnTo>
                  <a:lnTo>
                    <a:pt x="506538" y="355235"/>
                  </a:lnTo>
                  <a:lnTo>
                    <a:pt x="434175" y="756518"/>
                  </a:lnTo>
                  <a:lnTo>
                    <a:pt x="0" y="401284"/>
                  </a:lnTo>
                  <a:close/>
                </a:path>
              </a:pathLst>
            </a:custGeom>
            <a:solidFill>
              <a:srgbClr val="FF0000">
                <a:alpha val="53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0DAD6858-B5ED-558A-8E78-EFFA1652BE4D}"/>
                </a:ext>
              </a:extLst>
            </p:cNvPr>
            <p:cNvSpPr/>
            <p:nvPr/>
          </p:nvSpPr>
          <p:spPr bwMode="auto">
            <a:xfrm rot="15077492" flipH="1">
              <a:off x="2187887" y="1304431"/>
              <a:ext cx="478592" cy="624840"/>
            </a:xfrm>
            <a:custGeom>
              <a:avLst/>
              <a:gdLst>
                <a:gd name="connsiteX0" fmla="*/ 506437 w 533510"/>
                <a:gd name="connsiteY0" fmla="*/ 1533378 h 1533378"/>
                <a:gd name="connsiteX1" fmla="*/ 506437 w 533510"/>
                <a:gd name="connsiteY1" fmla="*/ 844062 h 1533378"/>
                <a:gd name="connsiteX2" fmla="*/ 225083 w 533510"/>
                <a:gd name="connsiteY2" fmla="*/ 239151 h 1533378"/>
                <a:gd name="connsiteX3" fmla="*/ 0 w 533510"/>
                <a:gd name="connsiteY3" fmla="*/ 0 h 1533378"/>
                <a:gd name="connsiteX0" fmla="*/ 283967 w 506772"/>
                <a:gd name="connsiteY0" fmla="*/ 1940849 h 1940849"/>
                <a:gd name="connsiteX1" fmla="*/ 506437 w 506772"/>
                <a:gd name="connsiteY1" fmla="*/ 844062 h 1940849"/>
                <a:gd name="connsiteX2" fmla="*/ 225083 w 506772"/>
                <a:gd name="connsiteY2" fmla="*/ 239151 h 1940849"/>
                <a:gd name="connsiteX3" fmla="*/ 0 w 506772"/>
                <a:gd name="connsiteY3" fmla="*/ 0 h 1940849"/>
                <a:gd name="connsiteX0" fmla="*/ 283967 w 507886"/>
                <a:gd name="connsiteY0" fmla="*/ 1940849 h 1940849"/>
                <a:gd name="connsiteX1" fmla="*/ 506437 w 507886"/>
                <a:gd name="connsiteY1" fmla="*/ 844062 h 1940849"/>
                <a:gd name="connsiteX2" fmla="*/ 225083 w 507886"/>
                <a:gd name="connsiteY2" fmla="*/ 239151 h 1940849"/>
                <a:gd name="connsiteX3" fmla="*/ 0 w 507886"/>
                <a:gd name="connsiteY3" fmla="*/ 0 h 1940849"/>
                <a:gd name="connsiteX0" fmla="*/ 457998 w 681917"/>
                <a:gd name="connsiteY0" fmla="*/ 1723255 h 1723255"/>
                <a:gd name="connsiteX1" fmla="*/ 680468 w 681917"/>
                <a:gd name="connsiteY1" fmla="*/ 626468 h 1723255"/>
                <a:gd name="connsiteX2" fmla="*/ 399114 w 681917"/>
                <a:gd name="connsiteY2" fmla="*/ 21557 h 1723255"/>
                <a:gd name="connsiteX3" fmla="*/ 0 w 681917"/>
                <a:gd name="connsiteY3" fmla="*/ 427458 h 1723255"/>
                <a:gd name="connsiteX0" fmla="*/ 457998 w 681270"/>
                <a:gd name="connsiteY0" fmla="*/ 1563080 h 1563080"/>
                <a:gd name="connsiteX1" fmla="*/ 680468 w 681270"/>
                <a:gd name="connsiteY1" fmla="*/ 466293 h 1563080"/>
                <a:gd name="connsiteX2" fmla="*/ 417158 w 681270"/>
                <a:gd name="connsiteY2" fmla="*/ 28483 h 1563080"/>
                <a:gd name="connsiteX3" fmla="*/ 0 w 681270"/>
                <a:gd name="connsiteY3" fmla="*/ 267283 h 1563080"/>
                <a:gd name="connsiteX0" fmla="*/ 457998 w 681270"/>
                <a:gd name="connsiteY0" fmla="*/ 1563080 h 1563080"/>
                <a:gd name="connsiteX1" fmla="*/ 680468 w 681270"/>
                <a:gd name="connsiteY1" fmla="*/ 466293 h 1563080"/>
                <a:gd name="connsiteX2" fmla="*/ 417158 w 681270"/>
                <a:gd name="connsiteY2" fmla="*/ 28483 h 1563080"/>
                <a:gd name="connsiteX3" fmla="*/ 0 w 681270"/>
                <a:gd name="connsiteY3" fmla="*/ 267283 h 1563080"/>
                <a:gd name="connsiteX0" fmla="*/ 457998 w 681270"/>
                <a:gd name="connsiteY0" fmla="*/ 1543147 h 1543147"/>
                <a:gd name="connsiteX1" fmla="*/ 680468 w 681270"/>
                <a:gd name="connsiteY1" fmla="*/ 446360 h 1543147"/>
                <a:gd name="connsiteX2" fmla="*/ 417158 w 681270"/>
                <a:gd name="connsiteY2" fmla="*/ 8550 h 1543147"/>
                <a:gd name="connsiteX3" fmla="*/ 0 w 681270"/>
                <a:gd name="connsiteY3" fmla="*/ 247350 h 1543147"/>
                <a:gd name="connsiteX0" fmla="*/ 457998 w 681270"/>
                <a:gd name="connsiteY0" fmla="*/ 1543147 h 1543147"/>
                <a:gd name="connsiteX1" fmla="*/ 680468 w 681270"/>
                <a:gd name="connsiteY1" fmla="*/ 446360 h 1543147"/>
                <a:gd name="connsiteX2" fmla="*/ 417158 w 681270"/>
                <a:gd name="connsiteY2" fmla="*/ 8550 h 1543147"/>
                <a:gd name="connsiteX3" fmla="*/ 0 w 681270"/>
                <a:gd name="connsiteY3" fmla="*/ 247350 h 1543147"/>
                <a:gd name="connsiteX0" fmla="*/ 353060 w 681364"/>
                <a:gd name="connsiteY0" fmla="*/ 1098224 h 1098223"/>
                <a:gd name="connsiteX1" fmla="*/ 680468 w 681364"/>
                <a:gd name="connsiteY1" fmla="*/ 446360 h 1098223"/>
                <a:gd name="connsiteX2" fmla="*/ 417158 w 681364"/>
                <a:gd name="connsiteY2" fmla="*/ 8550 h 1098223"/>
                <a:gd name="connsiteX3" fmla="*/ 0 w 681364"/>
                <a:gd name="connsiteY3" fmla="*/ 247350 h 1098223"/>
                <a:gd name="connsiteX0" fmla="*/ 353060 w 681364"/>
                <a:gd name="connsiteY0" fmla="*/ 1098224 h 1098225"/>
                <a:gd name="connsiteX1" fmla="*/ 680468 w 681364"/>
                <a:gd name="connsiteY1" fmla="*/ 446360 h 1098225"/>
                <a:gd name="connsiteX2" fmla="*/ 417158 w 681364"/>
                <a:gd name="connsiteY2" fmla="*/ 8550 h 1098225"/>
                <a:gd name="connsiteX3" fmla="*/ 0 w 681364"/>
                <a:gd name="connsiteY3" fmla="*/ 247350 h 1098225"/>
                <a:gd name="connsiteX0" fmla="*/ 353060 w 688354"/>
                <a:gd name="connsiteY0" fmla="*/ 1040661 h 1040660"/>
                <a:gd name="connsiteX1" fmla="*/ 680468 w 688354"/>
                <a:gd name="connsiteY1" fmla="*/ 388797 h 1040660"/>
                <a:gd name="connsiteX2" fmla="*/ 494386 w 688354"/>
                <a:gd name="connsiteY2" fmla="*/ 10041 h 1040660"/>
                <a:gd name="connsiteX3" fmla="*/ 0 w 688354"/>
                <a:gd name="connsiteY3" fmla="*/ 189787 h 1040660"/>
                <a:gd name="connsiteX0" fmla="*/ 248274 w 578818"/>
                <a:gd name="connsiteY0" fmla="*/ 1133096 h 1133097"/>
                <a:gd name="connsiteX1" fmla="*/ 575682 w 578818"/>
                <a:gd name="connsiteY1" fmla="*/ 481232 h 1133097"/>
                <a:gd name="connsiteX2" fmla="*/ 389600 w 578818"/>
                <a:gd name="connsiteY2" fmla="*/ 102476 h 1133097"/>
                <a:gd name="connsiteX3" fmla="*/ 0 w 578818"/>
                <a:gd name="connsiteY3" fmla="*/ 0 h 113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818" h="1133097">
                  <a:moveTo>
                    <a:pt x="248274" y="1133096"/>
                  </a:moveTo>
                  <a:cubicBezTo>
                    <a:pt x="559931" y="780421"/>
                    <a:pt x="552128" y="653002"/>
                    <a:pt x="575682" y="481232"/>
                  </a:cubicBezTo>
                  <a:cubicBezTo>
                    <a:pt x="599236" y="309462"/>
                    <a:pt x="485547" y="182681"/>
                    <a:pt x="389600" y="102476"/>
                  </a:cubicBezTo>
                  <a:cubicBezTo>
                    <a:pt x="293653" y="22271"/>
                    <a:pt x="70338" y="49237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9C9CD3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charset="0"/>
                <a:ea typeface="ＭＳ Ｐゴシック" charset="0"/>
              </a:endParaRPr>
            </a:p>
          </p:txBody>
        </p:sp>
        <p:sp>
          <p:nvSpPr>
            <p:cNvPr id="49" name="Graphique 47" descr="\documentclass{article}&#10;\usepackage{amsmath}&#10;\usepackage{xcolor}&#10;\usepackage{siunitx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% \color{white}&#10;&#10;$$ &#10;\bleugris{h} &#10;$$&#10;\end{document}&#10;" title="IguanaTex Vector Display">
              <a:extLst>
                <a:ext uri="{FF2B5EF4-FFF2-40B4-BE49-F238E27FC236}">
                  <a16:creationId xmlns:a16="http://schemas.microsoft.com/office/drawing/2014/main" id="{DE536EDA-1534-FD5F-4C2C-60C640F16E6A}"/>
                </a:ext>
              </a:extLst>
            </p:cNvPr>
            <p:cNvSpPr>
              <a:spLocks noChangeAspect="1"/>
            </p:cNvSpPr>
            <p:nvPr>
              <p:custDataLst>
                <p:tags r:id="rId200"/>
              </p:custDataLst>
            </p:nvPr>
          </p:nvSpPr>
          <p:spPr>
            <a:xfrm>
              <a:off x="1778000" y="1295400"/>
              <a:ext cx="227195" cy="318071"/>
            </a:xfrm>
            <a:custGeom>
              <a:avLst/>
              <a:gdLst>
                <a:gd name="connsiteX0" fmla="*/ 105256 w 222271"/>
                <a:gd name="connsiteY0" fmla="*/ 4343 h 273553"/>
                <a:gd name="connsiteX1" fmla="*/ 99370 w 222271"/>
                <a:gd name="connsiteY1" fmla="*/ 75 h 273553"/>
                <a:gd name="connsiteX2" fmla="*/ 44142 w 222271"/>
                <a:gd name="connsiteY2" fmla="*/ 3955 h 273553"/>
                <a:gd name="connsiteX3" fmla="*/ 35541 w 222271"/>
                <a:gd name="connsiteY3" fmla="*/ 11715 h 273553"/>
                <a:gd name="connsiteX4" fmla="*/ 46405 w 222271"/>
                <a:gd name="connsiteY4" fmla="*/ 16372 h 273553"/>
                <a:gd name="connsiteX5" fmla="*/ 69040 w 222271"/>
                <a:gd name="connsiteY5" fmla="*/ 22968 h 273553"/>
                <a:gd name="connsiteX6" fmla="*/ 67682 w 222271"/>
                <a:gd name="connsiteY6" fmla="*/ 30728 h 273553"/>
                <a:gd name="connsiteX7" fmla="*/ 2042 w 222271"/>
                <a:gd name="connsiteY7" fmla="*/ 254227 h 273553"/>
                <a:gd name="connsiteX8" fmla="*/ 231 w 222271"/>
                <a:gd name="connsiteY8" fmla="*/ 262764 h 273553"/>
                <a:gd name="connsiteX9" fmla="*/ 13359 w 222271"/>
                <a:gd name="connsiteY9" fmla="*/ 273628 h 273553"/>
                <a:gd name="connsiteX10" fmla="*/ 30108 w 222271"/>
                <a:gd name="connsiteY10" fmla="*/ 263540 h 273553"/>
                <a:gd name="connsiteX11" fmla="*/ 38710 w 222271"/>
                <a:gd name="connsiteY11" fmla="*/ 234050 h 273553"/>
                <a:gd name="connsiteX12" fmla="*/ 48669 w 222271"/>
                <a:gd name="connsiteY12" fmla="*/ 199128 h 273553"/>
                <a:gd name="connsiteX13" fmla="*/ 56365 w 222271"/>
                <a:gd name="connsiteY13" fmla="*/ 173131 h 273553"/>
                <a:gd name="connsiteX14" fmla="*/ 61344 w 222271"/>
                <a:gd name="connsiteY14" fmla="*/ 155670 h 273553"/>
                <a:gd name="connsiteX15" fmla="*/ 92127 w 222271"/>
                <a:gd name="connsiteY15" fmla="*/ 119972 h 273553"/>
                <a:gd name="connsiteX16" fmla="*/ 135586 w 222271"/>
                <a:gd name="connsiteY16" fmla="*/ 106392 h 273553"/>
                <a:gd name="connsiteX17" fmla="*/ 160031 w 222271"/>
                <a:gd name="connsiteY17" fmla="*/ 133553 h 273553"/>
                <a:gd name="connsiteX18" fmla="*/ 131964 w 222271"/>
                <a:gd name="connsiteY18" fmla="*/ 220470 h 273553"/>
                <a:gd name="connsiteX19" fmla="*/ 126079 w 222271"/>
                <a:gd name="connsiteY19" fmla="*/ 241811 h 273553"/>
                <a:gd name="connsiteX20" fmla="*/ 163200 w 222271"/>
                <a:gd name="connsiteY20" fmla="*/ 273628 h 273553"/>
                <a:gd name="connsiteX21" fmla="*/ 222503 w 222271"/>
                <a:gd name="connsiteY21" fmla="*/ 213873 h 273553"/>
                <a:gd name="connsiteX22" fmla="*/ 217070 w 222271"/>
                <a:gd name="connsiteY22" fmla="*/ 209993 h 273553"/>
                <a:gd name="connsiteX23" fmla="*/ 210280 w 222271"/>
                <a:gd name="connsiteY23" fmla="*/ 216977 h 273553"/>
                <a:gd name="connsiteX24" fmla="*/ 164105 w 222271"/>
                <a:gd name="connsiteY24" fmla="*/ 265092 h 273553"/>
                <a:gd name="connsiteX25" fmla="*/ 153241 w 222271"/>
                <a:gd name="connsiteY25" fmla="*/ 252287 h 273553"/>
                <a:gd name="connsiteX26" fmla="*/ 161389 w 222271"/>
                <a:gd name="connsiteY26" fmla="*/ 224738 h 273553"/>
                <a:gd name="connsiteX27" fmla="*/ 189004 w 222271"/>
                <a:gd name="connsiteY27" fmla="*/ 139374 h 273553"/>
                <a:gd name="connsiteX28" fmla="*/ 136944 w 222271"/>
                <a:gd name="connsiteY28" fmla="*/ 97855 h 273553"/>
                <a:gd name="connsiteX29" fmla="*/ 69945 w 222271"/>
                <a:gd name="connsiteY29" fmla="*/ 127733 h 273553"/>
                <a:gd name="connsiteX30" fmla="*/ 105256 w 222271"/>
                <a:gd name="connsiteY30" fmla="*/ 4343 h 27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2271" h="273553">
                  <a:moveTo>
                    <a:pt x="105256" y="4343"/>
                  </a:moveTo>
                  <a:cubicBezTo>
                    <a:pt x="105256" y="3955"/>
                    <a:pt x="105256" y="75"/>
                    <a:pt x="99370" y="75"/>
                  </a:cubicBezTo>
                  <a:cubicBezTo>
                    <a:pt x="88958" y="75"/>
                    <a:pt x="55912" y="3179"/>
                    <a:pt x="44142" y="3955"/>
                  </a:cubicBezTo>
                  <a:cubicBezTo>
                    <a:pt x="40520" y="4343"/>
                    <a:pt x="35541" y="4731"/>
                    <a:pt x="35541" y="11715"/>
                  </a:cubicBezTo>
                  <a:cubicBezTo>
                    <a:pt x="35541" y="16372"/>
                    <a:pt x="39615" y="16372"/>
                    <a:pt x="46405" y="16372"/>
                  </a:cubicBezTo>
                  <a:cubicBezTo>
                    <a:pt x="68135" y="16372"/>
                    <a:pt x="69040" y="19088"/>
                    <a:pt x="69040" y="22968"/>
                  </a:cubicBezTo>
                  <a:lnTo>
                    <a:pt x="67682" y="30728"/>
                  </a:lnTo>
                  <a:lnTo>
                    <a:pt x="2042" y="254227"/>
                  </a:lnTo>
                  <a:cubicBezTo>
                    <a:pt x="231" y="259660"/>
                    <a:pt x="231" y="260436"/>
                    <a:pt x="231" y="262764"/>
                  </a:cubicBezTo>
                  <a:cubicBezTo>
                    <a:pt x="231" y="271688"/>
                    <a:pt x="9285" y="273628"/>
                    <a:pt x="13359" y="273628"/>
                  </a:cubicBezTo>
                  <a:cubicBezTo>
                    <a:pt x="20602" y="273628"/>
                    <a:pt x="27845" y="268972"/>
                    <a:pt x="30108" y="263540"/>
                  </a:cubicBezTo>
                  <a:lnTo>
                    <a:pt x="38710" y="234050"/>
                  </a:lnTo>
                  <a:lnTo>
                    <a:pt x="48669" y="199128"/>
                  </a:lnTo>
                  <a:cubicBezTo>
                    <a:pt x="51385" y="190592"/>
                    <a:pt x="54101" y="182056"/>
                    <a:pt x="56365" y="173131"/>
                  </a:cubicBezTo>
                  <a:cubicBezTo>
                    <a:pt x="57270" y="170803"/>
                    <a:pt x="60892" y="157998"/>
                    <a:pt x="61344" y="155670"/>
                  </a:cubicBezTo>
                  <a:cubicBezTo>
                    <a:pt x="62702" y="152178"/>
                    <a:pt x="76736" y="130449"/>
                    <a:pt x="92127" y="119972"/>
                  </a:cubicBezTo>
                  <a:cubicBezTo>
                    <a:pt x="102087" y="113764"/>
                    <a:pt x="116120" y="106392"/>
                    <a:pt x="135586" y="106392"/>
                  </a:cubicBezTo>
                  <a:cubicBezTo>
                    <a:pt x="155052" y="106392"/>
                    <a:pt x="160031" y="119585"/>
                    <a:pt x="160031" y="133553"/>
                  </a:cubicBezTo>
                  <a:cubicBezTo>
                    <a:pt x="160031" y="154506"/>
                    <a:pt x="142829" y="196801"/>
                    <a:pt x="131964" y="220470"/>
                  </a:cubicBezTo>
                  <a:cubicBezTo>
                    <a:pt x="128343" y="229394"/>
                    <a:pt x="126079" y="234050"/>
                    <a:pt x="126079" y="241811"/>
                  </a:cubicBezTo>
                  <a:cubicBezTo>
                    <a:pt x="126079" y="260048"/>
                    <a:pt x="141923" y="273628"/>
                    <a:pt x="163200" y="273628"/>
                  </a:cubicBezTo>
                  <a:cubicBezTo>
                    <a:pt x="205753" y="273628"/>
                    <a:pt x="222503" y="216977"/>
                    <a:pt x="222503" y="213873"/>
                  </a:cubicBezTo>
                  <a:cubicBezTo>
                    <a:pt x="222503" y="209993"/>
                    <a:pt x="218429" y="209993"/>
                    <a:pt x="217070" y="209993"/>
                  </a:cubicBezTo>
                  <a:cubicBezTo>
                    <a:pt x="212543" y="209993"/>
                    <a:pt x="212543" y="211157"/>
                    <a:pt x="210280" y="216977"/>
                  </a:cubicBezTo>
                  <a:cubicBezTo>
                    <a:pt x="203490" y="237542"/>
                    <a:pt x="189004" y="265092"/>
                    <a:pt x="164105" y="265092"/>
                  </a:cubicBezTo>
                  <a:cubicBezTo>
                    <a:pt x="156410" y="265092"/>
                    <a:pt x="153241" y="261212"/>
                    <a:pt x="153241" y="252287"/>
                  </a:cubicBezTo>
                  <a:cubicBezTo>
                    <a:pt x="153241" y="242587"/>
                    <a:pt x="157315" y="233274"/>
                    <a:pt x="161389" y="224738"/>
                  </a:cubicBezTo>
                  <a:cubicBezTo>
                    <a:pt x="168632" y="208053"/>
                    <a:pt x="189004" y="161879"/>
                    <a:pt x="189004" y="139374"/>
                  </a:cubicBezTo>
                  <a:cubicBezTo>
                    <a:pt x="189004" y="114152"/>
                    <a:pt x="170896" y="97855"/>
                    <a:pt x="136944" y="97855"/>
                  </a:cubicBezTo>
                  <a:cubicBezTo>
                    <a:pt x="108424" y="97855"/>
                    <a:pt x="86695" y="109884"/>
                    <a:pt x="69945" y="127733"/>
                  </a:cubicBezTo>
                  <a:lnTo>
                    <a:pt x="105256" y="4343"/>
                  </a:lnTo>
                  <a:close/>
                </a:path>
              </a:pathLst>
            </a:custGeom>
            <a:solidFill>
              <a:srgbClr val="9999D2"/>
            </a:solidFill>
            <a:ln w="4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01E554FD-427F-7BE9-9EE2-625A85598E4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36600" y="3619500"/>
            <a:ext cx="367342" cy="367341"/>
            <a:chOff x="3627738" y="5954422"/>
            <a:chExt cx="344474" cy="349282"/>
          </a:xfrm>
        </p:grpSpPr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33665600-C47D-31CB-F054-8A8F52FD9B49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3627738" y="5954422"/>
              <a:ext cx="254176" cy="281170"/>
            </a:xfrm>
            <a:custGeom>
              <a:avLst/>
              <a:gdLst>
                <a:gd name="connsiteX0" fmla="*/ 150713 w 254176"/>
                <a:gd name="connsiteY0" fmla="*/ 29135 h 281170"/>
                <a:gd name="connsiteX1" fmla="*/ 159311 w 254176"/>
                <a:gd name="connsiteY1" fmla="*/ 13768 h 281170"/>
                <a:gd name="connsiteX2" fmla="*/ 182859 w 254176"/>
                <a:gd name="connsiteY2" fmla="*/ 12938 h 281170"/>
                <a:gd name="connsiteX3" fmla="*/ 237432 w 254176"/>
                <a:gd name="connsiteY3" fmla="*/ 46994 h 281170"/>
                <a:gd name="connsiteX4" fmla="*/ 234442 w 254176"/>
                <a:gd name="connsiteY4" fmla="*/ 80219 h 281170"/>
                <a:gd name="connsiteX5" fmla="*/ 233321 w 254176"/>
                <a:gd name="connsiteY5" fmla="*/ 88110 h 281170"/>
                <a:gd name="connsiteX6" fmla="*/ 237806 w 254176"/>
                <a:gd name="connsiteY6" fmla="*/ 93510 h 281170"/>
                <a:gd name="connsiteX7" fmla="*/ 243413 w 254176"/>
                <a:gd name="connsiteY7" fmla="*/ 83957 h 281170"/>
                <a:gd name="connsiteX8" fmla="*/ 253505 w 254176"/>
                <a:gd name="connsiteY8" fmla="*/ 11692 h 281170"/>
                <a:gd name="connsiteX9" fmla="*/ 254253 w 254176"/>
                <a:gd name="connsiteY9" fmla="*/ 4631 h 281170"/>
                <a:gd name="connsiteX10" fmla="*/ 244160 w 254176"/>
                <a:gd name="connsiteY10" fmla="*/ 63 h 281170"/>
                <a:gd name="connsiteX11" fmla="*/ 36708 w 254176"/>
                <a:gd name="connsiteY11" fmla="*/ 63 h 281170"/>
                <a:gd name="connsiteX12" fmla="*/ 24747 w 254176"/>
                <a:gd name="connsiteY12" fmla="*/ 8369 h 281170"/>
                <a:gd name="connsiteX13" fmla="*/ 2319 w 254176"/>
                <a:gd name="connsiteY13" fmla="*/ 81465 h 281170"/>
                <a:gd name="connsiteX14" fmla="*/ 77 w 254176"/>
                <a:gd name="connsiteY14" fmla="*/ 88941 h 281170"/>
                <a:gd name="connsiteX15" fmla="*/ 4562 w 254176"/>
                <a:gd name="connsiteY15" fmla="*/ 93510 h 281170"/>
                <a:gd name="connsiteX16" fmla="*/ 10917 w 254176"/>
                <a:gd name="connsiteY16" fmla="*/ 84788 h 281170"/>
                <a:gd name="connsiteX17" fmla="*/ 96140 w 254176"/>
                <a:gd name="connsiteY17" fmla="*/ 12938 h 281170"/>
                <a:gd name="connsiteX18" fmla="*/ 110718 w 254176"/>
                <a:gd name="connsiteY18" fmla="*/ 12938 h 281170"/>
                <a:gd name="connsiteX19" fmla="*/ 121184 w 254176"/>
                <a:gd name="connsiteY19" fmla="*/ 17921 h 281170"/>
                <a:gd name="connsiteX20" fmla="*/ 119689 w 254176"/>
                <a:gd name="connsiteY20" fmla="*/ 26643 h 281170"/>
                <a:gd name="connsiteX21" fmla="*/ 69601 w 254176"/>
                <a:gd name="connsiteY21" fmla="*/ 248423 h 281170"/>
                <a:gd name="connsiteX22" fmla="*/ 25121 w 254176"/>
                <a:gd name="connsiteY22" fmla="*/ 268359 h 281170"/>
                <a:gd name="connsiteX23" fmla="*/ 9421 w 254176"/>
                <a:gd name="connsiteY23" fmla="*/ 276250 h 281170"/>
                <a:gd name="connsiteX24" fmla="*/ 15776 w 254176"/>
                <a:gd name="connsiteY24" fmla="*/ 281234 h 281170"/>
                <a:gd name="connsiteX25" fmla="*/ 46426 w 254176"/>
                <a:gd name="connsiteY25" fmla="*/ 280403 h 281170"/>
                <a:gd name="connsiteX26" fmla="*/ 78198 w 254176"/>
                <a:gd name="connsiteY26" fmla="*/ 279988 h 281170"/>
                <a:gd name="connsiteX27" fmla="*/ 109223 w 254176"/>
                <a:gd name="connsiteY27" fmla="*/ 280403 h 281170"/>
                <a:gd name="connsiteX28" fmla="*/ 141743 w 254176"/>
                <a:gd name="connsiteY28" fmla="*/ 281234 h 281170"/>
                <a:gd name="connsiteX29" fmla="*/ 149966 w 254176"/>
                <a:gd name="connsiteY29" fmla="*/ 272927 h 281170"/>
                <a:gd name="connsiteX30" fmla="*/ 137257 w 254176"/>
                <a:gd name="connsiteY30" fmla="*/ 268359 h 281170"/>
                <a:gd name="connsiteX31" fmla="*/ 113335 w 254176"/>
                <a:gd name="connsiteY31" fmla="*/ 267528 h 281170"/>
                <a:gd name="connsiteX32" fmla="*/ 99504 w 254176"/>
                <a:gd name="connsiteY32" fmla="*/ 258391 h 281170"/>
                <a:gd name="connsiteX33" fmla="*/ 101000 w 254176"/>
                <a:gd name="connsiteY33" fmla="*/ 249669 h 281170"/>
                <a:gd name="connsiteX34" fmla="*/ 150713 w 254176"/>
                <a:gd name="connsiteY34" fmla="*/ 29135 h 2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4176" h="281170">
                  <a:moveTo>
                    <a:pt x="150713" y="29135"/>
                  </a:moveTo>
                  <a:cubicBezTo>
                    <a:pt x="153330" y="17506"/>
                    <a:pt x="154825" y="15014"/>
                    <a:pt x="159311" y="13768"/>
                  </a:cubicBezTo>
                  <a:cubicBezTo>
                    <a:pt x="162675" y="12938"/>
                    <a:pt x="175010" y="12938"/>
                    <a:pt x="182859" y="12938"/>
                  </a:cubicBezTo>
                  <a:cubicBezTo>
                    <a:pt x="220612" y="12938"/>
                    <a:pt x="237432" y="14599"/>
                    <a:pt x="237432" y="46994"/>
                  </a:cubicBezTo>
                  <a:cubicBezTo>
                    <a:pt x="237432" y="53224"/>
                    <a:pt x="235937" y="69421"/>
                    <a:pt x="234442" y="80219"/>
                  </a:cubicBezTo>
                  <a:cubicBezTo>
                    <a:pt x="234068" y="81881"/>
                    <a:pt x="233321" y="86864"/>
                    <a:pt x="233321" y="88110"/>
                  </a:cubicBezTo>
                  <a:cubicBezTo>
                    <a:pt x="233321" y="90602"/>
                    <a:pt x="234442" y="93510"/>
                    <a:pt x="237806" y="93510"/>
                  </a:cubicBezTo>
                  <a:cubicBezTo>
                    <a:pt x="241918" y="93510"/>
                    <a:pt x="242665" y="90187"/>
                    <a:pt x="243413" y="83957"/>
                  </a:cubicBezTo>
                  <a:lnTo>
                    <a:pt x="253505" y="11692"/>
                  </a:lnTo>
                  <a:cubicBezTo>
                    <a:pt x="253879" y="10030"/>
                    <a:pt x="254253" y="5877"/>
                    <a:pt x="254253" y="4631"/>
                  </a:cubicBezTo>
                  <a:cubicBezTo>
                    <a:pt x="254253" y="63"/>
                    <a:pt x="250515" y="63"/>
                    <a:pt x="244160" y="63"/>
                  </a:cubicBezTo>
                  <a:lnTo>
                    <a:pt x="36708" y="63"/>
                  </a:lnTo>
                  <a:cubicBezTo>
                    <a:pt x="27737" y="63"/>
                    <a:pt x="27363" y="478"/>
                    <a:pt x="24747" y="8369"/>
                  </a:cubicBezTo>
                  <a:lnTo>
                    <a:pt x="2319" y="81465"/>
                  </a:lnTo>
                  <a:cubicBezTo>
                    <a:pt x="1946" y="82296"/>
                    <a:pt x="77" y="88110"/>
                    <a:pt x="77" y="88941"/>
                  </a:cubicBezTo>
                  <a:cubicBezTo>
                    <a:pt x="77" y="91433"/>
                    <a:pt x="1946" y="93510"/>
                    <a:pt x="4562" y="93510"/>
                  </a:cubicBezTo>
                  <a:cubicBezTo>
                    <a:pt x="8300" y="93510"/>
                    <a:pt x="8674" y="91433"/>
                    <a:pt x="10917" y="84788"/>
                  </a:cubicBezTo>
                  <a:cubicBezTo>
                    <a:pt x="31101" y="20413"/>
                    <a:pt x="40820" y="12938"/>
                    <a:pt x="96140" y="12938"/>
                  </a:cubicBezTo>
                  <a:lnTo>
                    <a:pt x="110718" y="12938"/>
                  </a:lnTo>
                  <a:cubicBezTo>
                    <a:pt x="121184" y="12938"/>
                    <a:pt x="121184" y="14599"/>
                    <a:pt x="121184" y="17921"/>
                  </a:cubicBezTo>
                  <a:cubicBezTo>
                    <a:pt x="121184" y="20413"/>
                    <a:pt x="120063" y="25397"/>
                    <a:pt x="119689" y="26643"/>
                  </a:cubicBezTo>
                  <a:lnTo>
                    <a:pt x="69601" y="248423"/>
                  </a:lnTo>
                  <a:cubicBezTo>
                    <a:pt x="66237" y="263790"/>
                    <a:pt x="65116" y="268359"/>
                    <a:pt x="25121" y="268359"/>
                  </a:cubicBezTo>
                  <a:cubicBezTo>
                    <a:pt x="11664" y="268359"/>
                    <a:pt x="9421" y="268359"/>
                    <a:pt x="9421" y="276250"/>
                  </a:cubicBezTo>
                  <a:cubicBezTo>
                    <a:pt x="9421" y="281234"/>
                    <a:pt x="13533" y="281234"/>
                    <a:pt x="15776" y="281234"/>
                  </a:cubicBezTo>
                  <a:cubicBezTo>
                    <a:pt x="25868" y="281234"/>
                    <a:pt x="36334" y="280403"/>
                    <a:pt x="46426" y="280403"/>
                  </a:cubicBezTo>
                  <a:cubicBezTo>
                    <a:pt x="56893" y="280403"/>
                    <a:pt x="67732" y="279988"/>
                    <a:pt x="78198" y="279988"/>
                  </a:cubicBezTo>
                  <a:cubicBezTo>
                    <a:pt x="88665" y="279988"/>
                    <a:pt x="99131" y="280403"/>
                    <a:pt x="109223" y="280403"/>
                  </a:cubicBezTo>
                  <a:cubicBezTo>
                    <a:pt x="120063" y="280403"/>
                    <a:pt x="131276" y="281234"/>
                    <a:pt x="141743" y="281234"/>
                  </a:cubicBezTo>
                  <a:cubicBezTo>
                    <a:pt x="145480" y="281234"/>
                    <a:pt x="149966" y="281234"/>
                    <a:pt x="149966" y="272927"/>
                  </a:cubicBezTo>
                  <a:cubicBezTo>
                    <a:pt x="149966" y="268359"/>
                    <a:pt x="146976" y="268359"/>
                    <a:pt x="137257" y="268359"/>
                  </a:cubicBezTo>
                  <a:cubicBezTo>
                    <a:pt x="127912" y="268359"/>
                    <a:pt x="123053" y="268359"/>
                    <a:pt x="113335" y="267528"/>
                  </a:cubicBezTo>
                  <a:cubicBezTo>
                    <a:pt x="102495" y="266282"/>
                    <a:pt x="99504" y="265036"/>
                    <a:pt x="99504" y="258391"/>
                  </a:cubicBezTo>
                  <a:cubicBezTo>
                    <a:pt x="99504" y="257976"/>
                    <a:pt x="99504" y="255899"/>
                    <a:pt x="101000" y="249669"/>
                  </a:cubicBezTo>
                  <a:lnTo>
                    <a:pt x="150713" y="29135"/>
                  </a:lnTo>
                  <a:close/>
                </a:path>
              </a:pathLst>
            </a:custGeom>
            <a:solidFill>
              <a:srgbClr val="FF0000"/>
            </a:solidFill>
            <a:ln w="371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05AC8FC0-C85A-B85A-7386-886CE56196BE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850806" y="6104850"/>
              <a:ext cx="121406" cy="198854"/>
            </a:xfrm>
            <a:custGeom>
              <a:avLst/>
              <a:gdLst>
                <a:gd name="connsiteX0" fmla="*/ 121489 w 121406"/>
                <a:gd name="connsiteY0" fmla="*/ 100364 h 198854"/>
                <a:gd name="connsiteX1" fmla="*/ 106052 w 121406"/>
                <a:gd name="connsiteY1" fmla="*/ 25066 h 198854"/>
                <a:gd name="connsiteX2" fmla="*/ 60786 w 121406"/>
                <a:gd name="connsiteY2" fmla="*/ 64 h 198854"/>
                <a:gd name="connsiteX3" fmla="*/ 83 w 121406"/>
                <a:gd name="connsiteY3" fmla="*/ 100364 h 198854"/>
                <a:gd name="connsiteX4" fmla="*/ 60786 w 121406"/>
                <a:gd name="connsiteY4" fmla="*/ 198919 h 198854"/>
                <a:gd name="connsiteX5" fmla="*/ 121489 w 121406"/>
                <a:gd name="connsiteY5" fmla="*/ 100364 h 198854"/>
                <a:gd name="connsiteX6" fmla="*/ 60786 w 121406"/>
                <a:gd name="connsiteY6" fmla="*/ 190779 h 198854"/>
                <a:gd name="connsiteX7" fmla="*/ 27556 w 121406"/>
                <a:gd name="connsiteY7" fmla="*/ 159090 h 198854"/>
                <a:gd name="connsiteX8" fmla="*/ 23893 w 121406"/>
                <a:gd name="connsiteY8" fmla="*/ 96584 h 198854"/>
                <a:gd name="connsiteX9" fmla="*/ 27818 w 121406"/>
                <a:gd name="connsiteY9" fmla="*/ 37277 h 198854"/>
                <a:gd name="connsiteX10" fmla="*/ 60786 w 121406"/>
                <a:gd name="connsiteY10" fmla="*/ 8205 h 198854"/>
                <a:gd name="connsiteX11" fmla="*/ 93231 w 121406"/>
                <a:gd name="connsiteY11" fmla="*/ 34660 h 198854"/>
                <a:gd name="connsiteX12" fmla="*/ 97679 w 121406"/>
                <a:gd name="connsiteY12" fmla="*/ 96584 h 198854"/>
                <a:gd name="connsiteX13" fmla="*/ 94277 w 121406"/>
                <a:gd name="connsiteY13" fmla="*/ 157927 h 198854"/>
                <a:gd name="connsiteX14" fmla="*/ 60786 w 121406"/>
                <a:gd name="connsiteY14" fmla="*/ 190779 h 19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406" h="198854">
                  <a:moveTo>
                    <a:pt x="121489" y="100364"/>
                  </a:moveTo>
                  <a:cubicBezTo>
                    <a:pt x="121489" y="68384"/>
                    <a:pt x="118088" y="45417"/>
                    <a:pt x="106052" y="25066"/>
                  </a:cubicBezTo>
                  <a:cubicBezTo>
                    <a:pt x="97940" y="11693"/>
                    <a:pt x="81718" y="64"/>
                    <a:pt x="60786" y="64"/>
                  </a:cubicBezTo>
                  <a:cubicBezTo>
                    <a:pt x="83" y="64"/>
                    <a:pt x="83" y="79432"/>
                    <a:pt x="83" y="100364"/>
                  </a:cubicBezTo>
                  <a:cubicBezTo>
                    <a:pt x="83" y="121296"/>
                    <a:pt x="83" y="198919"/>
                    <a:pt x="60786" y="198919"/>
                  </a:cubicBezTo>
                  <a:cubicBezTo>
                    <a:pt x="121489" y="198919"/>
                    <a:pt x="121489" y="121296"/>
                    <a:pt x="121489" y="100364"/>
                  </a:cubicBezTo>
                  <a:close/>
                  <a:moveTo>
                    <a:pt x="60786" y="190779"/>
                  </a:moveTo>
                  <a:cubicBezTo>
                    <a:pt x="48750" y="190779"/>
                    <a:pt x="32789" y="182929"/>
                    <a:pt x="27556" y="159090"/>
                  </a:cubicBezTo>
                  <a:cubicBezTo>
                    <a:pt x="23893" y="141937"/>
                    <a:pt x="23893" y="118098"/>
                    <a:pt x="23893" y="96584"/>
                  </a:cubicBezTo>
                  <a:cubicBezTo>
                    <a:pt x="23893" y="75362"/>
                    <a:pt x="23893" y="53267"/>
                    <a:pt x="27818" y="37277"/>
                  </a:cubicBezTo>
                  <a:cubicBezTo>
                    <a:pt x="33312" y="14310"/>
                    <a:pt x="50058" y="8205"/>
                    <a:pt x="60786" y="8205"/>
                  </a:cubicBezTo>
                  <a:cubicBezTo>
                    <a:pt x="74915" y="8205"/>
                    <a:pt x="88521" y="17798"/>
                    <a:pt x="93231" y="34660"/>
                  </a:cubicBezTo>
                  <a:cubicBezTo>
                    <a:pt x="97417" y="50359"/>
                    <a:pt x="97679" y="71291"/>
                    <a:pt x="97679" y="96584"/>
                  </a:cubicBezTo>
                  <a:cubicBezTo>
                    <a:pt x="97679" y="118098"/>
                    <a:pt x="97679" y="139611"/>
                    <a:pt x="94277" y="157927"/>
                  </a:cubicBezTo>
                  <a:cubicBezTo>
                    <a:pt x="89044" y="184383"/>
                    <a:pt x="71252" y="190779"/>
                    <a:pt x="60786" y="190779"/>
                  </a:cubicBezTo>
                  <a:close/>
                </a:path>
              </a:pathLst>
            </a:custGeom>
            <a:solidFill>
              <a:srgbClr val="FF0000"/>
            </a:solidFill>
            <a:ln w="371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5EE6E322-54EF-3CDD-F9F0-146ACF37DFE9}"/>
              </a:ext>
            </a:extLst>
          </p:cNvPr>
          <p:cNvGrpSpPr/>
          <p:nvPr/>
        </p:nvGrpSpPr>
        <p:grpSpPr>
          <a:xfrm>
            <a:off x="101600" y="3076216"/>
            <a:ext cx="634636" cy="858290"/>
            <a:chOff x="101600" y="3076216"/>
            <a:chExt cx="634636" cy="858290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F955ED05-D911-A4F7-1C5F-D62C83B36EFB}"/>
                </a:ext>
              </a:extLst>
            </p:cNvPr>
            <p:cNvGrpSpPr>
              <a:grpSpLocks noChangeAspect="1"/>
            </p:cNvGrpSpPr>
            <p:nvPr>
              <p:custDataLst>
                <p:tags r:id="rId193"/>
              </p:custDataLst>
            </p:nvPr>
          </p:nvGrpSpPr>
          <p:grpSpPr>
            <a:xfrm rot="19831785">
              <a:off x="101600" y="3517901"/>
              <a:ext cx="253250" cy="416605"/>
              <a:chOff x="2894383" y="5548677"/>
              <a:chExt cx="249060" cy="421000"/>
            </a:xfrm>
          </p:grpSpPr>
          <p:sp>
            <p:nvSpPr>
              <p:cNvPr id="18" name="Forme libre 17">
                <a:extLst>
                  <a:ext uri="{FF2B5EF4-FFF2-40B4-BE49-F238E27FC236}">
                    <a16:creationId xmlns:a16="http://schemas.microsoft.com/office/drawing/2014/main" id="{10280029-7C89-2176-95EC-30D08B5AEB91}"/>
                  </a:ext>
                </a:extLst>
              </p:cNvPr>
              <p:cNvSpPr/>
              <p:nvPr>
                <p:custDataLst>
                  <p:tags r:id="rId194"/>
                </p:custDataLst>
              </p:nvPr>
            </p:nvSpPr>
            <p:spPr>
              <a:xfrm>
                <a:off x="3029808" y="5548677"/>
                <a:ext cx="38566" cy="39995"/>
              </a:xfrm>
              <a:custGeom>
                <a:avLst/>
                <a:gdLst>
                  <a:gd name="connsiteX0" fmla="*/ 38647 w 38566"/>
                  <a:gd name="connsiteY0" fmla="*/ 20058 h 39995"/>
                  <a:gd name="connsiteX1" fmla="*/ 19544 w 38566"/>
                  <a:gd name="connsiteY1" fmla="*/ 60 h 39995"/>
                  <a:gd name="connsiteX2" fmla="*/ 80 w 38566"/>
                  <a:gd name="connsiteY2" fmla="*/ 20058 h 39995"/>
                  <a:gd name="connsiteX3" fmla="*/ 19183 w 38566"/>
                  <a:gd name="connsiteY3" fmla="*/ 40056 h 39995"/>
                  <a:gd name="connsiteX4" fmla="*/ 38647 w 38566"/>
                  <a:gd name="connsiteY4" fmla="*/ 20058 h 3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66" h="39995">
                    <a:moveTo>
                      <a:pt x="38647" y="20058"/>
                    </a:moveTo>
                    <a:cubicBezTo>
                      <a:pt x="38647" y="9870"/>
                      <a:pt x="30357" y="60"/>
                      <a:pt x="19544" y="60"/>
                    </a:cubicBezTo>
                    <a:cubicBezTo>
                      <a:pt x="7289" y="60"/>
                      <a:pt x="80" y="10625"/>
                      <a:pt x="80" y="20058"/>
                    </a:cubicBezTo>
                    <a:cubicBezTo>
                      <a:pt x="80" y="30246"/>
                      <a:pt x="8370" y="40056"/>
                      <a:pt x="19183" y="40056"/>
                    </a:cubicBezTo>
                    <a:cubicBezTo>
                      <a:pt x="31438" y="40056"/>
                      <a:pt x="38647" y="29491"/>
                      <a:pt x="38647" y="200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orme libre 18">
                <a:extLst>
                  <a:ext uri="{FF2B5EF4-FFF2-40B4-BE49-F238E27FC236}">
                    <a16:creationId xmlns:a16="http://schemas.microsoft.com/office/drawing/2014/main" id="{711A8E8F-9608-F95E-9704-F8F0774C4A93}"/>
                  </a:ext>
                </a:extLst>
              </p:cNvPr>
              <p:cNvSpPr/>
              <p:nvPr>
                <p:custDataLst>
                  <p:tags r:id="rId195"/>
                </p:custDataLst>
              </p:nvPr>
            </p:nvSpPr>
            <p:spPr>
              <a:xfrm>
                <a:off x="2894383" y="5630470"/>
                <a:ext cx="249060" cy="339207"/>
              </a:xfrm>
              <a:custGeom>
                <a:avLst/>
                <a:gdLst>
                  <a:gd name="connsiteX0" fmla="*/ 140286 w 249060"/>
                  <a:gd name="connsiteY0" fmla="*/ 263807 h 339207"/>
                  <a:gd name="connsiteX1" fmla="*/ 249137 w 249060"/>
                  <a:gd name="connsiteY1" fmla="*/ 101561 h 339207"/>
                  <a:gd name="connsiteX2" fmla="*/ 157226 w 249060"/>
                  <a:gd name="connsiteY2" fmla="*/ 63 h 339207"/>
                  <a:gd name="connsiteX3" fmla="*/ 77 w 249060"/>
                  <a:gd name="connsiteY3" fmla="*/ 173629 h 339207"/>
                  <a:gd name="connsiteX4" fmla="*/ 92348 w 249060"/>
                  <a:gd name="connsiteY4" fmla="*/ 274372 h 339207"/>
                  <a:gd name="connsiteX5" fmla="*/ 127671 w 249060"/>
                  <a:gd name="connsiteY5" fmla="*/ 268712 h 339207"/>
                  <a:gd name="connsiteX6" fmla="*/ 126229 w 249060"/>
                  <a:gd name="connsiteY6" fmla="*/ 297766 h 339207"/>
                  <a:gd name="connsiteX7" fmla="*/ 156145 w 249060"/>
                  <a:gd name="connsiteY7" fmla="*/ 339271 h 339207"/>
                  <a:gd name="connsiteX8" fmla="*/ 216337 w 249060"/>
                  <a:gd name="connsiteY8" fmla="*/ 266071 h 339207"/>
                  <a:gd name="connsiteX9" fmla="*/ 212373 w 249060"/>
                  <a:gd name="connsiteY9" fmla="*/ 262298 h 339207"/>
                  <a:gd name="connsiteX10" fmla="*/ 208048 w 249060"/>
                  <a:gd name="connsiteY10" fmla="*/ 266449 h 339207"/>
                  <a:gd name="connsiteX11" fmla="*/ 165877 w 249060"/>
                  <a:gd name="connsiteY11" fmla="*/ 302671 h 339207"/>
                  <a:gd name="connsiteX12" fmla="*/ 140286 w 249060"/>
                  <a:gd name="connsiteY12" fmla="*/ 263807 h 339207"/>
                  <a:gd name="connsiteX13" fmla="*/ 72164 w 249060"/>
                  <a:gd name="connsiteY13" fmla="*/ 260789 h 339207"/>
                  <a:gd name="connsiteX14" fmla="*/ 31795 w 249060"/>
                  <a:gd name="connsiteY14" fmla="*/ 185703 h 339207"/>
                  <a:gd name="connsiteX15" fmla="*/ 68559 w 249060"/>
                  <a:gd name="connsiteY15" fmla="*/ 65339 h 339207"/>
                  <a:gd name="connsiteX16" fmla="*/ 155064 w 249060"/>
                  <a:gd name="connsiteY16" fmla="*/ 9496 h 339207"/>
                  <a:gd name="connsiteX17" fmla="*/ 217419 w 249060"/>
                  <a:gd name="connsiteY17" fmla="*/ 89487 h 339207"/>
                  <a:gd name="connsiteX18" fmla="*/ 138484 w 249060"/>
                  <a:gd name="connsiteY18" fmla="*/ 250978 h 339207"/>
                  <a:gd name="connsiteX19" fmla="*/ 106765 w 249060"/>
                  <a:gd name="connsiteY19" fmla="*/ 210228 h 339207"/>
                  <a:gd name="connsiteX20" fmla="*/ 70001 w 249060"/>
                  <a:gd name="connsiteY20" fmla="*/ 248715 h 339207"/>
                  <a:gd name="connsiteX21" fmla="*/ 72164 w 249060"/>
                  <a:gd name="connsiteY21" fmla="*/ 260789 h 339207"/>
                  <a:gd name="connsiteX22" fmla="*/ 94511 w 249060"/>
                  <a:gd name="connsiteY22" fmla="*/ 264939 h 339207"/>
                  <a:gd name="connsiteX23" fmla="*/ 77931 w 249060"/>
                  <a:gd name="connsiteY23" fmla="*/ 248715 h 339207"/>
                  <a:gd name="connsiteX24" fmla="*/ 106765 w 249060"/>
                  <a:gd name="connsiteY24" fmla="*/ 218529 h 339207"/>
                  <a:gd name="connsiteX25" fmla="*/ 128752 w 249060"/>
                  <a:gd name="connsiteY25" fmla="*/ 250601 h 339207"/>
                  <a:gd name="connsiteX26" fmla="*/ 124787 w 249060"/>
                  <a:gd name="connsiteY26" fmla="*/ 258148 h 339207"/>
                  <a:gd name="connsiteX27" fmla="*/ 94511 w 249060"/>
                  <a:gd name="connsiteY27" fmla="*/ 264939 h 33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49060" h="339207">
                    <a:moveTo>
                      <a:pt x="140286" y="263807"/>
                    </a:moveTo>
                    <a:cubicBezTo>
                      <a:pt x="196153" y="241546"/>
                      <a:pt x="249137" y="174383"/>
                      <a:pt x="249137" y="101561"/>
                    </a:cubicBezTo>
                    <a:cubicBezTo>
                      <a:pt x="249137" y="40813"/>
                      <a:pt x="210931" y="63"/>
                      <a:pt x="157226" y="63"/>
                    </a:cubicBezTo>
                    <a:cubicBezTo>
                      <a:pt x="79372" y="63"/>
                      <a:pt x="77" y="85714"/>
                      <a:pt x="77" y="173629"/>
                    </a:cubicBezTo>
                    <a:cubicBezTo>
                      <a:pt x="77" y="236263"/>
                      <a:pt x="40445" y="274372"/>
                      <a:pt x="92348" y="274372"/>
                    </a:cubicBezTo>
                    <a:cubicBezTo>
                      <a:pt x="101359" y="274372"/>
                      <a:pt x="113614" y="272863"/>
                      <a:pt x="127671" y="268712"/>
                    </a:cubicBezTo>
                    <a:cubicBezTo>
                      <a:pt x="126229" y="292106"/>
                      <a:pt x="126229" y="292861"/>
                      <a:pt x="126229" y="297766"/>
                    </a:cubicBezTo>
                    <a:cubicBezTo>
                      <a:pt x="126229" y="309840"/>
                      <a:pt x="126229" y="339271"/>
                      <a:pt x="156145" y="339271"/>
                    </a:cubicBezTo>
                    <a:cubicBezTo>
                      <a:pt x="199037" y="339271"/>
                      <a:pt x="216337" y="270222"/>
                      <a:pt x="216337" y="266071"/>
                    </a:cubicBezTo>
                    <a:cubicBezTo>
                      <a:pt x="216337" y="263430"/>
                      <a:pt x="213814" y="262298"/>
                      <a:pt x="212373" y="262298"/>
                    </a:cubicBezTo>
                    <a:cubicBezTo>
                      <a:pt x="209489" y="262298"/>
                      <a:pt x="208768" y="264185"/>
                      <a:pt x="208048" y="266449"/>
                    </a:cubicBezTo>
                    <a:cubicBezTo>
                      <a:pt x="199397" y="293238"/>
                      <a:pt x="178492" y="302671"/>
                      <a:pt x="165877" y="302671"/>
                    </a:cubicBezTo>
                    <a:cubicBezTo>
                      <a:pt x="149297" y="302671"/>
                      <a:pt x="143890" y="292483"/>
                      <a:pt x="140286" y="263807"/>
                    </a:cubicBezTo>
                    <a:close/>
                    <a:moveTo>
                      <a:pt x="72164" y="260789"/>
                    </a:moveTo>
                    <a:cubicBezTo>
                      <a:pt x="44050" y="249092"/>
                      <a:pt x="31795" y="219661"/>
                      <a:pt x="31795" y="185703"/>
                    </a:cubicBezTo>
                    <a:cubicBezTo>
                      <a:pt x="31795" y="159668"/>
                      <a:pt x="41166" y="106089"/>
                      <a:pt x="68559" y="65339"/>
                    </a:cubicBezTo>
                    <a:cubicBezTo>
                      <a:pt x="94871" y="26852"/>
                      <a:pt x="128752" y="9496"/>
                      <a:pt x="155064" y="9496"/>
                    </a:cubicBezTo>
                    <a:cubicBezTo>
                      <a:pt x="191107" y="9496"/>
                      <a:pt x="217419" y="38926"/>
                      <a:pt x="217419" y="89487"/>
                    </a:cubicBezTo>
                    <a:cubicBezTo>
                      <a:pt x="217419" y="127219"/>
                      <a:pt x="199037" y="215511"/>
                      <a:pt x="138484" y="250978"/>
                    </a:cubicBezTo>
                    <a:cubicBezTo>
                      <a:pt x="136681" y="237772"/>
                      <a:pt x="133077" y="210228"/>
                      <a:pt x="106765" y="210228"/>
                    </a:cubicBezTo>
                    <a:cubicBezTo>
                      <a:pt x="87662" y="210228"/>
                      <a:pt x="70001" y="229094"/>
                      <a:pt x="70001" y="248715"/>
                    </a:cubicBezTo>
                    <a:cubicBezTo>
                      <a:pt x="70001" y="256261"/>
                      <a:pt x="72164" y="260411"/>
                      <a:pt x="72164" y="260789"/>
                    </a:cubicBezTo>
                    <a:close/>
                    <a:moveTo>
                      <a:pt x="94511" y="264939"/>
                    </a:moveTo>
                    <a:cubicBezTo>
                      <a:pt x="89465" y="264939"/>
                      <a:pt x="77931" y="264939"/>
                      <a:pt x="77931" y="248715"/>
                    </a:cubicBezTo>
                    <a:cubicBezTo>
                      <a:pt x="77931" y="233622"/>
                      <a:pt x="91627" y="218529"/>
                      <a:pt x="106765" y="218529"/>
                    </a:cubicBezTo>
                    <a:cubicBezTo>
                      <a:pt x="121904" y="218529"/>
                      <a:pt x="128752" y="227585"/>
                      <a:pt x="128752" y="250601"/>
                    </a:cubicBezTo>
                    <a:cubicBezTo>
                      <a:pt x="128752" y="256261"/>
                      <a:pt x="128391" y="256638"/>
                      <a:pt x="124787" y="258148"/>
                    </a:cubicBezTo>
                    <a:cubicBezTo>
                      <a:pt x="115416" y="262298"/>
                      <a:pt x="104603" y="264939"/>
                      <a:pt x="94511" y="2649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0" name="Flèche vers la droite 29">
              <a:extLst>
                <a:ext uri="{FF2B5EF4-FFF2-40B4-BE49-F238E27FC236}">
                  <a16:creationId xmlns:a16="http://schemas.microsoft.com/office/drawing/2014/main" id="{3FEE3227-C7A4-09CA-ADAB-D4E14D0A66D0}"/>
                </a:ext>
              </a:extLst>
            </p:cNvPr>
            <p:cNvSpPr/>
            <p:nvPr/>
          </p:nvSpPr>
          <p:spPr>
            <a:xfrm rot="19831785">
              <a:off x="208788" y="3076216"/>
              <a:ext cx="527448" cy="29731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>
                <a:rot lat="0" lon="20099966" rev="0"/>
              </a:camera>
              <a:lightRig rig="contrasting" dir="t"/>
            </a:scene3d>
            <a:sp3d extrusionH="203200" contourW="12700">
              <a:extrusionClr>
                <a:schemeClr val="bg2"/>
              </a:extrusionClr>
              <a:contourClr>
                <a:schemeClr val="bg2">
                  <a:lumMod val="1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29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2D3FFF7-D99A-442B-E3B9-2DFEC75F41B8}"/>
              </a:ext>
            </a:extLst>
          </p:cNvPr>
          <p:cNvSpPr/>
          <p:nvPr/>
        </p:nvSpPr>
        <p:spPr>
          <a:xfrm rot="14945285">
            <a:off x="2255388" y="-339141"/>
            <a:ext cx="732941" cy="4969923"/>
          </a:xfrm>
          <a:prstGeom prst="rect">
            <a:avLst/>
          </a:prstGeom>
          <a:solidFill>
            <a:schemeClr val="bg2">
              <a:lumMod val="90000"/>
              <a:alpha val="56520"/>
            </a:schemeClr>
          </a:solidFill>
          <a:ln w="22225">
            <a:solidFill>
              <a:schemeClr val="tx1"/>
            </a:solidFill>
          </a:ln>
          <a:scene3d>
            <a:camera prst="isometricRightUp"/>
            <a:lightRig rig="glow" dir="t">
              <a:rot lat="0" lon="0" rev="5400000"/>
            </a:lightRig>
          </a:scene3d>
          <a:sp3d extrusionH="508000" contourW="12700" prstMaterial="translucentPowder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29"/>
          </a:p>
        </p:txBody>
      </p:sp>
      <p:grpSp>
        <p:nvGrpSpPr>
          <p:cNvPr id="264" name="Groupe 263" descr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&#10;% \color{white}&#10;&#10;$$ &#10;k = \left(&#10;  \frac{&#10;    \bleugris{h} \green{\mathcal{P}}  }&#10;  {&#10;    \lambda \darkred{S}&#10;  }&#10;\right)^{1/2}&#10;$$&#10;\end{document}&#10;" title="IguanaTex Vector Display">
            <a:extLst>
              <a:ext uri="{FF2B5EF4-FFF2-40B4-BE49-F238E27FC236}">
                <a16:creationId xmlns:a16="http://schemas.microsoft.com/office/drawing/2014/main" id="{D019DA08-34CB-254F-5ECB-27B2D8A8D46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229783" y="4536038"/>
            <a:ext cx="1704340" cy="754380"/>
            <a:chOff x="13409812" y="3853405"/>
            <a:chExt cx="1686396" cy="745097"/>
          </a:xfrm>
        </p:grpSpPr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B5793E26-CFA4-C5D6-01D4-15F63990910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3409812" y="4141167"/>
              <a:ext cx="126095" cy="196241"/>
            </a:xfrm>
            <a:custGeom>
              <a:avLst/>
              <a:gdLst>
                <a:gd name="connsiteX0" fmla="*/ 64781 w 126095"/>
                <a:gd name="connsiteY0" fmla="*/ 3143 h 196241"/>
                <a:gd name="connsiteX1" fmla="*/ 61163 w 126095"/>
                <a:gd name="connsiteY1" fmla="*/ 81 h 196241"/>
                <a:gd name="connsiteX2" fmla="*/ 27203 w 126095"/>
                <a:gd name="connsiteY2" fmla="*/ 2865 h 196241"/>
                <a:gd name="connsiteX3" fmla="*/ 21914 w 126095"/>
                <a:gd name="connsiteY3" fmla="*/ 8432 h 196241"/>
                <a:gd name="connsiteX4" fmla="*/ 28595 w 126095"/>
                <a:gd name="connsiteY4" fmla="*/ 11772 h 196241"/>
                <a:gd name="connsiteX5" fmla="*/ 42513 w 126095"/>
                <a:gd name="connsiteY5" fmla="*/ 16504 h 196241"/>
                <a:gd name="connsiteX6" fmla="*/ 41678 w 126095"/>
                <a:gd name="connsiteY6" fmla="*/ 22071 h 196241"/>
                <a:gd name="connsiteX7" fmla="*/ 1316 w 126095"/>
                <a:gd name="connsiteY7" fmla="*/ 182404 h 196241"/>
                <a:gd name="connsiteX8" fmla="*/ 203 w 126095"/>
                <a:gd name="connsiteY8" fmla="*/ 188528 h 196241"/>
                <a:gd name="connsiteX9" fmla="*/ 8275 w 126095"/>
                <a:gd name="connsiteY9" fmla="*/ 196322 h 196241"/>
                <a:gd name="connsiteX10" fmla="*/ 17739 w 126095"/>
                <a:gd name="connsiteY10" fmla="*/ 190477 h 196241"/>
                <a:gd name="connsiteX11" fmla="*/ 33327 w 126095"/>
                <a:gd name="connsiteY11" fmla="*/ 129517 h 196241"/>
                <a:gd name="connsiteX12" fmla="*/ 65616 w 126095"/>
                <a:gd name="connsiteY12" fmla="*/ 153177 h 196241"/>
                <a:gd name="connsiteX13" fmla="*/ 64781 w 126095"/>
                <a:gd name="connsiteY13" fmla="*/ 159022 h 196241"/>
                <a:gd name="connsiteX14" fmla="*/ 63668 w 126095"/>
                <a:gd name="connsiteY14" fmla="*/ 168765 h 196241"/>
                <a:gd name="connsiteX15" fmla="*/ 89277 w 126095"/>
                <a:gd name="connsiteY15" fmla="*/ 196322 h 196241"/>
                <a:gd name="connsiteX16" fmla="*/ 111267 w 126095"/>
                <a:gd name="connsiteY16" fmla="*/ 181569 h 196241"/>
                <a:gd name="connsiteX17" fmla="*/ 121288 w 126095"/>
                <a:gd name="connsiteY17" fmla="*/ 153455 h 196241"/>
                <a:gd name="connsiteX18" fmla="*/ 117947 w 126095"/>
                <a:gd name="connsiteY18" fmla="*/ 150672 h 196241"/>
                <a:gd name="connsiteX19" fmla="*/ 114050 w 126095"/>
                <a:gd name="connsiteY19" fmla="*/ 155682 h 196241"/>
                <a:gd name="connsiteX20" fmla="*/ 89833 w 126095"/>
                <a:gd name="connsiteY20" fmla="*/ 190198 h 196241"/>
                <a:gd name="connsiteX21" fmla="*/ 80926 w 126095"/>
                <a:gd name="connsiteY21" fmla="*/ 177116 h 196241"/>
                <a:gd name="connsiteX22" fmla="*/ 83153 w 126095"/>
                <a:gd name="connsiteY22" fmla="*/ 161528 h 196241"/>
                <a:gd name="connsiteX23" fmla="*/ 84266 w 126095"/>
                <a:gd name="connsiteY23" fmla="*/ 152899 h 196241"/>
                <a:gd name="connsiteX24" fmla="*/ 43070 w 126095"/>
                <a:gd name="connsiteY24" fmla="*/ 123671 h 196241"/>
                <a:gd name="connsiteX25" fmla="*/ 67008 w 126095"/>
                <a:gd name="connsiteY25" fmla="*/ 103073 h 196241"/>
                <a:gd name="connsiteX26" fmla="*/ 106813 w 126095"/>
                <a:gd name="connsiteY26" fmla="*/ 76351 h 196241"/>
                <a:gd name="connsiteX27" fmla="*/ 109318 w 126095"/>
                <a:gd name="connsiteY27" fmla="*/ 76629 h 196241"/>
                <a:gd name="connsiteX28" fmla="*/ 115164 w 126095"/>
                <a:gd name="connsiteY28" fmla="*/ 78856 h 196241"/>
                <a:gd name="connsiteX29" fmla="*/ 116277 w 126095"/>
                <a:gd name="connsiteY29" fmla="*/ 79969 h 196241"/>
                <a:gd name="connsiteX30" fmla="*/ 100411 w 126095"/>
                <a:gd name="connsiteY30" fmla="*/ 95000 h 196241"/>
                <a:gd name="connsiteX31" fmla="*/ 110988 w 126095"/>
                <a:gd name="connsiteY31" fmla="*/ 104743 h 196241"/>
                <a:gd name="connsiteX32" fmla="*/ 126298 w 126095"/>
                <a:gd name="connsiteY32" fmla="*/ 87763 h 196241"/>
                <a:gd name="connsiteX33" fmla="*/ 107370 w 126095"/>
                <a:gd name="connsiteY33" fmla="*/ 70227 h 196241"/>
                <a:gd name="connsiteX34" fmla="*/ 66730 w 126095"/>
                <a:gd name="connsiteY34" fmla="*/ 94722 h 196241"/>
                <a:gd name="connsiteX35" fmla="*/ 35832 w 126095"/>
                <a:gd name="connsiteY35" fmla="*/ 120609 h 196241"/>
                <a:gd name="connsiteX36" fmla="*/ 64781 w 126095"/>
                <a:gd name="connsiteY36" fmla="*/ 3143 h 19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6095" h="196241">
                  <a:moveTo>
                    <a:pt x="64781" y="3143"/>
                  </a:moveTo>
                  <a:cubicBezTo>
                    <a:pt x="64781" y="2865"/>
                    <a:pt x="64781" y="81"/>
                    <a:pt x="61163" y="81"/>
                  </a:cubicBezTo>
                  <a:cubicBezTo>
                    <a:pt x="54761" y="81"/>
                    <a:pt x="34441" y="2308"/>
                    <a:pt x="27203" y="2865"/>
                  </a:cubicBezTo>
                  <a:cubicBezTo>
                    <a:pt x="24976" y="3143"/>
                    <a:pt x="21914" y="3421"/>
                    <a:pt x="21914" y="8432"/>
                  </a:cubicBezTo>
                  <a:cubicBezTo>
                    <a:pt x="21914" y="11772"/>
                    <a:pt x="24420" y="11772"/>
                    <a:pt x="28595" y="11772"/>
                  </a:cubicBezTo>
                  <a:cubicBezTo>
                    <a:pt x="41956" y="11772"/>
                    <a:pt x="42513" y="13720"/>
                    <a:pt x="42513" y="16504"/>
                  </a:cubicBezTo>
                  <a:lnTo>
                    <a:pt x="41678" y="22071"/>
                  </a:lnTo>
                  <a:lnTo>
                    <a:pt x="1316" y="182404"/>
                  </a:lnTo>
                  <a:cubicBezTo>
                    <a:pt x="203" y="186301"/>
                    <a:pt x="203" y="186858"/>
                    <a:pt x="203" y="188528"/>
                  </a:cubicBezTo>
                  <a:cubicBezTo>
                    <a:pt x="203" y="194930"/>
                    <a:pt x="5770" y="196322"/>
                    <a:pt x="8275" y="196322"/>
                  </a:cubicBezTo>
                  <a:cubicBezTo>
                    <a:pt x="11894" y="196322"/>
                    <a:pt x="16069" y="193817"/>
                    <a:pt x="17739" y="190477"/>
                  </a:cubicBezTo>
                  <a:cubicBezTo>
                    <a:pt x="19131" y="187971"/>
                    <a:pt x="31657" y="136475"/>
                    <a:pt x="33327" y="129517"/>
                  </a:cubicBezTo>
                  <a:cubicBezTo>
                    <a:pt x="42791" y="130352"/>
                    <a:pt x="65616" y="134805"/>
                    <a:pt x="65616" y="153177"/>
                  </a:cubicBezTo>
                  <a:cubicBezTo>
                    <a:pt x="65616" y="155125"/>
                    <a:pt x="65616" y="156239"/>
                    <a:pt x="64781" y="159022"/>
                  </a:cubicBezTo>
                  <a:cubicBezTo>
                    <a:pt x="64225" y="162363"/>
                    <a:pt x="63668" y="165703"/>
                    <a:pt x="63668" y="168765"/>
                  </a:cubicBezTo>
                  <a:cubicBezTo>
                    <a:pt x="63668" y="185188"/>
                    <a:pt x="74802" y="196322"/>
                    <a:pt x="89277" y="196322"/>
                  </a:cubicBezTo>
                  <a:cubicBezTo>
                    <a:pt x="97627" y="196322"/>
                    <a:pt x="105143" y="191868"/>
                    <a:pt x="111267" y="181569"/>
                  </a:cubicBezTo>
                  <a:cubicBezTo>
                    <a:pt x="118226" y="169322"/>
                    <a:pt x="121288" y="154012"/>
                    <a:pt x="121288" y="153455"/>
                  </a:cubicBezTo>
                  <a:cubicBezTo>
                    <a:pt x="121288" y="150672"/>
                    <a:pt x="118782" y="150672"/>
                    <a:pt x="117947" y="150672"/>
                  </a:cubicBezTo>
                  <a:cubicBezTo>
                    <a:pt x="115164" y="150672"/>
                    <a:pt x="114885" y="151785"/>
                    <a:pt x="114050" y="155682"/>
                  </a:cubicBezTo>
                  <a:cubicBezTo>
                    <a:pt x="108483" y="176002"/>
                    <a:pt x="102081" y="190198"/>
                    <a:pt x="89833" y="190198"/>
                  </a:cubicBezTo>
                  <a:cubicBezTo>
                    <a:pt x="84545" y="190198"/>
                    <a:pt x="80926" y="187136"/>
                    <a:pt x="80926" y="177116"/>
                  </a:cubicBezTo>
                  <a:cubicBezTo>
                    <a:pt x="80926" y="172383"/>
                    <a:pt x="82039" y="165981"/>
                    <a:pt x="83153" y="161528"/>
                  </a:cubicBezTo>
                  <a:cubicBezTo>
                    <a:pt x="84266" y="156795"/>
                    <a:pt x="84266" y="155682"/>
                    <a:pt x="84266" y="152899"/>
                  </a:cubicBezTo>
                  <a:cubicBezTo>
                    <a:pt x="84266" y="134805"/>
                    <a:pt x="66730" y="126733"/>
                    <a:pt x="43070" y="123671"/>
                  </a:cubicBezTo>
                  <a:cubicBezTo>
                    <a:pt x="51699" y="118661"/>
                    <a:pt x="60606" y="109753"/>
                    <a:pt x="67008" y="103073"/>
                  </a:cubicBezTo>
                  <a:cubicBezTo>
                    <a:pt x="80369" y="88320"/>
                    <a:pt x="93174" y="76351"/>
                    <a:pt x="106813" y="76351"/>
                  </a:cubicBezTo>
                  <a:cubicBezTo>
                    <a:pt x="108483" y="76351"/>
                    <a:pt x="108762" y="76351"/>
                    <a:pt x="109318" y="76629"/>
                  </a:cubicBezTo>
                  <a:cubicBezTo>
                    <a:pt x="112659" y="77186"/>
                    <a:pt x="112937" y="77186"/>
                    <a:pt x="115164" y="78856"/>
                  </a:cubicBezTo>
                  <a:cubicBezTo>
                    <a:pt x="115721" y="79134"/>
                    <a:pt x="115721" y="79412"/>
                    <a:pt x="116277" y="79969"/>
                  </a:cubicBezTo>
                  <a:cubicBezTo>
                    <a:pt x="102916" y="80804"/>
                    <a:pt x="100411" y="91660"/>
                    <a:pt x="100411" y="95000"/>
                  </a:cubicBezTo>
                  <a:cubicBezTo>
                    <a:pt x="100411" y="99454"/>
                    <a:pt x="103473" y="104743"/>
                    <a:pt x="110988" y="104743"/>
                  </a:cubicBezTo>
                  <a:cubicBezTo>
                    <a:pt x="118226" y="104743"/>
                    <a:pt x="126298" y="98619"/>
                    <a:pt x="126298" y="87763"/>
                  </a:cubicBezTo>
                  <a:cubicBezTo>
                    <a:pt x="126298" y="79412"/>
                    <a:pt x="119896" y="70227"/>
                    <a:pt x="107370" y="70227"/>
                  </a:cubicBezTo>
                  <a:cubicBezTo>
                    <a:pt x="99576" y="70227"/>
                    <a:pt x="86771" y="72454"/>
                    <a:pt x="66730" y="94722"/>
                  </a:cubicBezTo>
                  <a:cubicBezTo>
                    <a:pt x="57266" y="105300"/>
                    <a:pt x="46410" y="116434"/>
                    <a:pt x="35832" y="120609"/>
                  </a:cubicBezTo>
                  <a:lnTo>
                    <a:pt x="64781" y="3143"/>
                  </a:ln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D2FC31D9-E0E7-CCF2-1889-087551E5F0AD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3641086" y="4232189"/>
              <a:ext cx="185106" cy="65135"/>
            </a:xfrm>
            <a:custGeom>
              <a:avLst/>
              <a:gdLst>
                <a:gd name="connsiteX0" fmla="*/ 175854 w 185106"/>
                <a:gd name="connsiteY0" fmla="*/ 11215 h 65135"/>
                <a:gd name="connsiteX1" fmla="*/ 185318 w 185106"/>
                <a:gd name="connsiteY1" fmla="*/ 5648 h 65135"/>
                <a:gd name="connsiteX2" fmla="*/ 176132 w 185106"/>
                <a:gd name="connsiteY2" fmla="*/ 81 h 65135"/>
                <a:gd name="connsiteX3" fmla="*/ 9397 w 185106"/>
                <a:gd name="connsiteY3" fmla="*/ 81 h 65135"/>
                <a:gd name="connsiteX4" fmla="*/ 211 w 185106"/>
                <a:gd name="connsiteY4" fmla="*/ 5648 h 65135"/>
                <a:gd name="connsiteX5" fmla="*/ 9675 w 185106"/>
                <a:gd name="connsiteY5" fmla="*/ 11215 h 65135"/>
                <a:gd name="connsiteX6" fmla="*/ 175854 w 185106"/>
                <a:gd name="connsiteY6" fmla="*/ 11215 h 65135"/>
                <a:gd name="connsiteX7" fmla="*/ 176132 w 185106"/>
                <a:gd name="connsiteY7" fmla="*/ 65216 h 65135"/>
                <a:gd name="connsiteX8" fmla="*/ 185318 w 185106"/>
                <a:gd name="connsiteY8" fmla="*/ 59649 h 65135"/>
                <a:gd name="connsiteX9" fmla="*/ 175854 w 185106"/>
                <a:gd name="connsiteY9" fmla="*/ 54082 h 65135"/>
                <a:gd name="connsiteX10" fmla="*/ 9675 w 185106"/>
                <a:gd name="connsiteY10" fmla="*/ 54082 h 65135"/>
                <a:gd name="connsiteX11" fmla="*/ 211 w 185106"/>
                <a:gd name="connsiteY11" fmla="*/ 59649 h 65135"/>
                <a:gd name="connsiteX12" fmla="*/ 9397 w 185106"/>
                <a:gd name="connsiteY12" fmla="*/ 65216 h 65135"/>
                <a:gd name="connsiteX13" fmla="*/ 176132 w 185106"/>
                <a:gd name="connsiteY13" fmla="*/ 65216 h 6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106" h="65135">
                  <a:moveTo>
                    <a:pt x="175854" y="11215"/>
                  </a:moveTo>
                  <a:cubicBezTo>
                    <a:pt x="180029" y="11215"/>
                    <a:pt x="185318" y="11215"/>
                    <a:pt x="185318" y="5648"/>
                  </a:cubicBezTo>
                  <a:cubicBezTo>
                    <a:pt x="185318" y="81"/>
                    <a:pt x="180029" y="81"/>
                    <a:pt x="176132" y="81"/>
                  </a:cubicBezTo>
                  <a:lnTo>
                    <a:pt x="9397" y="81"/>
                  </a:lnTo>
                  <a:cubicBezTo>
                    <a:pt x="5500" y="81"/>
                    <a:pt x="211" y="81"/>
                    <a:pt x="211" y="5648"/>
                  </a:cubicBezTo>
                  <a:cubicBezTo>
                    <a:pt x="211" y="11215"/>
                    <a:pt x="5500" y="11215"/>
                    <a:pt x="9675" y="11215"/>
                  </a:cubicBezTo>
                  <a:lnTo>
                    <a:pt x="175854" y="11215"/>
                  </a:lnTo>
                  <a:close/>
                  <a:moveTo>
                    <a:pt x="176132" y="65216"/>
                  </a:moveTo>
                  <a:cubicBezTo>
                    <a:pt x="180029" y="65216"/>
                    <a:pt x="185318" y="65216"/>
                    <a:pt x="185318" y="59649"/>
                  </a:cubicBezTo>
                  <a:cubicBezTo>
                    <a:pt x="185318" y="54082"/>
                    <a:pt x="180029" y="54082"/>
                    <a:pt x="175854" y="54082"/>
                  </a:cubicBezTo>
                  <a:lnTo>
                    <a:pt x="9675" y="54082"/>
                  </a:lnTo>
                  <a:cubicBezTo>
                    <a:pt x="5500" y="54082"/>
                    <a:pt x="211" y="54082"/>
                    <a:pt x="211" y="59649"/>
                  </a:cubicBezTo>
                  <a:cubicBezTo>
                    <a:pt x="211" y="65216"/>
                    <a:pt x="5500" y="65216"/>
                    <a:pt x="9397" y="65216"/>
                  </a:cubicBezTo>
                  <a:lnTo>
                    <a:pt x="176132" y="65216"/>
                  </a:ln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A8F2C2E-6081-C9D9-2CA5-4D78AF3AEA59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3977215" y="3930726"/>
              <a:ext cx="136951" cy="667776"/>
            </a:xfrm>
            <a:custGeom>
              <a:avLst/>
              <a:gdLst>
                <a:gd name="connsiteX0" fmla="*/ 137173 w 136951"/>
                <a:gd name="connsiteY0" fmla="*/ 665060 h 667776"/>
                <a:gd name="connsiteX1" fmla="*/ 136059 w 136951"/>
                <a:gd name="connsiteY1" fmla="*/ 662555 h 667776"/>
                <a:gd name="connsiteX2" fmla="*/ 88460 w 136951"/>
                <a:gd name="connsiteY2" fmla="*/ 603543 h 667776"/>
                <a:gd name="connsiteX3" fmla="*/ 23325 w 136951"/>
                <a:gd name="connsiteY3" fmla="*/ 334094 h 667776"/>
                <a:gd name="connsiteX4" fmla="*/ 79275 w 136951"/>
                <a:gd name="connsiteY4" fmla="*/ 79677 h 667776"/>
                <a:gd name="connsiteX5" fmla="*/ 136338 w 136951"/>
                <a:gd name="connsiteY5" fmla="*/ 5077 h 667776"/>
                <a:gd name="connsiteX6" fmla="*/ 137173 w 136951"/>
                <a:gd name="connsiteY6" fmla="*/ 2851 h 667776"/>
                <a:gd name="connsiteX7" fmla="*/ 131327 w 136951"/>
                <a:gd name="connsiteY7" fmla="*/ 67 h 667776"/>
                <a:gd name="connsiteX8" fmla="*/ 122698 w 136951"/>
                <a:gd name="connsiteY8" fmla="*/ 4242 h 667776"/>
                <a:gd name="connsiteX9" fmla="*/ 221 w 136951"/>
                <a:gd name="connsiteY9" fmla="*/ 333816 h 667776"/>
                <a:gd name="connsiteX10" fmla="*/ 95976 w 136951"/>
                <a:gd name="connsiteY10" fmla="*/ 636667 h 667776"/>
                <a:gd name="connsiteX11" fmla="*/ 123533 w 136951"/>
                <a:gd name="connsiteY11" fmla="*/ 664503 h 667776"/>
                <a:gd name="connsiteX12" fmla="*/ 131327 w 136951"/>
                <a:gd name="connsiteY12" fmla="*/ 667843 h 667776"/>
                <a:gd name="connsiteX13" fmla="*/ 137173 w 136951"/>
                <a:gd name="connsiteY13" fmla="*/ 665060 h 66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951" h="667776">
                  <a:moveTo>
                    <a:pt x="137173" y="665060"/>
                  </a:moveTo>
                  <a:cubicBezTo>
                    <a:pt x="137173" y="663946"/>
                    <a:pt x="136616" y="663390"/>
                    <a:pt x="136059" y="662555"/>
                  </a:cubicBezTo>
                  <a:cubicBezTo>
                    <a:pt x="125760" y="652255"/>
                    <a:pt x="107110" y="633606"/>
                    <a:pt x="88460" y="603543"/>
                  </a:cubicBezTo>
                  <a:cubicBezTo>
                    <a:pt x="43645" y="531727"/>
                    <a:pt x="23325" y="441261"/>
                    <a:pt x="23325" y="334094"/>
                  </a:cubicBezTo>
                  <a:cubicBezTo>
                    <a:pt x="23325" y="259217"/>
                    <a:pt x="33346" y="162627"/>
                    <a:pt x="79275" y="79677"/>
                  </a:cubicBezTo>
                  <a:cubicBezTo>
                    <a:pt x="101265" y="40150"/>
                    <a:pt x="124090" y="17325"/>
                    <a:pt x="136338" y="5077"/>
                  </a:cubicBezTo>
                  <a:cubicBezTo>
                    <a:pt x="137173" y="4242"/>
                    <a:pt x="137173" y="3686"/>
                    <a:pt x="137173" y="2851"/>
                  </a:cubicBezTo>
                  <a:cubicBezTo>
                    <a:pt x="137173" y="67"/>
                    <a:pt x="135224" y="67"/>
                    <a:pt x="131327" y="67"/>
                  </a:cubicBezTo>
                  <a:cubicBezTo>
                    <a:pt x="127430" y="67"/>
                    <a:pt x="126874" y="67"/>
                    <a:pt x="122698" y="4242"/>
                  </a:cubicBezTo>
                  <a:cubicBezTo>
                    <a:pt x="29449" y="89141"/>
                    <a:pt x="221" y="216628"/>
                    <a:pt x="221" y="333816"/>
                  </a:cubicBezTo>
                  <a:cubicBezTo>
                    <a:pt x="221" y="443210"/>
                    <a:pt x="25274" y="553439"/>
                    <a:pt x="95976" y="636667"/>
                  </a:cubicBezTo>
                  <a:cubicBezTo>
                    <a:pt x="101543" y="643070"/>
                    <a:pt x="112121" y="654482"/>
                    <a:pt x="123533" y="664503"/>
                  </a:cubicBezTo>
                  <a:cubicBezTo>
                    <a:pt x="126874" y="667843"/>
                    <a:pt x="127430" y="667843"/>
                    <a:pt x="131327" y="667843"/>
                  </a:cubicBezTo>
                  <a:cubicBezTo>
                    <a:pt x="135224" y="667843"/>
                    <a:pt x="137173" y="667843"/>
                    <a:pt x="137173" y="665060"/>
                  </a:cubicBez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2D2C10AB-AB30-0718-B11D-58F347ED66B2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4172931" y="3952857"/>
              <a:ext cx="136672" cy="196241"/>
            </a:xfrm>
            <a:custGeom>
              <a:avLst/>
              <a:gdLst>
                <a:gd name="connsiteX0" fmla="*/ 64809 w 136672"/>
                <a:gd name="connsiteY0" fmla="*/ 3136 h 196241"/>
                <a:gd name="connsiteX1" fmla="*/ 61190 w 136672"/>
                <a:gd name="connsiteY1" fmla="*/ 74 h 196241"/>
                <a:gd name="connsiteX2" fmla="*/ 27231 w 136672"/>
                <a:gd name="connsiteY2" fmla="*/ 2858 h 196241"/>
                <a:gd name="connsiteX3" fmla="*/ 21942 w 136672"/>
                <a:gd name="connsiteY3" fmla="*/ 8425 h 196241"/>
                <a:gd name="connsiteX4" fmla="*/ 28622 w 136672"/>
                <a:gd name="connsiteY4" fmla="*/ 11765 h 196241"/>
                <a:gd name="connsiteX5" fmla="*/ 42540 w 136672"/>
                <a:gd name="connsiteY5" fmla="*/ 16497 h 196241"/>
                <a:gd name="connsiteX6" fmla="*/ 41705 w 136672"/>
                <a:gd name="connsiteY6" fmla="*/ 22064 h 196241"/>
                <a:gd name="connsiteX7" fmla="*/ 1343 w 136672"/>
                <a:gd name="connsiteY7" fmla="*/ 182398 h 196241"/>
                <a:gd name="connsiteX8" fmla="*/ 230 w 136672"/>
                <a:gd name="connsiteY8" fmla="*/ 188521 h 196241"/>
                <a:gd name="connsiteX9" fmla="*/ 8302 w 136672"/>
                <a:gd name="connsiteY9" fmla="*/ 196315 h 196241"/>
                <a:gd name="connsiteX10" fmla="*/ 18602 w 136672"/>
                <a:gd name="connsiteY10" fmla="*/ 189078 h 196241"/>
                <a:gd name="connsiteX11" fmla="*/ 23890 w 136672"/>
                <a:gd name="connsiteY11" fmla="*/ 167923 h 196241"/>
                <a:gd name="connsiteX12" fmla="*/ 30014 w 136672"/>
                <a:gd name="connsiteY12" fmla="*/ 142871 h 196241"/>
                <a:gd name="connsiteX13" fmla="*/ 34746 w 136672"/>
                <a:gd name="connsiteY13" fmla="*/ 124221 h 196241"/>
                <a:gd name="connsiteX14" fmla="*/ 37808 w 136672"/>
                <a:gd name="connsiteY14" fmla="*/ 111695 h 196241"/>
                <a:gd name="connsiteX15" fmla="*/ 56736 w 136672"/>
                <a:gd name="connsiteY15" fmla="*/ 86086 h 196241"/>
                <a:gd name="connsiteX16" fmla="*/ 83459 w 136672"/>
                <a:gd name="connsiteY16" fmla="*/ 76344 h 196241"/>
                <a:gd name="connsiteX17" fmla="*/ 98490 w 136672"/>
                <a:gd name="connsiteY17" fmla="*/ 95829 h 196241"/>
                <a:gd name="connsiteX18" fmla="*/ 81232 w 136672"/>
                <a:gd name="connsiteY18" fmla="*/ 158181 h 196241"/>
                <a:gd name="connsiteX19" fmla="*/ 77613 w 136672"/>
                <a:gd name="connsiteY19" fmla="*/ 173490 h 196241"/>
                <a:gd name="connsiteX20" fmla="*/ 100438 w 136672"/>
                <a:gd name="connsiteY20" fmla="*/ 196315 h 196241"/>
                <a:gd name="connsiteX21" fmla="*/ 136903 w 136672"/>
                <a:gd name="connsiteY21" fmla="*/ 153448 h 196241"/>
                <a:gd name="connsiteX22" fmla="*/ 133563 w 136672"/>
                <a:gd name="connsiteY22" fmla="*/ 150665 h 196241"/>
                <a:gd name="connsiteX23" fmla="*/ 129387 w 136672"/>
                <a:gd name="connsiteY23" fmla="*/ 155675 h 196241"/>
                <a:gd name="connsiteX24" fmla="*/ 100995 w 136672"/>
                <a:gd name="connsiteY24" fmla="*/ 190191 h 196241"/>
                <a:gd name="connsiteX25" fmla="*/ 94314 w 136672"/>
                <a:gd name="connsiteY25" fmla="*/ 181006 h 196241"/>
                <a:gd name="connsiteX26" fmla="*/ 99325 w 136672"/>
                <a:gd name="connsiteY26" fmla="*/ 161242 h 196241"/>
                <a:gd name="connsiteX27" fmla="*/ 116305 w 136672"/>
                <a:gd name="connsiteY27" fmla="*/ 100004 h 196241"/>
                <a:gd name="connsiteX28" fmla="*/ 84294 w 136672"/>
                <a:gd name="connsiteY28" fmla="*/ 70220 h 196241"/>
                <a:gd name="connsiteX29" fmla="*/ 43097 w 136672"/>
                <a:gd name="connsiteY29" fmla="*/ 91653 h 196241"/>
                <a:gd name="connsiteX30" fmla="*/ 64809 w 136672"/>
                <a:gd name="connsiteY30" fmla="*/ 3136 h 19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6672" h="196241">
                  <a:moveTo>
                    <a:pt x="64809" y="3136"/>
                  </a:moveTo>
                  <a:cubicBezTo>
                    <a:pt x="64809" y="2858"/>
                    <a:pt x="64809" y="74"/>
                    <a:pt x="61190" y="74"/>
                  </a:cubicBezTo>
                  <a:cubicBezTo>
                    <a:pt x="54788" y="74"/>
                    <a:pt x="34468" y="2301"/>
                    <a:pt x="27231" y="2858"/>
                  </a:cubicBezTo>
                  <a:cubicBezTo>
                    <a:pt x="25004" y="3136"/>
                    <a:pt x="21942" y="3414"/>
                    <a:pt x="21942" y="8425"/>
                  </a:cubicBezTo>
                  <a:cubicBezTo>
                    <a:pt x="21942" y="11765"/>
                    <a:pt x="24447" y="11765"/>
                    <a:pt x="28622" y="11765"/>
                  </a:cubicBezTo>
                  <a:cubicBezTo>
                    <a:pt x="41983" y="11765"/>
                    <a:pt x="42540" y="13714"/>
                    <a:pt x="42540" y="16497"/>
                  </a:cubicBezTo>
                  <a:lnTo>
                    <a:pt x="41705" y="22064"/>
                  </a:lnTo>
                  <a:lnTo>
                    <a:pt x="1343" y="182398"/>
                  </a:lnTo>
                  <a:cubicBezTo>
                    <a:pt x="230" y="186295"/>
                    <a:pt x="230" y="186851"/>
                    <a:pt x="230" y="188521"/>
                  </a:cubicBezTo>
                  <a:cubicBezTo>
                    <a:pt x="230" y="194924"/>
                    <a:pt x="5797" y="196315"/>
                    <a:pt x="8302" y="196315"/>
                  </a:cubicBezTo>
                  <a:cubicBezTo>
                    <a:pt x="12756" y="196315"/>
                    <a:pt x="17210" y="192975"/>
                    <a:pt x="18602" y="189078"/>
                  </a:cubicBezTo>
                  <a:lnTo>
                    <a:pt x="23890" y="167923"/>
                  </a:lnTo>
                  <a:lnTo>
                    <a:pt x="30014" y="142871"/>
                  </a:lnTo>
                  <a:cubicBezTo>
                    <a:pt x="31684" y="136747"/>
                    <a:pt x="33354" y="130623"/>
                    <a:pt x="34746" y="124221"/>
                  </a:cubicBezTo>
                  <a:cubicBezTo>
                    <a:pt x="35303" y="122551"/>
                    <a:pt x="37530" y="113365"/>
                    <a:pt x="37808" y="111695"/>
                  </a:cubicBezTo>
                  <a:cubicBezTo>
                    <a:pt x="38643" y="109190"/>
                    <a:pt x="47272" y="93602"/>
                    <a:pt x="56736" y="86086"/>
                  </a:cubicBezTo>
                  <a:cubicBezTo>
                    <a:pt x="62860" y="81633"/>
                    <a:pt x="71489" y="76344"/>
                    <a:pt x="83459" y="76344"/>
                  </a:cubicBezTo>
                  <a:cubicBezTo>
                    <a:pt x="95428" y="76344"/>
                    <a:pt x="98490" y="85808"/>
                    <a:pt x="98490" y="95829"/>
                  </a:cubicBezTo>
                  <a:cubicBezTo>
                    <a:pt x="98490" y="110860"/>
                    <a:pt x="87912" y="141201"/>
                    <a:pt x="81232" y="158181"/>
                  </a:cubicBezTo>
                  <a:cubicBezTo>
                    <a:pt x="79005" y="164583"/>
                    <a:pt x="77613" y="167923"/>
                    <a:pt x="77613" y="173490"/>
                  </a:cubicBezTo>
                  <a:cubicBezTo>
                    <a:pt x="77613" y="186573"/>
                    <a:pt x="87356" y="196315"/>
                    <a:pt x="100438" y="196315"/>
                  </a:cubicBezTo>
                  <a:cubicBezTo>
                    <a:pt x="126604" y="196315"/>
                    <a:pt x="136903" y="155675"/>
                    <a:pt x="136903" y="153448"/>
                  </a:cubicBezTo>
                  <a:cubicBezTo>
                    <a:pt x="136903" y="150665"/>
                    <a:pt x="134398" y="150665"/>
                    <a:pt x="133563" y="150665"/>
                  </a:cubicBezTo>
                  <a:cubicBezTo>
                    <a:pt x="130779" y="150665"/>
                    <a:pt x="130779" y="151500"/>
                    <a:pt x="129387" y="155675"/>
                  </a:cubicBezTo>
                  <a:cubicBezTo>
                    <a:pt x="125212" y="170428"/>
                    <a:pt x="116305" y="190191"/>
                    <a:pt x="100995" y="190191"/>
                  </a:cubicBezTo>
                  <a:cubicBezTo>
                    <a:pt x="96263" y="190191"/>
                    <a:pt x="94314" y="187408"/>
                    <a:pt x="94314" y="181006"/>
                  </a:cubicBezTo>
                  <a:cubicBezTo>
                    <a:pt x="94314" y="174047"/>
                    <a:pt x="96820" y="167366"/>
                    <a:pt x="99325" y="161242"/>
                  </a:cubicBezTo>
                  <a:cubicBezTo>
                    <a:pt x="103779" y="149273"/>
                    <a:pt x="116305" y="116149"/>
                    <a:pt x="116305" y="100004"/>
                  </a:cubicBezTo>
                  <a:cubicBezTo>
                    <a:pt x="116305" y="81911"/>
                    <a:pt x="105170" y="70220"/>
                    <a:pt x="84294" y="70220"/>
                  </a:cubicBezTo>
                  <a:cubicBezTo>
                    <a:pt x="66757" y="70220"/>
                    <a:pt x="53396" y="78849"/>
                    <a:pt x="43097" y="91653"/>
                  </a:cubicBezTo>
                  <a:lnTo>
                    <a:pt x="64809" y="3136"/>
                  </a:lnTo>
                  <a:close/>
                </a:path>
              </a:pathLst>
            </a:custGeom>
            <a:solidFill>
              <a:srgbClr val="9999D2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16552661-4731-7DF6-6F53-700C6837932A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4323845" y="3955919"/>
              <a:ext cx="198189" cy="204035"/>
            </a:xfrm>
            <a:custGeom>
              <a:avLst/>
              <a:gdLst>
                <a:gd name="connsiteX0" fmla="*/ 91258 w 198189"/>
                <a:gd name="connsiteY0" fmla="*/ 74 h 204035"/>
                <a:gd name="connsiteX1" fmla="*/ 10813 w 198189"/>
                <a:gd name="connsiteY1" fmla="*/ 32085 h 204035"/>
                <a:gd name="connsiteX2" fmla="*/ 236 w 198189"/>
                <a:gd name="connsiteY2" fmla="*/ 51848 h 204035"/>
                <a:gd name="connsiteX3" fmla="*/ 3019 w 198189"/>
                <a:gd name="connsiteY3" fmla="*/ 54075 h 204035"/>
                <a:gd name="connsiteX4" fmla="*/ 16102 w 198189"/>
                <a:gd name="connsiteY4" fmla="*/ 48787 h 204035"/>
                <a:gd name="connsiteX5" fmla="*/ 24453 w 198189"/>
                <a:gd name="connsiteY5" fmla="*/ 37931 h 204035"/>
                <a:gd name="connsiteX6" fmla="*/ 71217 w 198189"/>
                <a:gd name="connsiteY6" fmla="*/ 15384 h 204035"/>
                <a:gd name="connsiteX7" fmla="*/ 26123 w 198189"/>
                <a:gd name="connsiteY7" fmla="*/ 197150 h 204035"/>
                <a:gd name="connsiteX8" fmla="*/ 24453 w 198189"/>
                <a:gd name="connsiteY8" fmla="*/ 202161 h 204035"/>
                <a:gd name="connsiteX9" fmla="*/ 27236 w 198189"/>
                <a:gd name="connsiteY9" fmla="*/ 204109 h 204035"/>
                <a:gd name="connsiteX10" fmla="*/ 48113 w 198189"/>
                <a:gd name="connsiteY10" fmla="*/ 190748 h 204035"/>
                <a:gd name="connsiteX11" fmla="*/ 93763 w 198189"/>
                <a:gd name="connsiteY11" fmla="*/ 15384 h 204035"/>
                <a:gd name="connsiteX12" fmla="*/ 108238 w 198189"/>
                <a:gd name="connsiteY12" fmla="*/ 15384 h 204035"/>
                <a:gd name="connsiteX13" fmla="*/ 174765 w 198189"/>
                <a:gd name="connsiteY13" fmla="*/ 56302 h 204035"/>
                <a:gd name="connsiteX14" fmla="*/ 100722 w 198189"/>
                <a:gd name="connsiteY14" fmla="*/ 117819 h 204035"/>
                <a:gd name="connsiteX15" fmla="*/ 84021 w 198189"/>
                <a:gd name="connsiteY15" fmla="*/ 123108 h 204035"/>
                <a:gd name="connsiteX16" fmla="*/ 76784 w 198189"/>
                <a:gd name="connsiteY16" fmla="*/ 131180 h 204035"/>
                <a:gd name="connsiteX17" fmla="*/ 82072 w 198189"/>
                <a:gd name="connsiteY17" fmla="*/ 133128 h 204035"/>
                <a:gd name="connsiteX18" fmla="*/ 198425 w 198189"/>
                <a:gd name="connsiteY18" fmla="*/ 44333 h 204035"/>
                <a:gd name="connsiteX19" fmla="*/ 128558 w 198189"/>
                <a:gd name="connsiteY19" fmla="*/ 74 h 204035"/>
                <a:gd name="connsiteX20" fmla="*/ 91258 w 198189"/>
                <a:gd name="connsiteY20" fmla="*/ 74 h 2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189" h="204035">
                  <a:moveTo>
                    <a:pt x="91258" y="74"/>
                  </a:moveTo>
                  <a:cubicBezTo>
                    <a:pt x="52010" y="74"/>
                    <a:pt x="22226" y="19002"/>
                    <a:pt x="10813" y="32085"/>
                  </a:cubicBezTo>
                  <a:cubicBezTo>
                    <a:pt x="1071" y="43219"/>
                    <a:pt x="236" y="51292"/>
                    <a:pt x="236" y="51848"/>
                  </a:cubicBezTo>
                  <a:cubicBezTo>
                    <a:pt x="236" y="53519"/>
                    <a:pt x="1349" y="54075"/>
                    <a:pt x="3019" y="54075"/>
                  </a:cubicBezTo>
                  <a:cubicBezTo>
                    <a:pt x="7473" y="54075"/>
                    <a:pt x="13875" y="50178"/>
                    <a:pt x="16102" y="48787"/>
                  </a:cubicBezTo>
                  <a:cubicBezTo>
                    <a:pt x="21948" y="44890"/>
                    <a:pt x="22783" y="43219"/>
                    <a:pt x="24453" y="37931"/>
                  </a:cubicBezTo>
                  <a:cubicBezTo>
                    <a:pt x="28350" y="26796"/>
                    <a:pt x="36144" y="17054"/>
                    <a:pt x="71217" y="15384"/>
                  </a:cubicBezTo>
                  <a:cubicBezTo>
                    <a:pt x="66206" y="78014"/>
                    <a:pt x="49505" y="138974"/>
                    <a:pt x="26123" y="197150"/>
                  </a:cubicBezTo>
                  <a:cubicBezTo>
                    <a:pt x="24453" y="201326"/>
                    <a:pt x="24453" y="201882"/>
                    <a:pt x="24453" y="202161"/>
                  </a:cubicBezTo>
                  <a:cubicBezTo>
                    <a:pt x="24453" y="202996"/>
                    <a:pt x="25288" y="204109"/>
                    <a:pt x="27236" y="204109"/>
                  </a:cubicBezTo>
                  <a:cubicBezTo>
                    <a:pt x="31690" y="204109"/>
                    <a:pt x="45051" y="197985"/>
                    <a:pt x="48113" y="190748"/>
                  </a:cubicBezTo>
                  <a:cubicBezTo>
                    <a:pt x="62588" y="156789"/>
                    <a:pt x="85413" y="92767"/>
                    <a:pt x="93763" y="15384"/>
                  </a:cubicBezTo>
                  <a:lnTo>
                    <a:pt x="108238" y="15384"/>
                  </a:lnTo>
                  <a:cubicBezTo>
                    <a:pt x="142197" y="15384"/>
                    <a:pt x="174765" y="28467"/>
                    <a:pt x="174765" y="56302"/>
                  </a:cubicBezTo>
                  <a:cubicBezTo>
                    <a:pt x="174765" y="77179"/>
                    <a:pt x="154723" y="116149"/>
                    <a:pt x="100722" y="117819"/>
                  </a:cubicBezTo>
                  <a:cubicBezTo>
                    <a:pt x="94877" y="118097"/>
                    <a:pt x="91815" y="118097"/>
                    <a:pt x="84021" y="123108"/>
                  </a:cubicBezTo>
                  <a:cubicBezTo>
                    <a:pt x="79011" y="126448"/>
                    <a:pt x="76784" y="129510"/>
                    <a:pt x="76784" y="131180"/>
                  </a:cubicBezTo>
                  <a:cubicBezTo>
                    <a:pt x="76784" y="133128"/>
                    <a:pt x="78454" y="133128"/>
                    <a:pt x="82072" y="133128"/>
                  </a:cubicBezTo>
                  <a:cubicBezTo>
                    <a:pt x="132733" y="133128"/>
                    <a:pt x="198425" y="90262"/>
                    <a:pt x="198425" y="44333"/>
                  </a:cubicBezTo>
                  <a:cubicBezTo>
                    <a:pt x="198425" y="12600"/>
                    <a:pt x="160847" y="74"/>
                    <a:pt x="128558" y="74"/>
                  </a:cubicBezTo>
                  <a:lnTo>
                    <a:pt x="91258" y="74"/>
                  </a:lnTo>
                  <a:close/>
                </a:path>
              </a:pathLst>
            </a:custGeom>
            <a:solidFill>
              <a:srgbClr val="1A8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96148481-60C6-15A9-D86C-9AFDBAC2A728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4157622" y="4259190"/>
              <a:ext cx="376877" cy="11133"/>
            </a:xfrm>
            <a:custGeom>
              <a:avLst/>
              <a:gdLst>
                <a:gd name="connsiteX0" fmla="*/ 0 w 376877"/>
                <a:gd name="connsiteY0" fmla="*/ 0 h 11133"/>
                <a:gd name="connsiteX1" fmla="*/ 376877 w 376877"/>
                <a:gd name="connsiteY1" fmla="*/ 0 h 11133"/>
                <a:gd name="connsiteX2" fmla="*/ 376877 w 376877"/>
                <a:gd name="connsiteY2" fmla="*/ 11134 h 11133"/>
                <a:gd name="connsiteX3" fmla="*/ 0 w 376877"/>
                <a:gd name="connsiteY3" fmla="*/ 11134 h 1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877" h="11133">
                  <a:moveTo>
                    <a:pt x="0" y="0"/>
                  </a:moveTo>
                  <a:lnTo>
                    <a:pt x="376877" y="0"/>
                  </a:lnTo>
                  <a:lnTo>
                    <a:pt x="376877" y="11134"/>
                  </a:lnTo>
                  <a:lnTo>
                    <a:pt x="0" y="11134"/>
                  </a:ln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6F488516-FEDB-D963-48D1-ACC15AEFA03A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4186261" y="4332105"/>
              <a:ext cx="137786" cy="196797"/>
            </a:xfrm>
            <a:custGeom>
              <a:avLst/>
              <a:gdLst>
                <a:gd name="connsiteX0" fmla="*/ 84851 w 137786"/>
                <a:gd name="connsiteY0" fmla="*/ 111987 h 196797"/>
                <a:gd name="connsiteX1" fmla="*/ 114078 w 137786"/>
                <a:gd name="connsiteY1" fmla="*/ 190205 h 196797"/>
                <a:gd name="connsiteX2" fmla="*/ 128831 w 137786"/>
                <a:gd name="connsiteY2" fmla="*/ 196329 h 196797"/>
                <a:gd name="connsiteX3" fmla="*/ 134955 w 137786"/>
                <a:gd name="connsiteY3" fmla="*/ 196329 h 196797"/>
                <a:gd name="connsiteX4" fmla="*/ 138017 w 137786"/>
                <a:gd name="connsiteY4" fmla="*/ 193545 h 196797"/>
                <a:gd name="connsiteX5" fmla="*/ 136625 w 137786"/>
                <a:gd name="connsiteY5" fmla="*/ 191040 h 196797"/>
                <a:gd name="connsiteX6" fmla="*/ 130223 w 137786"/>
                <a:gd name="connsiteY6" fmla="*/ 178236 h 196797"/>
                <a:gd name="connsiteX7" fmla="*/ 73438 w 137786"/>
                <a:gd name="connsiteY7" fmla="*/ 19851 h 196797"/>
                <a:gd name="connsiteX8" fmla="*/ 39479 w 137786"/>
                <a:gd name="connsiteY8" fmla="*/ 88 h 196797"/>
                <a:gd name="connsiteX9" fmla="*/ 34468 w 137786"/>
                <a:gd name="connsiteY9" fmla="*/ 3150 h 196797"/>
                <a:gd name="connsiteX10" fmla="*/ 36974 w 137786"/>
                <a:gd name="connsiteY10" fmla="*/ 5933 h 196797"/>
                <a:gd name="connsiteX11" fmla="*/ 55067 w 137786"/>
                <a:gd name="connsiteY11" fmla="*/ 28202 h 196797"/>
                <a:gd name="connsiteX12" fmla="*/ 82067 w 137786"/>
                <a:gd name="connsiteY12" fmla="*/ 103915 h 196797"/>
                <a:gd name="connsiteX13" fmla="*/ 5241 w 137786"/>
                <a:gd name="connsiteY13" fmla="*/ 180184 h 196797"/>
                <a:gd name="connsiteX14" fmla="*/ 231 w 137786"/>
                <a:gd name="connsiteY14" fmla="*/ 188813 h 196797"/>
                <a:gd name="connsiteX15" fmla="*/ 8581 w 137786"/>
                <a:gd name="connsiteY15" fmla="*/ 196886 h 196797"/>
                <a:gd name="connsiteX16" fmla="*/ 17767 w 137786"/>
                <a:gd name="connsiteY16" fmla="*/ 191040 h 196797"/>
                <a:gd name="connsiteX17" fmla="*/ 84851 w 137786"/>
                <a:gd name="connsiteY17" fmla="*/ 111987 h 19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786" h="196797">
                  <a:moveTo>
                    <a:pt x="84851" y="111987"/>
                  </a:moveTo>
                  <a:cubicBezTo>
                    <a:pt x="96263" y="141214"/>
                    <a:pt x="109624" y="183803"/>
                    <a:pt x="114078" y="190205"/>
                  </a:cubicBezTo>
                  <a:cubicBezTo>
                    <a:pt x="118532" y="196329"/>
                    <a:pt x="121315" y="196329"/>
                    <a:pt x="128831" y="196329"/>
                  </a:cubicBezTo>
                  <a:lnTo>
                    <a:pt x="134955" y="196329"/>
                  </a:lnTo>
                  <a:cubicBezTo>
                    <a:pt x="137738" y="196051"/>
                    <a:pt x="138017" y="194380"/>
                    <a:pt x="138017" y="193545"/>
                  </a:cubicBezTo>
                  <a:cubicBezTo>
                    <a:pt x="138017" y="192710"/>
                    <a:pt x="137460" y="192154"/>
                    <a:pt x="136625" y="191040"/>
                  </a:cubicBezTo>
                  <a:cubicBezTo>
                    <a:pt x="133841" y="187978"/>
                    <a:pt x="132171" y="183803"/>
                    <a:pt x="130223" y="178236"/>
                  </a:cubicBezTo>
                  <a:lnTo>
                    <a:pt x="73438" y="19851"/>
                  </a:lnTo>
                  <a:cubicBezTo>
                    <a:pt x="67593" y="3706"/>
                    <a:pt x="52561" y="88"/>
                    <a:pt x="39479" y="88"/>
                  </a:cubicBezTo>
                  <a:cubicBezTo>
                    <a:pt x="38087" y="88"/>
                    <a:pt x="34468" y="88"/>
                    <a:pt x="34468" y="3150"/>
                  </a:cubicBezTo>
                  <a:cubicBezTo>
                    <a:pt x="34468" y="5377"/>
                    <a:pt x="36695" y="5933"/>
                    <a:pt x="36974" y="5933"/>
                  </a:cubicBezTo>
                  <a:cubicBezTo>
                    <a:pt x="46159" y="7603"/>
                    <a:pt x="48108" y="9274"/>
                    <a:pt x="55067" y="28202"/>
                  </a:cubicBezTo>
                  <a:lnTo>
                    <a:pt x="82067" y="103915"/>
                  </a:lnTo>
                  <a:lnTo>
                    <a:pt x="5241" y="180184"/>
                  </a:lnTo>
                  <a:cubicBezTo>
                    <a:pt x="1901" y="183525"/>
                    <a:pt x="231" y="185195"/>
                    <a:pt x="231" y="188813"/>
                  </a:cubicBezTo>
                  <a:cubicBezTo>
                    <a:pt x="231" y="193545"/>
                    <a:pt x="4127" y="196886"/>
                    <a:pt x="8581" y="196886"/>
                  </a:cubicBezTo>
                  <a:cubicBezTo>
                    <a:pt x="13035" y="196886"/>
                    <a:pt x="15540" y="193824"/>
                    <a:pt x="17767" y="191040"/>
                  </a:cubicBezTo>
                  <a:lnTo>
                    <a:pt x="84851" y="111987"/>
                  </a:ln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20A5D563-B3CC-03F8-7A4B-6B58AEAB8520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4348358" y="4329043"/>
              <a:ext cx="165065" cy="202364"/>
            </a:xfrm>
            <a:custGeom>
              <a:avLst/>
              <a:gdLst>
                <a:gd name="connsiteX0" fmla="*/ 165302 w 165065"/>
                <a:gd name="connsiteY0" fmla="*/ 2871 h 202364"/>
                <a:gd name="connsiteX1" fmla="*/ 162240 w 165065"/>
                <a:gd name="connsiteY1" fmla="*/ 88 h 202364"/>
                <a:gd name="connsiteX2" fmla="*/ 157229 w 165065"/>
                <a:gd name="connsiteY2" fmla="*/ 4263 h 202364"/>
                <a:gd name="connsiteX3" fmla="*/ 143868 w 165065"/>
                <a:gd name="connsiteY3" fmla="*/ 20129 h 202364"/>
                <a:gd name="connsiteX4" fmla="*/ 104063 w 165065"/>
                <a:gd name="connsiteY4" fmla="*/ 88 h 202364"/>
                <a:gd name="connsiteX5" fmla="*/ 35309 w 165065"/>
                <a:gd name="connsiteY5" fmla="*/ 65780 h 202364"/>
                <a:gd name="connsiteX6" fmla="*/ 64258 w 165065"/>
                <a:gd name="connsiteY6" fmla="*/ 105306 h 202364"/>
                <a:gd name="connsiteX7" fmla="*/ 94042 w 165065"/>
                <a:gd name="connsiteY7" fmla="*/ 113100 h 202364"/>
                <a:gd name="connsiteX8" fmla="*/ 119651 w 165065"/>
                <a:gd name="connsiteY8" fmla="*/ 142606 h 202364"/>
                <a:gd name="connsiteX9" fmla="*/ 69547 w 165065"/>
                <a:gd name="connsiteY9" fmla="*/ 193824 h 202364"/>
                <a:gd name="connsiteX10" fmla="*/ 20835 w 165065"/>
                <a:gd name="connsiteY10" fmla="*/ 153184 h 202364"/>
                <a:gd name="connsiteX11" fmla="*/ 22505 w 165065"/>
                <a:gd name="connsiteY11" fmla="*/ 138152 h 202364"/>
                <a:gd name="connsiteX12" fmla="*/ 23062 w 165065"/>
                <a:gd name="connsiteY12" fmla="*/ 136204 h 202364"/>
                <a:gd name="connsiteX13" fmla="*/ 19721 w 165065"/>
                <a:gd name="connsiteY13" fmla="*/ 133142 h 202364"/>
                <a:gd name="connsiteX14" fmla="*/ 16938 w 165065"/>
                <a:gd name="connsiteY14" fmla="*/ 134255 h 202364"/>
                <a:gd name="connsiteX15" fmla="*/ 236 w 165065"/>
                <a:gd name="connsiteY15" fmla="*/ 199669 h 202364"/>
                <a:gd name="connsiteX16" fmla="*/ 3298 w 165065"/>
                <a:gd name="connsiteY16" fmla="*/ 202453 h 202364"/>
                <a:gd name="connsiteX17" fmla="*/ 8309 w 165065"/>
                <a:gd name="connsiteY17" fmla="*/ 198277 h 202364"/>
                <a:gd name="connsiteX18" fmla="*/ 21948 w 165065"/>
                <a:gd name="connsiteY18" fmla="*/ 182411 h 202364"/>
                <a:gd name="connsiteX19" fmla="*/ 68990 w 165065"/>
                <a:gd name="connsiteY19" fmla="*/ 202453 h 202364"/>
                <a:gd name="connsiteX20" fmla="*/ 139693 w 165065"/>
                <a:gd name="connsiteY20" fmla="*/ 130915 h 202364"/>
                <a:gd name="connsiteX21" fmla="*/ 126053 w 165065"/>
                <a:gd name="connsiteY21" fmla="*/ 98348 h 202364"/>
                <a:gd name="connsiteX22" fmla="*/ 90702 w 165065"/>
                <a:gd name="connsiteY22" fmla="*/ 84430 h 202364"/>
                <a:gd name="connsiteX23" fmla="*/ 72052 w 165065"/>
                <a:gd name="connsiteY23" fmla="*/ 79419 h 202364"/>
                <a:gd name="connsiteX24" fmla="*/ 55072 w 165065"/>
                <a:gd name="connsiteY24" fmla="*/ 54089 h 202364"/>
                <a:gd name="connsiteX25" fmla="*/ 103785 w 165065"/>
                <a:gd name="connsiteY25" fmla="*/ 7882 h 202364"/>
                <a:gd name="connsiteX26" fmla="*/ 143868 w 165065"/>
                <a:gd name="connsiteY26" fmla="*/ 51027 h 202364"/>
                <a:gd name="connsiteX27" fmla="*/ 142755 w 165065"/>
                <a:gd name="connsiteY27" fmla="*/ 66615 h 202364"/>
                <a:gd name="connsiteX28" fmla="*/ 146095 w 165065"/>
                <a:gd name="connsiteY28" fmla="*/ 69398 h 202364"/>
                <a:gd name="connsiteX29" fmla="*/ 150270 w 165065"/>
                <a:gd name="connsiteY29" fmla="*/ 63831 h 202364"/>
                <a:gd name="connsiteX30" fmla="*/ 165302 w 165065"/>
                <a:gd name="connsiteY30" fmla="*/ 2871 h 20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5065" h="202364">
                  <a:moveTo>
                    <a:pt x="165302" y="2871"/>
                  </a:moveTo>
                  <a:cubicBezTo>
                    <a:pt x="165302" y="2036"/>
                    <a:pt x="164745" y="88"/>
                    <a:pt x="162240" y="88"/>
                  </a:cubicBezTo>
                  <a:cubicBezTo>
                    <a:pt x="160848" y="88"/>
                    <a:pt x="160569" y="366"/>
                    <a:pt x="157229" y="4263"/>
                  </a:cubicBezTo>
                  <a:lnTo>
                    <a:pt x="143868" y="20129"/>
                  </a:lnTo>
                  <a:cubicBezTo>
                    <a:pt x="136631" y="7047"/>
                    <a:pt x="122156" y="88"/>
                    <a:pt x="104063" y="88"/>
                  </a:cubicBezTo>
                  <a:cubicBezTo>
                    <a:pt x="68712" y="88"/>
                    <a:pt x="35309" y="32099"/>
                    <a:pt x="35309" y="65780"/>
                  </a:cubicBezTo>
                  <a:cubicBezTo>
                    <a:pt x="35309" y="88327"/>
                    <a:pt x="50062" y="101131"/>
                    <a:pt x="64258" y="105306"/>
                  </a:cubicBezTo>
                  <a:lnTo>
                    <a:pt x="94042" y="113100"/>
                  </a:lnTo>
                  <a:cubicBezTo>
                    <a:pt x="104342" y="115606"/>
                    <a:pt x="119651" y="119781"/>
                    <a:pt x="119651" y="142606"/>
                  </a:cubicBezTo>
                  <a:cubicBezTo>
                    <a:pt x="119651" y="167658"/>
                    <a:pt x="96826" y="193824"/>
                    <a:pt x="69547" y="193824"/>
                  </a:cubicBezTo>
                  <a:cubicBezTo>
                    <a:pt x="51732" y="193824"/>
                    <a:pt x="20835" y="187700"/>
                    <a:pt x="20835" y="153184"/>
                  </a:cubicBezTo>
                  <a:cubicBezTo>
                    <a:pt x="20835" y="146503"/>
                    <a:pt x="22226" y="139823"/>
                    <a:pt x="22505" y="138152"/>
                  </a:cubicBezTo>
                  <a:cubicBezTo>
                    <a:pt x="22783" y="137039"/>
                    <a:pt x="23062" y="136761"/>
                    <a:pt x="23062" y="136204"/>
                  </a:cubicBezTo>
                  <a:cubicBezTo>
                    <a:pt x="23062" y="133420"/>
                    <a:pt x="21113" y="133142"/>
                    <a:pt x="19721" y="133142"/>
                  </a:cubicBezTo>
                  <a:cubicBezTo>
                    <a:pt x="18329" y="133142"/>
                    <a:pt x="17773" y="133420"/>
                    <a:pt x="16938" y="134255"/>
                  </a:cubicBezTo>
                  <a:cubicBezTo>
                    <a:pt x="15824" y="135369"/>
                    <a:pt x="236" y="198834"/>
                    <a:pt x="236" y="199669"/>
                  </a:cubicBezTo>
                  <a:cubicBezTo>
                    <a:pt x="236" y="201339"/>
                    <a:pt x="1628" y="202453"/>
                    <a:pt x="3298" y="202453"/>
                  </a:cubicBezTo>
                  <a:cubicBezTo>
                    <a:pt x="4690" y="202453"/>
                    <a:pt x="4968" y="202174"/>
                    <a:pt x="8309" y="198277"/>
                  </a:cubicBezTo>
                  <a:lnTo>
                    <a:pt x="21948" y="182411"/>
                  </a:lnTo>
                  <a:cubicBezTo>
                    <a:pt x="33917" y="198556"/>
                    <a:pt x="52846" y="202453"/>
                    <a:pt x="68990" y="202453"/>
                  </a:cubicBezTo>
                  <a:cubicBezTo>
                    <a:pt x="106847" y="202453"/>
                    <a:pt x="139693" y="165431"/>
                    <a:pt x="139693" y="130915"/>
                  </a:cubicBezTo>
                  <a:cubicBezTo>
                    <a:pt x="139693" y="111709"/>
                    <a:pt x="130229" y="102245"/>
                    <a:pt x="126053" y="98348"/>
                  </a:cubicBezTo>
                  <a:cubicBezTo>
                    <a:pt x="119651" y="91945"/>
                    <a:pt x="115476" y="90832"/>
                    <a:pt x="90702" y="84430"/>
                  </a:cubicBezTo>
                  <a:cubicBezTo>
                    <a:pt x="84578" y="82760"/>
                    <a:pt x="74557" y="79976"/>
                    <a:pt x="72052" y="79419"/>
                  </a:cubicBezTo>
                  <a:cubicBezTo>
                    <a:pt x="64537" y="76914"/>
                    <a:pt x="55072" y="68842"/>
                    <a:pt x="55072" y="54089"/>
                  </a:cubicBezTo>
                  <a:cubicBezTo>
                    <a:pt x="55072" y="31542"/>
                    <a:pt x="77341" y="7882"/>
                    <a:pt x="103785" y="7882"/>
                  </a:cubicBezTo>
                  <a:cubicBezTo>
                    <a:pt x="126888" y="7882"/>
                    <a:pt x="143868" y="19851"/>
                    <a:pt x="143868" y="51027"/>
                  </a:cubicBezTo>
                  <a:cubicBezTo>
                    <a:pt x="143868" y="59934"/>
                    <a:pt x="142755" y="64945"/>
                    <a:pt x="142755" y="66615"/>
                  </a:cubicBezTo>
                  <a:cubicBezTo>
                    <a:pt x="142755" y="66893"/>
                    <a:pt x="142755" y="69398"/>
                    <a:pt x="146095" y="69398"/>
                  </a:cubicBezTo>
                  <a:cubicBezTo>
                    <a:pt x="148879" y="69398"/>
                    <a:pt x="149157" y="68563"/>
                    <a:pt x="150270" y="63831"/>
                  </a:cubicBezTo>
                  <a:lnTo>
                    <a:pt x="165302" y="2871"/>
                  </a:lnTo>
                  <a:close/>
                </a:path>
              </a:pathLst>
            </a:custGeom>
            <a:solidFill>
              <a:srgbClr val="96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40517194-B03C-C1D8-AD79-5B10ED9248E5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4577644" y="3930726"/>
              <a:ext cx="136951" cy="667776"/>
            </a:xfrm>
            <a:custGeom>
              <a:avLst/>
              <a:gdLst>
                <a:gd name="connsiteX0" fmla="*/ 137196 w 136951"/>
                <a:gd name="connsiteY0" fmla="*/ 334094 h 667776"/>
                <a:gd name="connsiteX1" fmla="*/ 41441 w 136951"/>
                <a:gd name="connsiteY1" fmla="*/ 31243 h 667776"/>
                <a:gd name="connsiteX2" fmla="*/ 13884 w 136951"/>
                <a:gd name="connsiteY2" fmla="*/ 3407 h 667776"/>
                <a:gd name="connsiteX3" fmla="*/ 6090 w 136951"/>
                <a:gd name="connsiteY3" fmla="*/ 67 h 667776"/>
                <a:gd name="connsiteX4" fmla="*/ 245 w 136951"/>
                <a:gd name="connsiteY4" fmla="*/ 2851 h 667776"/>
                <a:gd name="connsiteX5" fmla="*/ 1915 w 136951"/>
                <a:gd name="connsiteY5" fmla="*/ 5634 h 667776"/>
                <a:gd name="connsiteX6" fmla="*/ 48957 w 136951"/>
                <a:gd name="connsiteY6" fmla="*/ 64367 h 667776"/>
                <a:gd name="connsiteX7" fmla="*/ 114092 w 136951"/>
                <a:gd name="connsiteY7" fmla="*/ 333816 h 667776"/>
                <a:gd name="connsiteX8" fmla="*/ 58143 w 136951"/>
                <a:gd name="connsiteY8" fmla="*/ 588234 h 667776"/>
                <a:gd name="connsiteX9" fmla="*/ 1358 w 136951"/>
                <a:gd name="connsiteY9" fmla="*/ 662555 h 667776"/>
                <a:gd name="connsiteX10" fmla="*/ 245 w 136951"/>
                <a:gd name="connsiteY10" fmla="*/ 665060 h 667776"/>
                <a:gd name="connsiteX11" fmla="*/ 6090 w 136951"/>
                <a:gd name="connsiteY11" fmla="*/ 667843 h 667776"/>
                <a:gd name="connsiteX12" fmla="*/ 14719 w 136951"/>
                <a:gd name="connsiteY12" fmla="*/ 663668 h 667776"/>
                <a:gd name="connsiteX13" fmla="*/ 137196 w 136951"/>
                <a:gd name="connsiteY13" fmla="*/ 334094 h 66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951" h="667776">
                  <a:moveTo>
                    <a:pt x="137196" y="334094"/>
                  </a:moveTo>
                  <a:cubicBezTo>
                    <a:pt x="137196" y="224700"/>
                    <a:pt x="112144" y="114471"/>
                    <a:pt x="41441" y="31243"/>
                  </a:cubicBezTo>
                  <a:cubicBezTo>
                    <a:pt x="35874" y="24841"/>
                    <a:pt x="25297" y="13428"/>
                    <a:pt x="13884" y="3407"/>
                  </a:cubicBezTo>
                  <a:cubicBezTo>
                    <a:pt x="10544" y="67"/>
                    <a:pt x="9987" y="67"/>
                    <a:pt x="6090" y="67"/>
                  </a:cubicBezTo>
                  <a:cubicBezTo>
                    <a:pt x="2750" y="67"/>
                    <a:pt x="245" y="67"/>
                    <a:pt x="245" y="2851"/>
                  </a:cubicBezTo>
                  <a:cubicBezTo>
                    <a:pt x="245" y="3964"/>
                    <a:pt x="1358" y="5077"/>
                    <a:pt x="1915" y="5634"/>
                  </a:cubicBezTo>
                  <a:cubicBezTo>
                    <a:pt x="11657" y="15655"/>
                    <a:pt x="30307" y="34305"/>
                    <a:pt x="48957" y="64367"/>
                  </a:cubicBezTo>
                  <a:cubicBezTo>
                    <a:pt x="93772" y="136183"/>
                    <a:pt x="114092" y="226649"/>
                    <a:pt x="114092" y="333816"/>
                  </a:cubicBezTo>
                  <a:cubicBezTo>
                    <a:pt x="114092" y="408694"/>
                    <a:pt x="104072" y="505283"/>
                    <a:pt x="58143" y="588234"/>
                  </a:cubicBezTo>
                  <a:cubicBezTo>
                    <a:pt x="36153" y="627760"/>
                    <a:pt x="13049" y="650864"/>
                    <a:pt x="1358" y="662555"/>
                  </a:cubicBezTo>
                  <a:cubicBezTo>
                    <a:pt x="801" y="663390"/>
                    <a:pt x="245" y="664225"/>
                    <a:pt x="245" y="665060"/>
                  </a:cubicBezTo>
                  <a:cubicBezTo>
                    <a:pt x="245" y="667843"/>
                    <a:pt x="2750" y="667843"/>
                    <a:pt x="6090" y="667843"/>
                  </a:cubicBezTo>
                  <a:cubicBezTo>
                    <a:pt x="9987" y="667843"/>
                    <a:pt x="10544" y="667843"/>
                    <a:pt x="14719" y="663668"/>
                  </a:cubicBezTo>
                  <a:cubicBezTo>
                    <a:pt x="107969" y="578769"/>
                    <a:pt x="137196" y="451282"/>
                    <a:pt x="137196" y="334094"/>
                  </a:cubicBez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0DAA8BB1-6A13-E285-EC1E-B27AF1A71848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4794042" y="3870162"/>
              <a:ext cx="70925" cy="129379"/>
            </a:xfrm>
            <a:custGeom>
              <a:avLst/>
              <a:gdLst>
                <a:gd name="connsiteX0" fmla="*/ 44288 w 70925"/>
                <a:gd name="connsiteY0" fmla="*/ 5525 h 129379"/>
                <a:gd name="connsiteX1" fmla="*/ 38443 w 70925"/>
                <a:gd name="connsiteY1" fmla="*/ 69 h 129379"/>
                <a:gd name="connsiteX2" fmla="*/ 252 w 70925"/>
                <a:gd name="connsiteY2" fmla="*/ 12539 h 129379"/>
                <a:gd name="connsiteX3" fmla="*/ 252 w 70925"/>
                <a:gd name="connsiteY3" fmla="*/ 19554 h 129379"/>
                <a:gd name="connsiteX4" fmla="*/ 28505 w 70925"/>
                <a:gd name="connsiteY4" fmla="*/ 14098 h 129379"/>
                <a:gd name="connsiteX5" fmla="*/ 28505 w 70925"/>
                <a:gd name="connsiteY5" fmla="*/ 113471 h 129379"/>
                <a:gd name="connsiteX6" fmla="*/ 9020 w 70925"/>
                <a:gd name="connsiteY6" fmla="*/ 122434 h 129379"/>
                <a:gd name="connsiteX7" fmla="*/ 1616 w 70925"/>
                <a:gd name="connsiteY7" fmla="*/ 122434 h 129379"/>
                <a:gd name="connsiteX8" fmla="*/ 1616 w 70925"/>
                <a:gd name="connsiteY8" fmla="*/ 129449 h 129379"/>
                <a:gd name="connsiteX9" fmla="*/ 36299 w 70925"/>
                <a:gd name="connsiteY9" fmla="*/ 128670 h 129379"/>
                <a:gd name="connsiteX10" fmla="*/ 71177 w 70925"/>
                <a:gd name="connsiteY10" fmla="*/ 129449 h 129379"/>
                <a:gd name="connsiteX11" fmla="*/ 71177 w 70925"/>
                <a:gd name="connsiteY11" fmla="*/ 122434 h 129379"/>
                <a:gd name="connsiteX12" fmla="*/ 63773 w 70925"/>
                <a:gd name="connsiteY12" fmla="*/ 122434 h 129379"/>
                <a:gd name="connsiteX13" fmla="*/ 44288 w 70925"/>
                <a:gd name="connsiteY13" fmla="*/ 113471 h 129379"/>
                <a:gd name="connsiteX14" fmla="*/ 44288 w 70925"/>
                <a:gd name="connsiteY14" fmla="*/ 5525 h 12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925" h="129379">
                  <a:moveTo>
                    <a:pt x="44288" y="5525"/>
                  </a:moveTo>
                  <a:cubicBezTo>
                    <a:pt x="44288" y="264"/>
                    <a:pt x="43898" y="69"/>
                    <a:pt x="38443" y="69"/>
                  </a:cubicBezTo>
                  <a:cubicBezTo>
                    <a:pt x="25972" y="12344"/>
                    <a:pt x="8241" y="12539"/>
                    <a:pt x="252" y="12539"/>
                  </a:cubicBezTo>
                  <a:lnTo>
                    <a:pt x="252" y="19554"/>
                  </a:lnTo>
                  <a:cubicBezTo>
                    <a:pt x="4928" y="19554"/>
                    <a:pt x="17788" y="19554"/>
                    <a:pt x="28505" y="14098"/>
                  </a:cubicBezTo>
                  <a:lnTo>
                    <a:pt x="28505" y="113471"/>
                  </a:lnTo>
                  <a:cubicBezTo>
                    <a:pt x="28505" y="119901"/>
                    <a:pt x="28505" y="122434"/>
                    <a:pt x="9020" y="122434"/>
                  </a:cubicBezTo>
                  <a:lnTo>
                    <a:pt x="1616" y="122434"/>
                  </a:lnTo>
                  <a:lnTo>
                    <a:pt x="1616" y="129449"/>
                  </a:lnTo>
                  <a:cubicBezTo>
                    <a:pt x="5123" y="129254"/>
                    <a:pt x="29090" y="128670"/>
                    <a:pt x="36299" y="128670"/>
                  </a:cubicBezTo>
                  <a:cubicBezTo>
                    <a:pt x="42340" y="128670"/>
                    <a:pt x="66890" y="129254"/>
                    <a:pt x="71177" y="129449"/>
                  </a:cubicBezTo>
                  <a:lnTo>
                    <a:pt x="71177" y="122434"/>
                  </a:lnTo>
                  <a:lnTo>
                    <a:pt x="63773" y="122434"/>
                  </a:lnTo>
                  <a:cubicBezTo>
                    <a:pt x="44288" y="122434"/>
                    <a:pt x="44288" y="119901"/>
                    <a:pt x="44288" y="113471"/>
                  </a:cubicBezTo>
                  <a:lnTo>
                    <a:pt x="44288" y="5525"/>
                  </a:ln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03AD084C-0811-7A80-1A82-FCE33F8430C6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14898763" y="3853405"/>
              <a:ext cx="83785" cy="194849"/>
            </a:xfrm>
            <a:custGeom>
              <a:avLst/>
              <a:gdLst>
                <a:gd name="connsiteX0" fmla="*/ 82872 w 83785"/>
                <a:gd name="connsiteY0" fmla="*/ 8642 h 194849"/>
                <a:gd name="connsiteX1" fmla="*/ 84041 w 83785"/>
                <a:gd name="connsiteY1" fmla="*/ 4940 h 194849"/>
                <a:gd name="connsiteX2" fmla="*/ 79365 w 83785"/>
                <a:gd name="connsiteY2" fmla="*/ 69 h 194849"/>
                <a:gd name="connsiteX3" fmla="*/ 74104 w 83785"/>
                <a:gd name="connsiteY3" fmla="*/ 4940 h 194849"/>
                <a:gd name="connsiteX4" fmla="*/ 1425 w 83785"/>
                <a:gd name="connsiteY4" fmla="*/ 186345 h 194849"/>
                <a:gd name="connsiteX5" fmla="*/ 256 w 83785"/>
                <a:gd name="connsiteY5" fmla="*/ 190047 h 194849"/>
                <a:gd name="connsiteX6" fmla="*/ 4932 w 83785"/>
                <a:gd name="connsiteY6" fmla="*/ 194918 h 194849"/>
                <a:gd name="connsiteX7" fmla="*/ 10193 w 83785"/>
                <a:gd name="connsiteY7" fmla="*/ 190047 h 194849"/>
                <a:gd name="connsiteX8" fmla="*/ 82872 w 83785"/>
                <a:gd name="connsiteY8" fmla="*/ 8642 h 19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85" h="194849">
                  <a:moveTo>
                    <a:pt x="82872" y="8642"/>
                  </a:moveTo>
                  <a:cubicBezTo>
                    <a:pt x="84041" y="6109"/>
                    <a:pt x="84041" y="5720"/>
                    <a:pt x="84041" y="4940"/>
                  </a:cubicBezTo>
                  <a:cubicBezTo>
                    <a:pt x="84041" y="1823"/>
                    <a:pt x="81508" y="69"/>
                    <a:pt x="79365" y="69"/>
                  </a:cubicBezTo>
                  <a:cubicBezTo>
                    <a:pt x="76052" y="69"/>
                    <a:pt x="75078" y="2407"/>
                    <a:pt x="74104" y="4940"/>
                  </a:cubicBezTo>
                  <a:lnTo>
                    <a:pt x="1425" y="186345"/>
                  </a:lnTo>
                  <a:cubicBezTo>
                    <a:pt x="256" y="188878"/>
                    <a:pt x="256" y="189268"/>
                    <a:pt x="256" y="190047"/>
                  </a:cubicBezTo>
                  <a:cubicBezTo>
                    <a:pt x="256" y="193165"/>
                    <a:pt x="2789" y="194918"/>
                    <a:pt x="4932" y="194918"/>
                  </a:cubicBezTo>
                  <a:cubicBezTo>
                    <a:pt x="8245" y="194918"/>
                    <a:pt x="9219" y="192580"/>
                    <a:pt x="10193" y="190047"/>
                  </a:cubicBezTo>
                  <a:lnTo>
                    <a:pt x="82872" y="8642"/>
                  </a:ln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05BD3133-4382-948C-CDB5-06E3BE81EFED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5010085" y="3870162"/>
              <a:ext cx="86123" cy="129379"/>
            </a:xfrm>
            <a:custGeom>
              <a:avLst/>
              <a:gdLst>
                <a:gd name="connsiteX0" fmla="*/ 86383 w 86123"/>
                <a:gd name="connsiteY0" fmla="*/ 93986 h 129379"/>
                <a:gd name="connsiteX1" fmla="*/ 79759 w 86123"/>
                <a:gd name="connsiteY1" fmla="*/ 93986 h 129379"/>
                <a:gd name="connsiteX2" fmla="*/ 74693 w 86123"/>
                <a:gd name="connsiteY2" fmla="*/ 111718 h 129379"/>
                <a:gd name="connsiteX3" fmla="*/ 55402 w 86123"/>
                <a:gd name="connsiteY3" fmla="*/ 112887 h 129379"/>
                <a:gd name="connsiteX4" fmla="*/ 19550 w 86123"/>
                <a:gd name="connsiteY4" fmla="*/ 112887 h 129379"/>
                <a:gd name="connsiteX5" fmla="*/ 58520 w 86123"/>
                <a:gd name="connsiteY5" fmla="*/ 80152 h 129379"/>
                <a:gd name="connsiteX6" fmla="*/ 86383 w 86123"/>
                <a:gd name="connsiteY6" fmla="*/ 38065 h 129379"/>
                <a:gd name="connsiteX7" fmla="*/ 40789 w 86123"/>
                <a:gd name="connsiteY7" fmla="*/ 69 h 129379"/>
                <a:gd name="connsiteX8" fmla="*/ 260 w 86123"/>
                <a:gd name="connsiteY8" fmla="*/ 34947 h 129379"/>
                <a:gd name="connsiteX9" fmla="*/ 10587 w 86123"/>
                <a:gd name="connsiteY9" fmla="*/ 45859 h 129379"/>
                <a:gd name="connsiteX10" fmla="*/ 20914 w 86123"/>
                <a:gd name="connsiteY10" fmla="*/ 35532 h 129379"/>
                <a:gd name="connsiteX11" fmla="*/ 9418 w 86123"/>
                <a:gd name="connsiteY11" fmla="*/ 25205 h 129379"/>
                <a:gd name="connsiteX12" fmla="*/ 37866 w 86123"/>
                <a:gd name="connsiteY12" fmla="*/ 7084 h 129379"/>
                <a:gd name="connsiteX13" fmla="*/ 67483 w 86123"/>
                <a:gd name="connsiteY13" fmla="*/ 38065 h 129379"/>
                <a:gd name="connsiteX14" fmla="*/ 49167 w 86123"/>
                <a:gd name="connsiteY14" fmla="*/ 75476 h 129379"/>
                <a:gd name="connsiteX15" fmla="*/ 2209 w 86123"/>
                <a:gd name="connsiteY15" fmla="*/ 121850 h 129379"/>
                <a:gd name="connsiteX16" fmla="*/ 260 w 86123"/>
                <a:gd name="connsiteY16" fmla="*/ 129449 h 129379"/>
                <a:gd name="connsiteX17" fmla="*/ 80538 w 86123"/>
                <a:gd name="connsiteY17" fmla="*/ 129449 h 129379"/>
                <a:gd name="connsiteX18" fmla="*/ 86383 w 86123"/>
                <a:gd name="connsiteY18" fmla="*/ 93986 h 12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123" h="129379">
                  <a:moveTo>
                    <a:pt x="86383" y="93986"/>
                  </a:moveTo>
                  <a:lnTo>
                    <a:pt x="79759" y="93986"/>
                  </a:lnTo>
                  <a:cubicBezTo>
                    <a:pt x="79174" y="98273"/>
                    <a:pt x="77226" y="109769"/>
                    <a:pt x="74693" y="111718"/>
                  </a:cubicBezTo>
                  <a:cubicBezTo>
                    <a:pt x="73134" y="112887"/>
                    <a:pt x="58130" y="112887"/>
                    <a:pt x="55402" y="112887"/>
                  </a:cubicBezTo>
                  <a:lnTo>
                    <a:pt x="19550" y="112887"/>
                  </a:lnTo>
                  <a:cubicBezTo>
                    <a:pt x="40009" y="94766"/>
                    <a:pt x="46829" y="89310"/>
                    <a:pt x="58520" y="80152"/>
                  </a:cubicBezTo>
                  <a:cubicBezTo>
                    <a:pt x="72939" y="68656"/>
                    <a:pt x="86383" y="56575"/>
                    <a:pt x="86383" y="38065"/>
                  </a:cubicBezTo>
                  <a:cubicBezTo>
                    <a:pt x="86383" y="14488"/>
                    <a:pt x="65729" y="69"/>
                    <a:pt x="40789" y="69"/>
                  </a:cubicBezTo>
                  <a:cubicBezTo>
                    <a:pt x="16627" y="69"/>
                    <a:pt x="260" y="17021"/>
                    <a:pt x="260" y="34947"/>
                  </a:cubicBezTo>
                  <a:cubicBezTo>
                    <a:pt x="260" y="44884"/>
                    <a:pt x="8639" y="45859"/>
                    <a:pt x="10587" y="45859"/>
                  </a:cubicBezTo>
                  <a:cubicBezTo>
                    <a:pt x="15263" y="45859"/>
                    <a:pt x="20914" y="42546"/>
                    <a:pt x="20914" y="35532"/>
                  </a:cubicBezTo>
                  <a:cubicBezTo>
                    <a:pt x="20914" y="32024"/>
                    <a:pt x="19550" y="25205"/>
                    <a:pt x="9418" y="25205"/>
                  </a:cubicBezTo>
                  <a:cubicBezTo>
                    <a:pt x="15458" y="11370"/>
                    <a:pt x="28708" y="7084"/>
                    <a:pt x="37866" y="7084"/>
                  </a:cubicBezTo>
                  <a:cubicBezTo>
                    <a:pt x="57351" y="7084"/>
                    <a:pt x="67483" y="22282"/>
                    <a:pt x="67483" y="38065"/>
                  </a:cubicBezTo>
                  <a:cubicBezTo>
                    <a:pt x="67483" y="55016"/>
                    <a:pt x="55402" y="68461"/>
                    <a:pt x="49167" y="75476"/>
                  </a:cubicBezTo>
                  <a:lnTo>
                    <a:pt x="2209" y="121850"/>
                  </a:lnTo>
                  <a:cubicBezTo>
                    <a:pt x="260" y="123603"/>
                    <a:pt x="260" y="123993"/>
                    <a:pt x="260" y="129449"/>
                  </a:cubicBezTo>
                  <a:lnTo>
                    <a:pt x="80538" y="129449"/>
                  </a:lnTo>
                  <a:lnTo>
                    <a:pt x="86383" y="93986"/>
                  </a:lnTo>
                  <a:close/>
                </a:path>
              </a:pathLst>
            </a:custGeom>
            <a:solidFill>
              <a:srgbClr val="000000"/>
            </a:solidFill>
            <a:ln w="27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77" name="Groupe 376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 title="IguanaTex Vector Display">
            <a:extLst>
              <a:ext uri="{FF2B5EF4-FFF2-40B4-BE49-F238E27FC236}">
                <a16:creationId xmlns:a16="http://schemas.microsoft.com/office/drawing/2014/main" id="{6F23F9B6-257A-4142-29D8-681CCA5A9521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69767" y="1398152"/>
            <a:ext cx="459437" cy="318071"/>
            <a:chOff x="4930487" y="4090209"/>
            <a:chExt cx="411518" cy="283641"/>
          </a:xfrm>
        </p:grpSpPr>
        <p:sp>
          <p:nvSpPr>
            <p:cNvPr id="378" name="Forme libre 377">
              <a:extLst>
                <a:ext uri="{FF2B5EF4-FFF2-40B4-BE49-F238E27FC236}">
                  <a16:creationId xmlns:a16="http://schemas.microsoft.com/office/drawing/2014/main" id="{B74FAD03-7DF1-A93E-B018-FCB104AB5FAB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930487" y="4090209"/>
              <a:ext cx="214747" cy="230246"/>
            </a:xfrm>
            <a:custGeom>
              <a:avLst/>
              <a:gdLst>
                <a:gd name="connsiteX0" fmla="*/ 127346 w 214747"/>
                <a:gd name="connsiteY0" fmla="*/ 23870 h 230246"/>
                <a:gd name="connsiteX1" fmla="*/ 134610 w 214747"/>
                <a:gd name="connsiteY1" fmla="*/ 11286 h 230246"/>
                <a:gd name="connsiteX2" fmla="*/ 154506 w 214747"/>
                <a:gd name="connsiteY2" fmla="*/ 10606 h 230246"/>
                <a:gd name="connsiteX3" fmla="*/ 200613 w 214747"/>
                <a:gd name="connsiteY3" fmla="*/ 38494 h 230246"/>
                <a:gd name="connsiteX4" fmla="*/ 198087 w 214747"/>
                <a:gd name="connsiteY4" fmla="*/ 65702 h 230246"/>
                <a:gd name="connsiteX5" fmla="*/ 197140 w 214747"/>
                <a:gd name="connsiteY5" fmla="*/ 72164 h 230246"/>
                <a:gd name="connsiteX6" fmla="*/ 200929 w 214747"/>
                <a:gd name="connsiteY6" fmla="*/ 76585 h 230246"/>
                <a:gd name="connsiteX7" fmla="*/ 205666 w 214747"/>
                <a:gd name="connsiteY7" fmla="*/ 68763 h 230246"/>
                <a:gd name="connsiteX8" fmla="*/ 214193 w 214747"/>
                <a:gd name="connsiteY8" fmla="*/ 9586 h 230246"/>
                <a:gd name="connsiteX9" fmla="*/ 214825 w 214747"/>
                <a:gd name="connsiteY9" fmla="*/ 3804 h 230246"/>
                <a:gd name="connsiteX10" fmla="*/ 206298 w 214747"/>
                <a:gd name="connsiteY10" fmla="*/ 63 h 230246"/>
                <a:gd name="connsiteX11" fmla="*/ 31026 w 214747"/>
                <a:gd name="connsiteY11" fmla="*/ 63 h 230246"/>
                <a:gd name="connsiteX12" fmla="*/ 20920 w 214747"/>
                <a:gd name="connsiteY12" fmla="*/ 6865 h 230246"/>
                <a:gd name="connsiteX13" fmla="*/ 1972 w 214747"/>
                <a:gd name="connsiteY13" fmla="*/ 66722 h 230246"/>
                <a:gd name="connsiteX14" fmla="*/ 77 w 214747"/>
                <a:gd name="connsiteY14" fmla="*/ 72844 h 230246"/>
                <a:gd name="connsiteX15" fmla="*/ 3866 w 214747"/>
                <a:gd name="connsiteY15" fmla="*/ 76585 h 230246"/>
                <a:gd name="connsiteX16" fmla="*/ 9235 w 214747"/>
                <a:gd name="connsiteY16" fmla="*/ 69443 h 230246"/>
                <a:gd name="connsiteX17" fmla="*/ 81239 w 214747"/>
                <a:gd name="connsiteY17" fmla="*/ 10606 h 230246"/>
                <a:gd name="connsiteX18" fmla="*/ 93555 w 214747"/>
                <a:gd name="connsiteY18" fmla="*/ 10606 h 230246"/>
                <a:gd name="connsiteX19" fmla="*/ 102398 w 214747"/>
                <a:gd name="connsiteY19" fmla="*/ 14687 h 230246"/>
                <a:gd name="connsiteX20" fmla="*/ 101135 w 214747"/>
                <a:gd name="connsiteY20" fmla="*/ 21829 h 230246"/>
                <a:gd name="connsiteX21" fmla="*/ 58817 w 214747"/>
                <a:gd name="connsiteY21" fmla="*/ 203442 h 230246"/>
                <a:gd name="connsiteX22" fmla="*/ 21236 w 214747"/>
                <a:gd name="connsiteY22" fmla="*/ 219766 h 230246"/>
                <a:gd name="connsiteX23" fmla="*/ 7972 w 214747"/>
                <a:gd name="connsiteY23" fmla="*/ 226228 h 230246"/>
                <a:gd name="connsiteX24" fmla="*/ 13341 w 214747"/>
                <a:gd name="connsiteY24" fmla="*/ 230309 h 230246"/>
                <a:gd name="connsiteX25" fmla="*/ 39237 w 214747"/>
                <a:gd name="connsiteY25" fmla="*/ 229629 h 230246"/>
                <a:gd name="connsiteX26" fmla="*/ 66080 w 214747"/>
                <a:gd name="connsiteY26" fmla="*/ 229289 h 230246"/>
                <a:gd name="connsiteX27" fmla="*/ 92292 w 214747"/>
                <a:gd name="connsiteY27" fmla="*/ 229629 h 230246"/>
                <a:gd name="connsiteX28" fmla="*/ 119767 w 214747"/>
                <a:gd name="connsiteY28" fmla="*/ 230309 h 230246"/>
                <a:gd name="connsiteX29" fmla="*/ 126715 w 214747"/>
                <a:gd name="connsiteY29" fmla="*/ 223507 h 230246"/>
                <a:gd name="connsiteX30" fmla="*/ 115977 w 214747"/>
                <a:gd name="connsiteY30" fmla="*/ 219766 h 230246"/>
                <a:gd name="connsiteX31" fmla="*/ 95766 w 214747"/>
                <a:gd name="connsiteY31" fmla="*/ 219086 h 230246"/>
                <a:gd name="connsiteX32" fmla="*/ 84081 w 214747"/>
                <a:gd name="connsiteY32" fmla="*/ 211604 h 230246"/>
                <a:gd name="connsiteX33" fmla="*/ 85344 w 214747"/>
                <a:gd name="connsiteY33" fmla="*/ 204462 h 230246"/>
                <a:gd name="connsiteX34" fmla="*/ 127346 w 214747"/>
                <a:gd name="connsiteY34" fmla="*/ 23870 h 23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4747" h="230246">
                  <a:moveTo>
                    <a:pt x="127346" y="23870"/>
                  </a:moveTo>
                  <a:cubicBezTo>
                    <a:pt x="129557" y="14347"/>
                    <a:pt x="130820" y="12306"/>
                    <a:pt x="134610" y="11286"/>
                  </a:cubicBezTo>
                  <a:cubicBezTo>
                    <a:pt x="137452" y="10606"/>
                    <a:pt x="147874" y="10606"/>
                    <a:pt x="154506" y="10606"/>
                  </a:cubicBezTo>
                  <a:cubicBezTo>
                    <a:pt x="186402" y="10606"/>
                    <a:pt x="200613" y="11966"/>
                    <a:pt x="200613" y="38494"/>
                  </a:cubicBezTo>
                  <a:cubicBezTo>
                    <a:pt x="200613" y="43595"/>
                    <a:pt x="199350" y="56859"/>
                    <a:pt x="198087" y="65702"/>
                  </a:cubicBezTo>
                  <a:cubicBezTo>
                    <a:pt x="197771" y="67062"/>
                    <a:pt x="197140" y="71143"/>
                    <a:pt x="197140" y="72164"/>
                  </a:cubicBezTo>
                  <a:cubicBezTo>
                    <a:pt x="197140" y="74204"/>
                    <a:pt x="198087" y="76585"/>
                    <a:pt x="200929" y="76585"/>
                  </a:cubicBezTo>
                  <a:cubicBezTo>
                    <a:pt x="204403" y="76585"/>
                    <a:pt x="205035" y="73864"/>
                    <a:pt x="205666" y="68763"/>
                  </a:cubicBezTo>
                  <a:lnTo>
                    <a:pt x="214193" y="9586"/>
                  </a:lnTo>
                  <a:cubicBezTo>
                    <a:pt x="214509" y="8225"/>
                    <a:pt x="214825" y="4824"/>
                    <a:pt x="214825" y="3804"/>
                  </a:cubicBezTo>
                  <a:cubicBezTo>
                    <a:pt x="214825" y="63"/>
                    <a:pt x="211667" y="63"/>
                    <a:pt x="206298" y="63"/>
                  </a:cubicBezTo>
                  <a:lnTo>
                    <a:pt x="31026" y="63"/>
                  </a:lnTo>
                  <a:cubicBezTo>
                    <a:pt x="23446" y="63"/>
                    <a:pt x="23131" y="403"/>
                    <a:pt x="20920" y="6865"/>
                  </a:cubicBezTo>
                  <a:lnTo>
                    <a:pt x="1972" y="66722"/>
                  </a:lnTo>
                  <a:cubicBezTo>
                    <a:pt x="1656" y="67402"/>
                    <a:pt x="77" y="72164"/>
                    <a:pt x="77" y="72844"/>
                  </a:cubicBezTo>
                  <a:cubicBezTo>
                    <a:pt x="77" y="74884"/>
                    <a:pt x="1656" y="76585"/>
                    <a:pt x="3866" y="76585"/>
                  </a:cubicBezTo>
                  <a:cubicBezTo>
                    <a:pt x="7024" y="76585"/>
                    <a:pt x="7340" y="74884"/>
                    <a:pt x="9235" y="69443"/>
                  </a:cubicBezTo>
                  <a:cubicBezTo>
                    <a:pt x="26289" y="16728"/>
                    <a:pt x="34500" y="10606"/>
                    <a:pt x="81239" y="10606"/>
                  </a:cubicBezTo>
                  <a:lnTo>
                    <a:pt x="93555" y="10606"/>
                  </a:lnTo>
                  <a:cubicBezTo>
                    <a:pt x="102398" y="10606"/>
                    <a:pt x="102398" y="11966"/>
                    <a:pt x="102398" y="14687"/>
                  </a:cubicBezTo>
                  <a:cubicBezTo>
                    <a:pt x="102398" y="16728"/>
                    <a:pt x="101450" y="20809"/>
                    <a:pt x="101135" y="21829"/>
                  </a:cubicBezTo>
                  <a:lnTo>
                    <a:pt x="58817" y="203442"/>
                  </a:lnTo>
                  <a:cubicBezTo>
                    <a:pt x="55974" y="216025"/>
                    <a:pt x="55027" y="219766"/>
                    <a:pt x="21236" y="219766"/>
                  </a:cubicBezTo>
                  <a:cubicBezTo>
                    <a:pt x="9867" y="219766"/>
                    <a:pt x="7972" y="219766"/>
                    <a:pt x="7972" y="226228"/>
                  </a:cubicBezTo>
                  <a:cubicBezTo>
                    <a:pt x="7972" y="230309"/>
                    <a:pt x="11446" y="230309"/>
                    <a:pt x="13341" y="230309"/>
                  </a:cubicBezTo>
                  <a:cubicBezTo>
                    <a:pt x="21867" y="230309"/>
                    <a:pt x="30710" y="229629"/>
                    <a:pt x="39237" y="229629"/>
                  </a:cubicBezTo>
                  <a:cubicBezTo>
                    <a:pt x="48079" y="229629"/>
                    <a:pt x="57238" y="229289"/>
                    <a:pt x="66080" y="229289"/>
                  </a:cubicBezTo>
                  <a:cubicBezTo>
                    <a:pt x="74923" y="229289"/>
                    <a:pt x="83765" y="229629"/>
                    <a:pt x="92292" y="229629"/>
                  </a:cubicBezTo>
                  <a:cubicBezTo>
                    <a:pt x="101450" y="229629"/>
                    <a:pt x="110925" y="230309"/>
                    <a:pt x="119767" y="230309"/>
                  </a:cubicBezTo>
                  <a:cubicBezTo>
                    <a:pt x="122925" y="230309"/>
                    <a:pt x="126715" y="230309"/>
                    <a:pt x="126715" y="223507"/>
                  </a:cubicBezTo>
                  <a:cubicBezTo>
                    <a:pt x="126715" y="219766"/>
                    <a:pt x="124188" y="219766"/>
                    <a:pt x="115977" y="219766"/>
                  </a:cubicBezTo>
                  <a:cubicBezTo>
                    <a:pt x="108082" y="219766"/>
                    <a:pt x="103977" y="219766"/>
                    <a:pt x="95766" y="219086"/>
                  </a:cubicBezTo>
                  <a:cubicBezTo>
                    <a:pt x="86608" y="218066"/>
                    <a:pt x="84081" y="217046"/>
                    <a:pt x="84081" y="211604"/>
                  </a:cubicBezTo>
                  <a:cubicBezTo>
                    <a:pt x="84081" y="211264"/>
                    <a:pt x="84081" y="209563"/>
                    <a:pt x="85344" y="204462"/>
                  </a:cubicBezTo>
                  <a:lnTo>
                    <a:pt x="127346" y="23870"/>
                  </a:lnTo>
                  <a:close/>
                </a:path>
              </a:pathLst>
            </a:custGeom>
            <a:solidFill>
              <a:srgbClr val="0000FF"/>
            </a:solidFill>
            <a:ln w="31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9" name="Forme libre 378">
              <a:extLst>
                <a:ext uri="{FF2B5EF4-FFF2-40B4-BE49-F238E27FC236}">
                  <a16:creationId xmlns:a16="http://schemas.microsoft.com/office/drawing/2014/main" id="{36C27122-B364-2372-0E36-F47DA5314E94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5124479" y="4266481"/>
              <a:ext cx="217526" cy="107369"/>
            </a:xfrm>
            <a:custGeom>
              <a:avLst/>
              <a:gdLst>
                <a:gd name="connsiteX0" fmla="*/ 110836 w 217526"/>
                <a:gd name="connsiteY0" fmla="*/ 39822 h 107369"/>
                <a:gd name="connsiteX1" fmla="*/ 87182 w 217526"/>
                <a:gd name="connsiteY1" fmla="*/ 14586 h 107369"/>
                <a:gd name="connsiteX2" fmla="*/ 47390 w 217526"/>
                <a:gd name="connsiteY2" fmla="*/ 64 h 107369"/>
                <a:gd name="connsiteX3" fmla="*/ 83 w 217526"/>
                <a:gd name="connsiteY3" fmla="*/ 53868 h 107369"/>
                <a:gd name="connsiteX4" fmla="*/ 46727 w 217526"/>
                <a:gd name="connsiteY4" fmla="*/ 107433 h 107369"/>
                <a:gd name="connsiteX5" fmla="*/ 106856 w 217526"/>
                <a:gd name="connsiteY5" fmla="*/ 67676 h 107369"/>
                <a:gd name="connsiteX6" fmla="*/ 130510 w 217526"/>
                <a:gd name="connsiteY6" fmla="*/ 92911 h 107369"/>
                <a:gd name="connsiteX7" fmla="*/ 170302 w 217526"/>
                <a:gd name="connsiteY7" fmla="*/ 107433 h 107369"/>
                <a:gd name="connsiteX8" fmla="*/ 217610 w 217526"/>
                <a:gd name="connsiteY8" fmla="*/ 53630 h 107369"/>
                <a:gd name="connsiteX9" fmla="*/ 170965 w 217526"/>
                <a:gd name="connsiteY9" fmla="*/ 64 h 107369"/>
                <a:gd name="connsiteX10" fmla="*/ 110836 w 217526"/>
                <a:gd name="connsiteY10" fmla="*/ 39822 h 107369"/>
                <a:gd name="connsiteX11" fmla="*/ 117910 w 217526"/>
                <a:gd name="connsiteY11" fmla="*/ 48630 h 107369"/>
                <a:gd name="connsiteX12" fmla="*/ 172955 w 217526"/>
                <a:gd name="connsiteY12" fmla="*/ 9111 h 107369"/>
                <a:gd name="connsiteX13" fmla="*/ 211420 w 217526"/>
                <a:gd name="connsiteY13" fmla="*/ 53630 h 107369"/>
                <a:gd name="connsiteX14" fmla="*/ 173839 w 217526"/>
                <a:gd name="connsiteY14" fmla="*/ 94340 h 107369"/>
                <a:gd name="connsiteX15" fmla="*/ 117910 w 217526"/>
                <a:gd name="connsiteY15" fmla="*/ 48630 h 107369"/>
                <a:gd name="connsiteX16" fmla="*/ 99782 w 217526"/>
                <a:gd name="connsiteY16" fmla="*/ 58867 h 107369"/>
                <a:gd name="connsiteX17" fmla="*/ 44737 w 217526"/>
                <a:gd name="connsiteY17" fmla="*/ 98387 h 107369"/>
                <a:gd name="connsiteX18" fmla="*/ 6272 w 217526"/>
                <a:gd name="connsiteY18" fmla="*/ 53868 h 107369"/>
                <a:gd name="connsiteX19" fmla="*/ 43853 w 217526"/>
                <a:gd name="connsiteY19" fmla="*/ 13158 h 107369"/>
                <a:gd name="connsiteX20" fmla="*/ 99782 w 217526"/>
                <a:gd name="connsiteY20" fmla="*/ 58867 h 10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7526" h="107369">
                  <a:moveTo>
                    <a:pt x="110836" y="39822"/>
                  </a:moveTo>
                  <a:cubicBezTo>
                    <a:pt x="99119" y="25061"/>
                    <a:pt x="95582" y="21014"/>
                    <a:pt x="87182" y="14586"/>
                  </a:cubicBezTo>
                  <a:cubicBezTo>
                    <a:pt x="73697" y="4111"/>
                    <a:pt x="59549" y="64"/>
                    <a:pt x="47390" y="64"/>
                  </a:cubicBezTo>
                  <a:cubicBezTo>
                    <a:pt x="19978" y="64"/>
                    <a:pt x="83" y="25300"/>
                    <a:pt x="83" y="53868"/>
                  </a:cubicBezTo>
                  <a:cubicBezTo>
                    <a:pt x="83" y="81722"/>
                    <a:pt x="19094" y="107433"/>
                    <a:pt x="46727" y="107433"/>
                  </a:cubicBezTo>
                  <a:cubicBezTo>
                    <a:pt x="77455" y="107433"/>
                    <a:pt x="98898" y="80293"/>
                    <a:pt x="106856" y="67676"/>
                  </a:cubicBezTo>
                  <a:cubicBezTo>
                    <a:pt x="118573" y="82436"/>
                    <a:pt x="122110" y="86483"/>
                    <a:pt x="130510" y="92911"/>
                  </a:cubicBezTo>
                  <a:cubicBezTo>
                    <a:pt x="143995" y="103386"/>
                    <a:pt x="158143" y="107433"/>
                    <a:pt x="170302" y="107433"/>
                  </a:cubicBezTo>
                  <a:cubicBezTo>
                    <a:pt x="197714" y="107433"/>
                    <a:pt x="217610" y="82198"/>
                    <a:pt x="217610" y="53630"/>
                  </a:cubicBezTo>
                  <a:cubicBezTo>
                    <a:pt x="217610" y="25776"/>
                    <a:pt x="198598" y="64"/>
                    <a:pt x="170965" y="64"/>
                  </a:cubicBezTo>
                  <a:cubicBezTo>
                    <a:pt x="140237" y="64"/>
                    <a:pt x="118794" y="27204"/>
                    <a:pt x="110836" y="39822"/>
                  </a:cubicBezTo>
                  <a:close/>
                  <a:moveTo>
                    <a:pt x="117910" y="48630"/>
                  </a:moveTo>
                  <a:cubicBezTo>
                    <a:pt x="126752" y="33156"/>
                    <a:pt x="145985" y="9111"/>
                    <a:pt x="172955" y="9111"/>
                  </a:cubicBezTo>
                  <a:cubicBezTo>
                    <a:pt x="195724" y="9111"/>
                    <a:pt x="211420" y="30775"/>
                    <a:pt x="211420" y="53630"/>
                  </a:cubicBezTo>
                  <a:cubicBezTo>
                    <a:pt x="211420" y="76484"/>
                    <a:pt x="194177" y="94340"/>
                    <a:pt x="173839" y="94340"/>
                  </a:cubicBezTo>
                  <a:cubicBezTo>
                    <a:pt x="153280" y="94340"/>
                    <a:pt x="139132" y="76246"/>
                    <a:pt x="117910" y="48630"/>
                  </a:cubicBezTo>
                  <a:close/>
                  <a:moveTo>
                    <a:pt x="99782" y="58867"/>
                  </a:moveTo>
                  <a:cubicBezTo>
                    <a:pt x="90940" y="74342"/>
                    <a:pt x="71707" y="98387"/>
                    <a:pt x="44737" y="98387"/>
                  </a:cubicBezTo>
                  <a:cubicBezTo>
                    <a:pt x="21968" y="98387"/>
                    <a:pt x="6272" y="76722"/>
                    <a:pt x="6272" y="53868"/>
                  </a:cubicBezTo>
                  <a:cubicBezTo>
                    <a:pt x="6272" y="31013"/>
                    <a:pt x="23515" y="13158"/>
                    <a:pt x="43853" y="13158"/>
                  </a:cubicBezTo>
                  <a:cubicBezTo>
                    <a:pt x="64412" y="13158"/>
                    <a:pt x="78560" y="31251"/>
                    <a:pt x="99782" y="58867"/>
                  </a:cubicBezTo>
                  <a:close/>
                </a:path>
              </a:pathLst>
            </a:custGeom>
            <a:solidFill>
              <a:srgbClr val="0000FF"/>
            </a:solidFill>
            <a:ln w="31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27" name="ZoneTexte 526">
            <a:extLst>
              <a:ext uri="{FF2B5EF4-FFF2-40B4-BE49-F238E27FC236}">
                <a16:creationId xmlns:a16="http://schemas.microsoft.com/office/drawing/2014/main" id="{EB5908AC-1BBE-0750-9549-3B00BF77CE8F}"/>
              </a:ext>
            </a:extLst>
          </p:cNvPr>
          <p:cNvSpPr txBox="1"/>
          <p:nvPr/>
        </p:nvSpPr>
        <p:spPr>
          <a:xfrm>
            <a:off x="3270071" y="3091923"/>
            <a:ext cx="3072188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2000">
                <a:solidFill>
                  <a:schemeClr val="bg1">
                    <a:lumMod val="95000"/>
                  </a:schemeClr>
                </a:solidFill>
              </a:rPr>
              <a:t>Flux aspiré par l’ailette :</a:t>
            </a:r>
          </a:p>
        </p:txBody>
      </p:sp>
      <p:sp>
        <p:nvSpPr>
          <p:cNvPr id="528" name="ZoneTexte 527">
            <a:extLst>
              <a:ext uri="{FF2B5EF4-FFF2-40B4-BE49-F238E27FC236}">
                <a16:creationId xmlns:a16="http://schemas.microsoft.com/office/drawing/2014/main" id="{A769BB77-B548-CF8D-A978-473EA9279916}"/>
              </a:ext>
            </a:extLst>
          </p:cNvPr>
          <p:cNvSpPr txBox="1"/>
          <p:nvPr/>
        </p:nvSpPr>
        <p:spPr>
          <a:xfrm>
            <a:off x="7151818" y="2838539"/>
            <a:ext cx="2722540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2000">
                <a:solidFill>
                  <a:schemeClr val="bg1">
                    <a:lumMod val="95000"/>
                  </a:schemeClr>
                </a:solidFill>
              </a:rPr>
              <a:t>Résistance thermique</a:t>
            </a:r>
          </a:p>
        </p:txBody>
      </p:sp>
      <p:grpSp>
        <p:nvGrpSpPr>
          <p:cNvPr id="471" name="Groupe 470" descr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&#10;% \color{white}&#10;&#10;$$ &#10;\dot{Q} =  &#10;    \lambda \darkred{S} k \,&#10; \left(\red{T_0} - \blue{T_\infty} \right)&#10;\, f&#10;$$&#10;\end{document}&#10;" title="IguanaTex Vector Display">
            <a:extLst>
              <a:ext uri="{FF2B5EF4-FFF2-40B4-BE49-F238E27FC236}">
                <a16:creationId xmlns:a16="http://schemas.microsoft.com/office/drawing/2014/main" id="{F17E46C5-112A-5A8A-AB37-C03E0E561CA6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312685" y="3631983"/>
            <a:ext cx="2986960" cy="365948"/>
            <a:chOff x="10746190" y="3953046"/>
            <a:chExt cx="2642505" cy="317311"/>
          </a:xfrm>
        </p:grpSpPr>
        <p:sp>
          <p:nvSpPr>
            <p:cNvPr id="472" name="Forme libre 471">
              <a:extLst>
                <a:ext uri="{FF2B5EF4-FFF2-40B4-BE49-F238E27FC236}">
                  <a16:creationId xmlns:a16="http://schemas.microsoft.com/office/drawing/2014/main" id="{B37E175F-7B6B-4E24-3CA2-1EDEAC800291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0849998" y="3953046"/>
              <a:ext cx="29562" cy="28704"/>
            </a:xfrm>
            <a:custGeom>
              <a:avLst/>
              <a:gdLst>
                <a:gd name="connsiteX0" fmla="*/ 29752 w 29562"/>
                <a:gd name="connsiteY0" fmla="*/ 14424 h 28704"/>
                <a:gd name="connsiteX1" fmla="*/ 15108 w 29562"/>
                <a:gd name="connsiteY1" fmla="*/ 72 h 28704"/>
                <a:gd name="connsiteX2" fmla="*/ 189 w 29562"/>
                <a:gd name="connsiteY2" fmla="*/ 14424 h 28704"/>
                <a:gd name="connsiteX3" fmla="*/ 14832 w 29562"/>
                <a:gd name="connsiteY3" fmla="*/ 28776 h 28704"/>
                <a:gd name="connsiteX4" fmla="*/ 29752 w 29562"/>
                <a:gd name="connsiteY4" fmla="*/ 14424 h 2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62" h="28704">
                  <a:moveTo>
                    <a:pt x="29752" y="14424"/>
                  </a:moveTo>
                  <a:cubicBezTo>
                    <a:pt x="29752" y="7113"/>
                    <a:pt x="23397" y="72"/>
                    <a:pt x="15108" y="72"/>
                  </a:cubicBezTo>
                  <a:cubicBezTo>
                    <a:pt x="5715" y="72"/>
                    <a:pt x="189" y="7654"/>
                    <a:pt x="189" y="14424"/>
                  </a:cubicBezTo>
                  <a:cubicBezTo>
                    <a:pt x="189" y="21736"/>
                    <a:pt x="6543" y="28776"/>
                    <a:pt x="14832" y="28776"/>
                  </a:cubicBezTo>
                  <a:cubicBezTo>
                    <a:pt x="24226" y="28776"/>
                    <a:pt x="29752" y="21194"/>
                    <a:pt x="29752" y="14424"/>
                  </a:cubicBezTo>
                  <a:close/>
                </a:path>
              </a:pathLst>
            </a:custGeom>
            <a:solidFill>
              <a:srgbClr val="000000"/>
            </a:solidFill>
            <a:ln w="2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3" name="Forme libre 472">
              <a:extLst>
                <a:ext uri="{FF2B5EF4-FFF2-40B4-BE49-F238E27FC236}">
                  <a16:creationId xmlns:a16="http://schemas.microsoft.com/office/drawing/2014/main" id="{4727B8DC-89E4-EEF6-575B-506B5583E2F8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0746190" y="4011748"/>
              <a:ext cx="190914" cy="243444"/>
            </a:xfrm>
            <a:custGeom>
              <a:avLst/>
              <a:gdLst>
                <a:gd name="connsiteX0" fmla="*/ 107661 w 190914"/>
                <a:gd name="connsiteY0" fmla="*/ 189360 h 243444"/>
                <a:gd name="connsiteX1" fmla="*/ 191100 w 190914"/>
                <a:gd name="connsiteY1" fmla="*/ 72918 h 243444"/>
                <a:gd name="connsiteX2" fmla="*/ 120646 w 190914"/>
                <a:gd name="connsiteY2" fmla="*/ 75 h 243444"/>
                <a:gd name="connsiteX3" fmla="*/ 186 w 190914"/>
                <a:gd name="connsiteY3" fmla="*/ 124640 h 243444"/>
                <a:gd name="connsiteX4" fmla="*/ 70915 w 190914"/>
                <a:gd name="connsiteY4" fmla="*/ 196942 h 243444"/>
                <a:gd name="connsiteX5" fmla="*/ 97991 w 190914"/>
                <a:gd name="connsiteY5" fmla="*/ 192880 h 243444"/>
                <a:gd name="connsiteX6" fmla="*/ 96886 w 190914"/>
                <a:gd name="connsiteY6" fmla="*/ 213732 h 243444"/>
                <a:gd name="connsiteX7" fmla="*/ 119818 w 190914"/>
                <a:gd name="connsiteY7" fmla="*/ 243519 h 243444"/>
                <a:gd name="connsiteX8" fmla="*/ 165957 w 190914"/>
                <a:gd name="connsiteY8" fmla="*/ 190985 h 243444"/>
                <a:gd name="connsiteX9" fmla="*/ 162918 w 190914"/>
                <a:gd name="connsiteY9" fmla="*/ 188277 h 243444"/>
                <a:gd name="connsiteX10" fmla="*/ 159603 w 190914"/>
                <a:gd name="connsiteY10" fmla="*/ 191256 h 243444"/>
                <a:gd name="connsiteX11" fmla="*/ 127277 w 190914"/>
                <a:gd name="connsiteY11" fmla="*/ 217252 h 243444"/>
                <a:gd name="connsiteX12" fmla="*/ 107661 w 190914"/>
                <a:gd name="connsiteY12" fmla="*/ 189360 h 243444"/>
                <a:gd name="connsiteX13" fmla="*/ 55443 w 190914"/>
                <a:gd name="connsiteY13" fmla="*/ 187194 h 243444"/>
                <a:gd name="connsiteX14" fmla="*/ 24499 w 190914"/>
                <a:gd name="connsiteY14" fmla="*/ 133306 h 243444"/>
                <a:gd name="connsiteX15" fmla="*/ 52680 w 190914"/>
                <a:gd name="connsiteY15" fmla="*/ 46922 h 243444"/>
                <a:gd name="connsiteX16" fmla="*/ 118989 w 190914"/>
                <a:gd name="connsiteY16" fmla="*/ 6845 h 243444"/>
                <a:gd name="connsiteX17" fmla="*/ 166786 w 190914"/>
                <a:gd name="connsiteY17" fmla="*/ 64253 h 243444"/>
                <a:gd name="connsiteX18" fmla="*/ 106280 w 190914"/>
                <a:gd name="connsiteY18" fmla="*/ 180153 h 243444"/>
                <a:gd name="connsiteX19" fmla="*/ 81966 w 190914"/>
                <a:gd name="connsiteY19" fmla="*/ 150907 h 243444"/>
                <a:gd name="connsiteX20" fmla="*/ 53785 w 190914"/>
                <a:gd name="connsiteY20" fmla="*/ 178528 h 243444"/>
                <a:gd name="connsiteX21" fmla="*/ 55443 w 190914"/>
                <a:gd name="connsiteY21" fmla="*/ 187194 h 243444"/>
                <a:gd name="connsiteX22" fmla="*/ 72573 w 190914"/>
                <a:gd name="connsiteY22" fmla="*/ 190172 h 243444"/>
                <a:gd name="connsiteX23" fmla="*/ 59863 w 190914"/>
                <a:gd name="connsiteY23" fmla="*/ 178528 h 243444"/>
                <a:gd name="connsiteX24" fmla="*/ 81966 w 190914"/>
                <a:gd name="connsiteY24" fmla="*/ 156865 h 243444"/>
                <a:gd name="connsiteX25" fmla="*/ 98820 w 190914"/>
                <a:gd name="connsiteY25" fmla="*/ 179882 h 243444"/>
                <a:gd name="connsiteX26" fmla="*/ 95781 w 190914"/>
                <a:gd name="connsiteY26" fmla="*/ 185298 h 243444"/>
                <a:gd name="connsiteX27" fmla="*/ 72573 w 190914"/>
                <a:gd name="connsiteY27" fmla="*/ 190172 h 24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914" h="243444">
                  <a:moveTo>
                    <a:pt x="107661" y="189360"/>
                  </a:moveTo>
                  <a:cubicBezTo>
                    <a:pt x="150485" y="173383"/>
                    <a:pt x="191100" y="125182"/>
                    <a:pt x="191100" y="72918"/>
                  </a:cubicBezTo>
                  <a:cubicBezTo>
                    <a:pt x="191100" y="29321"/>
                    <a:pt x="161813" y="75"/>
                    <a:pt x="120646" y="75"/>
                  </a:cubicBezTo>
                  <a:cubicBezTo>
                    <a:pt x="60969" y="75"/>
                    <a:pt x="186" y="61545"/>
                    <a:pt x="186" y="124640"/>
                  </a:cubicBezTo>
                  <a:cubicBezTo>
                    <a:pt x="186" y="169592"/>
                    <a:pt x="31130" y="196942"/>
                    <a:pt x="70915" y="196942"/>
                  </a:cubicBezTo>
                  <a:cubicBezTo>
                    <a:pt x="77822" y="196942"/>
                    <a:pt x="87216" y="195859"/>
                    <a:pt x="97991" y="192880"/>
                  </a:cubicBezTo>
                  <a:cubicBezTo>
                    <a:pt x="96886" y="209670"/>
                    <a:pt x="96886" y="210211"/>
                    <a:pt x="96886" y="213732"/>
                  </a:cubicBezTo>
                  <a:cubicBezTo>
                    <a:pt x="96886" y="222397"/>
                    <a:pt x="96886" y="243519"/>
                    <a:pt x="119818" y="243519"/>
                  </a:cubicBezTo>
                  <a:cubicBezTo>
                    <a:pt x="152696" y="243519"/>
                    <a:pt x="165957" y="193964"/>
                    <a:pt x="165957" y="190985"/>
                  </a:cubicBezTo>
                  <a:cubicBezTo>
                    <a:pt x="165957" y="189089"/>
                    <a:pt x="164024" y="188277"/>
                    <a:pt x="162918" y="188277"/>
                  </a:cubicBezTo>
                  <a:cubicBezTo>
                    <a:pt x="160708" y="188277"/>
                    <a:pt x="160155" y="189631"/>
                    <a:pt x="159603" y="191256"/>
                  </a:cubicBezTo>
                  <a:cubicBezTo>
                    <a:pt x="152972" y="210482"/>
                    <a:pt x="136947" y="217252"/>
                    <a:pt x="127277" y="217252"/>
                  </a:cubicBezTo>
                  <a:cubicBezTo>
                    <a:pt x="114568" y="217252"/>
                    <a:pt x="110424" y="209940"/>
                    <a:pt x="107661" y="189360"/>
                  </a:cubicBezTo>
                  <a:close/>
                  <a:moveTo>
                    <a:pt x="55443" y="187194"/>
                  </a:moveTo>
                  <a:cubicBezTo>
                    <a:pt x="33892" y="178799"/>
                    <a:pt x="24499" y="157677"/>
                    <a:pt x="24499" y="133306"/>
                  </a:cubicBezTo>
                  <a:cubicBezTo>
                    <a:pt x="24499" y="114621"/>
                    <a:pt x="31682" y="76168"/>
                    <a:pt x="52680" y="46922"/>
                  </a:cubicBezTo>
                  <a:cubicBezTo>
                    <a:pt x="72849" y="19301"/>
                    <a:pt x="98820" y="6845"/>
                    <a:pt x="118989" y="6845"/>
                  </a:cubicBezTo>
                  <a:cubicBezTo>
                    <a:pt x="146617" y="6845"/>
                    <a:pt x="166786" y="27967"/>
                    <a:pt x="166786" y="64253"/>
                  </a:cubicBezTo>
                  <a:cubicBezTo>
                    <a:pt x="166786" y="91332"/>
                    <a:pt x="152696" y="154698"/>
                    <a:pt x="106280" y="180153"/>
                  </a:cubicBezTo>
                  <a:cubicBezTo>
                    <a:pt x="104898" y="170675"/>
                    <a:pt x="102135" y="150907"/>
                    <a:pt x="81966" y="150907"/>
                  </a:cubicBezTo>
                  <a:cubicBezTo>
                    <a:pt x="67323" y="150907"/>
                    <a:pt x="53785" y="164447"/>
                    <a:pt x="53785" y="178528"/>
                  </a:cubicBezTo>
                  <a:cubicBezTo>
                    <a:pt x="53785" y="183944"/>
                    <a:pt x="55443" y="186923"/>
                    <a:pt x="55443" y="187194"/>
                  </a:cubicBezTo>
                  <a:close/>
                  <a:moveTo>
                    <a:pt x="72573" y="190172"/>
                  </a:moveTo>
                  <a:cubicBezTo>
                    <a:pt x="68705" y="190172"/>
                    <a:pt x="59863" y="190172"/>
                    <a:pt x="59863" y="178528"/>
                  </a:cubicBezTo>
                  <a:cubicBezTo>
                    <a:pt x="59863" y="167697"/>
                    <a:pt x="70362" y="156865"/>
                    <a:pt x="81966" y="156865"/>
                  </a:cubicBezTo>
                  <a:cubicBezTo>
                    <a:pt x="93570" y="156865"/>
                    <a:pt x="98820" y="163364"/>
                    <a:pt x="98820" y="179882"/>
                  </a:cubicBezTo>
                  <a:cubicBezTo>
                    <a:pt x="98820" y="183944"/>
                    <a:pt x="98544" y="184215"/>
                    <a:pt x="95781" y="185298"/>
                  </a:cubicBezTo>
                  <a:cubicBezTo>
                    <a:pt x="88597" y="188277"/>
                    <a:pt x="80309" y="190172"/>
                    <a:pt x="72573" y="190172"/>
                  </a:cubicBezTo>
                  <a:close/>
                </a:path>
              </a:pathLst>
            </a:custGeom>
            <a:solidFill>
              <a:srgbClr val="000000"/>
            </a:solidFill>
            <a:ln w="2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4" name="Forme libre 473">
              <a:extLst>
                <a:ext uri="{FF2B5EF4-FFF2-40B4-BE49-F238E27FC236}">
                  <a16:creationId xmlns:a16="http://schemas.microsoft.com/office/drawing/2014/main" id="{4E58D44F-19E0-B95A-66CD-3CAC47579FA6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1043288" y="4103277"/>
              <a:ext cx="183730" cy="63365"/>
            </a:xfrm>
            <a:custGeom>
              <a:avLst/>
              <a:gdLst>
                <a:gd name="connsiteX0" fmla="*/ 174533 w 183730"/>
                <a:gd name="connsiteY0" fmla="*/ 10907 h 63365"/>
                <a:gd name="connsiteX1" fmla="*/ 183927 w 183730"/>
                <a:gd name="connsiteY1" fmla="*/ 5491 h 63365"/>
                <a:gd name="connsiteX2" fmla="*/ 174809 w 183730"/>
                <a:gd name="connsiteY2" fmla="*/ 75 h 63365"/>
                <a:gd name="connsiteX3" fmla="*/ 9314 w 183730"/>
                <a:gd name="connsiteY3" fmla="*/ 75 h 63365"/>
                <a:gd name="connsiteX4" fmla="*/ 196 w 183730"/>
                <a:gd name="connsiteY4" fmla="*/ 5491 h 63365"/>
                <a:gd name="connsiteX5" fmla="*/ 9590 w 183730"/>
                <a:gd name="connsiteY5" fmla="*/ 10907 h 63365"/>
                <a:gd name="connsiteX6" fmla="*/ 174533 w 183730"/>
                <a:gd name="connsiteY6" fmla="*/ 10907 h 63365"/>
                <a:gd name="connsiteX7" fmla="*/ 174809 w 183730"/>
                <a:gd name="connsiteY7" fmla="*/ 63441 h 63365"/>
                <a:gd name="connsiteX8" fmla="*/ 183927 w 183730"/>
                <a:gd name="connsiteY8" fmla="*/ 58025 h 63365"/>
                <a:gd name="connsiteX9" fmla="*/ 174533 w 183730"/>
                <a:gd name="connsiteY9" fmla="*/ 52609 h 63365"/>
                <a:gd name="connsiteX10" fmla="*/ 9590 w 183730"/>
                <a:gd name="connsiteY10" fmla="*/ 52609 h 63365"/>
                <a:gd name="connsiteX11" fmla="*/ 196 w 183730"/>
                <a:gd name="connsiteY11" fmla="*/ 58025 h 63365"/>
                <a:gd name="connsiteX12" fmla="*/ 9314 w 183730"/>
                <a:gd name="connsiteY12" fmla="*/ 63441 h 63365"/>
                <a:gd name="connsiteX13" fmla="*/ 174809 w 183730"/>
                <a:gd name="connsiteY13" fmla="*/ 63441 h 6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3730" h="63365">
                  <a:moveTo>
                    <a:pt x="174533" y="10907"/>
                  </a:moveTo>
                  <a:cubicBezTo>
                    <a:pt x="178677" y="10907"/>
                    <a:pt x="183927" y="10907"/>
                    <a:pt x="183927" y="5491"/>
                  </a:cubicBezTo>
                  <a:cubicBezTo>
                    <a:pt x="183927" y="75"/>
                    <a:pt x="178677" y="75"/>
                    <a:pt x="174809" y="75"/>
                  </a:cubicBezTo>
                  <a:lnTo>
                    <a:pt x="9314" y="75"/>
                  </a:lnTo>
                  <a:cubicBezTo>
                    <a:pt x="5446" y="75"/>
                    <a:pt x="196" y="75"/>
                    <a:pt x="196" y="5491"/>
                  </a:cubicBezTo>
                  <a:cubicBezTo>
                    <a:pt x="196" y="10907"/>
                    <a:pt x="5446" y="10907"/>
                    <a:pt x="9590" y="10907"/>
                  </a:cubicBezTo>
                  <a:lnTo>
                    <a:pt x="174533" y="10907"/>
                  </a:lnTo>
                  <a:close/>
                  <a:moveTo>
                    <a:pt x="174809" y="63441"/>
                  </a:moveTo>
                  <a:cubicBezTo>
                    <a:pt x="178677" y="63441"/>
                    <a:pt x="183927" y="63441"/>
                    <a:pt x="183927" y="58025"/>
                  </a:cubicBezTo>
                  <a:cubicBezTo>
                    <a:pt x="183927" y="52609"/>
                    <a:pt x="178677" y="52609"/>
                    <a:pt x="174533" y="52609"/>
                  </a:cubicBezTo>
                  <a:lnTo>
                    <a:pt x="9590" y="52609"/>
                  </a:lnTo>
                  <a:cubicBezTo>
                    <a:pt x="5446" y="52609"/>
                    <a:pt x="196" y="52609"/>
                    <a:pt x="196" y="58025"/>
                  </a:cubicBezTo>
                  <a:cubicBezTo>
                    <a:pt x="196" y="63441"/>
                    <a:pt x="5446" y="63441"/>
                    <a:pt x="9314" y="63441"/>
                  </a:cubicBezTo>
                  <a:lnTo>
                    <a:pt x="174809" y="63441"/>
                  </a:lnTo>
                  <a:close/>
                </a:path>
              </a:pathLst>
            </a:custGeom>
            <a:solidFill>
              <a:srgbClr val="000000"/>
            </a:solidFill>
            <a:ln w="2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5" name="Forme libre 474">
              <a:extLst>
                <a:ext uri="{FF2B5EF4-FFF2-40B4-BE49-F238E27FC236}">
                  <a16:creationId xmlns:a16="http://schemas.microsoft.com/office/drawing/2014/main" id="{FE8C4A07-6CF6-3579-02A2-BF6257043546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1334094" y="4014727"/>
              <a:ext cx="136761" cy="191451"/>
            </a:xfrm>
            <a:custGeom>
              <a:avLst/>
              <a:gdLst>
                <a:gd name="connsiteX0" fmla="*/ 84198 w 136761"/>
                <a:gd name="connsiteY0" fmla="*/ 108934 h 191451"/>
                <a:gd name="connsiteX1" fmla="*/ 113208 w 136761"/>
                <a:gd name="connsiteY1" fmla="*/ 185027 h 191451"/>
                <a:gd name="connsiteX2" fmla="*/ 127851 w 136761"/>
                <a:gd name="connsiteY2" fmla="*/ 190985 h 191451"/>
                <a:gd name="connsiteX3" fmla="*/ 133929 w 136761"/>
                <a:gd name="connsiteY3" fmla="*/ 190985 h 191451"/>
                <a:gd name="connsiteX4" fmla="*/ 136969 w 136761"/>
                <a:gd name="connsiteY4" fmla="*/ 188277 h 191451"/>
                <a:gd name="connsiteX5" fmla="*/ 135587 w 136761"/>
                <a:gd name="connsiteY5" fmla="*/ 185840 h 191451"/>
                <a:gd name="connsiteX6" fmla="*/ 129233 w 136761"/>
                <a:gd name="connsiteY6" fmla="*/ 173383 h 191451"/>
                <a:gd name="connsiteX7" fmla="*/ 72870 w 136761"/>
                <a:gd name="connsiteY7" fmla="*/ 19301 h 191451"/>
                <a:gd name="connsiteX8" fmla="*/ 39163 w 136761"/>
                <a:gd name="connsiteY8" fmla="*/ 75 h 191451"/>
                <a:gd name="connsiteX9" fmla="*/ 34190 w 136761"/>
                <a:gd name="connsiteY9" fmla="*/ 3053 h 191451"/>
                <a:gd name="connsiteX10" fmla="*/ 36676 w 136761"/>
                <a:gd name="connsiteY10" fmla="*/ 5761 h 191451"/>
                <a:gd name="connsiteX11" fmla="*/ 54635 w 136761"/>
                <a:gd name="connsiteY11" fmla="*/ 27425 h 191451"/>
                <a:gd name="connsiteX12" fmla="*/ 81435 w 136761"/>
                <a:gd name="connsiteY12" fmla="*/ 101081 h 191451"/>
                <a:gd name="connsiteX13" fmla="*/ 5180 w 136761"/>
                <a:gd name="connsiteY13" fmla="*/ 175279 h 191451"/>
                <a:gd name="connsiteX14" fmla="*/ 207 w 136761"/>
                <a:gd name="connsiteY14" fmla="*/ 183673 h 191451"/>
                <a:gd name="connsiteX15" fmla="*/ 8495 w 136761"/>
                <a:gd name="connsiteY15" fmla="*/ 191526 h 191451"/>
                <a:gd name="connsiteX16" fmla="*/ 17613 w 136761"/>
                <a:gd name="connsiteY16" fmla="*/ 185840 h 191451"/>
                <a:gd name="connsiteX17" fmla="*/ 84198 w 136761"/>
                <a:gd name="connsiteY17" fmla="*/ 108934 h 19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6761" h="191451">
                  <a:moveTo>
                    <a:pt x="84198" y="108934"/>
                  </a:moveTo>
                  <a:cubicBezTo>
                    <a:pt x="95526" y="137368"/>
                    <a:pt x="108787" y="178799"/>
                    <a:pt x="113208" y="185027"/>
                  </a:cubicBezTo>
                  <a:cubicBezTo>
                    <a:pt x="117628" y="190985"/>
                    <a:pt x="120391" y="190985"/>
                    <a:pt x="127851" y="190985"/>
                  </a:cubicBezTo>
                  <a:lnTo>
                    <a:pt x="133929" y="190985"/>
                  </a:lnTo>
                  <a:cubicBezTo>
                    <a:pt x="136692" y="190714"/>
                    <a:pt x="136969" y="189089"/>
                    <a:pt x="136969" y="188277"/>
                  </a:cubicBezTo>
                  <a:cubicBezTo>
                    <a:pt x="136969" y="187465"/>
                    <a:pt x="136416" y="186923"/>
                    <a:pt x="135587" y="185840"/>
                  </a:cubicBezTo>
                  <a:cubicBezTo>
                    <a:pt x="132824" y="182861"/>
                    <a:pt x="131167" y="178799"/>
                    <a:pt x="129233" y="173383"/>
                  </a:cubicBezTo>
                  <a:lnTo>
                    <a:pt x="72870" y="19301"/>
                  </a:lnTo>
                  <a:cubicBezTo>
                    <a:pt x="67068" y="3595"/>
                    <a:pt x="52149" y="75"/>
                    <a:pt x="39163" y="75"/>
                  </a:cubicBezTo>
                  <a:cubicBezTo>
                    <a:pt x="37782" y="75"/>
                    <a:pt x="34190" y="75"/>
                    <a:pt x="34190" y="3053"/>
                  </a:cubicBezTo>
                  <a:cubicBezTo>
                    <a:pt x="34190" y="5220"/>
                    <a:pt x="36400" y="5761"/>
                    <a:pt x="36676" y="5761"/>
                  </a:cubicBezTo>
                  <a:cubicBezTo>
                    <a:pt x="45794" y="7386"/>
                    <a:pt x="47728" y="9011"/>
                    <a:pt x="54635" y="27425"/>
                  </a:cubicBezTo>
                  <a:lnTo>
                    <a:pt x="81435" y="101081"/>
                  </a:lnTo>
                  <a:lnTo>
                    <a:pt x="5180" y="175279"/>
                  </a:lnTo>
                  <a:cubicBezTo>
                    <a:pt x="1864" y="178528"/>
                    <a:pt x="207" y="180153"/>
                    <a:pt x="207" y="183673"/>
                  </a:cubicBezTo>
                  <a:cubicBezTo>
                    <a:pt x="207" y="188277"/>
                    <a:pt x="4075" y="191526"/>
                    <a:pt x="8495" y="191526"/>
                  </a:cubicBezTo>
                  <a:cubicBezTo>
                    <a:pt x="12916" y="191526"/>
                    <a:pt x="15402" y="188548"/>
                    <a:pt x="17613" y="185840"/>
                  </a:cubicBezTo>
                  <a:lnTo>
                    <a:pt x="84198" y="108934"/>
                  </a:lnTo>
                  <a:close/>
                </a:path>
              </a:pathLst>
            </a:custGeom>
            <a:solidFill>
              <a:srgbClr val="000000"/>
            </a:solidFill>
            <a:ln w="2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6" name="Forme libre 475">
              <a:extLst>
                <a:ext uri="{FF2B5EF4-FFF2-40B4-BE49-F238E27FC236}">
                  <a16:creationId xmlns:a16="http://schemas.microsoft.com/office/drawing/2014/main" id="{4B5BF4A6-7EDB-018A-1D0E-D7F459AFED3A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1494986" y="4011748"/>
              <a:ext cx="163837" cy="196867"/>
            </a:xfrm>
            <a:custGeom>
              <a:avLst/>
              <a:gdLst>
                <a:gd name="connsiteX0" fmla="*/ 164050 w 163837"/>
                <a:gd name="connsiteY0" fmla="*/ 2783 h 196867"/>
                <a:gd name="connsiteX1" fmla="*/ 161011 w 163837"/>
                <a:gd name="connsiteY1" fmla="*/ 75 h 196867"/>
                <a:gd name="connsiteX2" fmla="*/ 156038 w 163837"/>
                <a:gd name="connsiteY2" fmla="*/ 4137 h 196867"/>
                <a:gd name="connsiteX3" fmla="*/ 142776 w 163837"/>
                <a:gd name="connsiteY3" fmla="*/ 19572 h 196867"/>
                <a:gd name="connsiteX4" fmla="*/ 103267 w 163837"/>
                <a:gd name="connsiteY4" fmla="*/ 75 h 196867"/>
                <a:gd name="connsiteX5" fmla="*/ 35025 w 163837"/>
                <a:gd name="connsiteY5" fmla="*/ 63982 h 196867"/>
                <a:gd name="connsiteX6" fmla="*/ 63758 w 163837"/>
                <a:gd name="connsiteY6" fmla="*/ 102435 h 196867"/>
                <a:gd name="connsiteX7" fmla="*/ 93321 w 163837"/>
                <a:gd name="connsiteY7" fmla="*/ 110017 h 196867"/>
                <a:gd name="connsiteX8" fmla="*/ 118739 w 163837"/>
                <a:gd name="connsiteY8" fmla="*/ 138722 h 196867"/>
                <a:gd name="connsiteX9" fmla="*/ 69008 w 163837"/>
                <a:gd name="connsiteY9" fmla="*/ 188548 h 196867"/>
                <a:gd name="connsiteX10" fmla="*/ 20658 w 163837"/>
                <a:gd name="connsiteY10" fmla="*/ 149012 h 196867"/>
                <a:gd name="connsiteX11" fmla="*/ 22315 w 163837"/>
                <a:gd name="connsiteY11" fmla="*/ 134389 h 196867"/>
                <a:gd name="connsiteX12" fmla="*/ 22868 w 163837"/>
                <a:gd name="connsiteY12" fmla="*/ 132493 h 196867"/>
                <a:gd name="connsiteX13" fmla="*/ 19553 w 163837"/>
                <a:gd name="connsiteY13" fmla="*/ 129515 h 196867"/>
                <a:gd name="connsiteX14" fmla="*/ 16790 w 163837"/>
                <a:gd name="connsiteY14" fmla="*/ 130598 h 196867"/>
                <a:gd name="connsiteX15" fmla="*/ 212 w 163837"/>
                <a:gd name="connsiteY15" fmla="*/ 194234 h 196867"/>
                <a:gd name="connsiteX16" fmla="*/ 3252 w 163837"/>
                <a:gd name="connsiteY16" fmla="*/ 196942 h 196867"/>
                <a:gd name="connsiteX17" fmla="*/ 8225 w 163837"/>
                <a:gd name="connsiteY17" fmla="*/ 192880 h 196867"/>
                <a:gd name="connsiteX18" fmla="*/ 21763 w 163837"/>
                <a:gd name="connsiteY18" fmla="*/ 177445 h 196867"/>
                <a:gd name="connsiteX19" fmla="*/ 68455 w 163837"/>
                <a:gd name="connsiteY19" fmla="*/ 196942 h 196867"/>
                <a:gd name="connsiteX20" fmla="*/ 138632 w 163837"/>
                <a:gd name="connsiteY20" fmla="*/ 127348 h 196867"/>
                <a:gd name="connsiteX21" fmla="*/ 125094 w 163837"/>
                <a:gd name="connsiteY21" fmla="*/ 95665 h 196867"/>
                <a:gd name="connsiteX22" fmla="*/ 90006 w 163837"/>
                <a:gd name="connsiteY22" fmla="*/ 82125 h 196867"/>
                <a:gd name="connsiteX23" fmla="*/ 71494 w 163837"/>
                <a:gd name="connsiteY23" fmla="*/ 77251 h 196867"/>
                <a:gd name="connsiteX24" fmla="*/ 54641 w 163837"/>
                <a:gd name="connsiteY24" fmla="*/ 52609 h 196867"/>
                <a:gd name="connsiteX25" fmla="*/ 102991 w 163837"/>
                <a:gd name="connsiteY25" fmla="*/ 7657 h 196867"/>
                <a:gd name="connsiteX26" fmla="*/ 142776 w 163837"/>
                <a:gd name="connsiteY26" fmla="*/ 49630 h 196867"/>
                <a:gd name="connsiteX27" fmla="*/ 141671 w 163837"/>
                <a:gd name="connsiteY27" fmla="*/ 64795 h 196867"/>
                <a:gd name="connsiteX28" fmla="*/ 144987 w 163837"/>
                <a:gd name="connsiteY28" fmla="*/ 67503 h 196867"/>
                <a:gd name="connsiteX29" fmla="*/ 149131 w 163837"/>
                <a:gd name="connsiteY29" fmla="*/ 62087 h 196867"/>
                <a:gd name="connsiteX30" fmla="*/ 164050 w 163837"/>
                <a:gd name="connsiteY30" fmla="*/ 2783 h 1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3837" h="196867">
                  <a:moveTo>
                    <a:pt x="164050" y="2783"/>
                  </a:moveTo>
                  <a:cubicBezTo>
                    <a:pt x="164050" y="1970"/>
                    <a:pt x="163498" y="75"/>
                    <a:pt x="161011" y="75"/>
                  </a:cubicBezTo>
                  <a:cubicBezTo>
                    <a:pt x="159630" y="75"/>
                    <a:pt x="159354" y="345"/>
                    <a:pt x="156038" y="4137"/>
                  </a:cubicBezTo>
                  <a:lnTo>
                    <a:pt x="142776" y="19572"/>
                  </a:lnTo>
                  <a:cubicBezTo>
                    <a:pt x="135593" y="6845"/>
                    <a:pt x="121226" y="75"/>
                    <a:pt x="103267" y="75"/>
                  </a:cubicBezTo>
                  <a:cubicBezTo>
                    <a:pt x="68179" y="75"/>
                    <a:pt x="35025" y="31216"/>
                    <a:pt x="35025" y="63982"/>
                  </a:cubicBezTo>
                  <a:cubicBezTo>
                    <a:pt x="35025" y="85917"/>
                    <a:pt x="49668" y="98373"/>
                    <a:pt x="63758" y="102435"/>
                  </a:cubicBezTo>
                  <a:lnTo>
                    <a:pt x="93321" y="110017"/>
                  </a:lnTo>
                  <a:cubicBezTo>
                    <a:pt x="103544" y="112454"/>
                    <a:pt x="118739" y="116516"/>
                    <a:pt x="118739" y="138722"/>
                  </a:cubicBezTo>
                  <a:cubicBezTo>
                    <a:pt x="118739" y="163093"/>
                    <a:pt x="96084" y="188548"/>
                    <a:pt x="69008" y="188548"/>
                  </a:cubicBezTo>
                  <a:cubicBezTo>
                    <a:pt x="51326" y="188548"/>
                    <a:pt x="20658" y="182590"/>
                    <a:pt x="20658" y="149012"/>
                  </a:cubicBezTo>
                  <a:cubicBezTo>
                    <a:pt x="20658" y="142513"/>
                    <a:pt x="22039" y="136014"/>
                    <a:pt x="22315" y="134389"/>
                  </a:cubicBezTo>
                  <a:cubicBezTo>
                    <a:pt x="22592" y="133306"/>
                    <a:pt x="22868" y="133035"/>
                    <a:pt x="22868" y="132493"/>
                  </a:cubicBezTo>
                  <a:cubicBezTo>
                    <a:pt x="22868" y="129785"/>
                    <a:pt x="20934" y="129515"/>
                    <a:pt x="19553" y="129515"/>
                  </a:cubicBezTo>
                  <a:cubicBezTo>
                    <a:pt x="18171" y="129515"/>
                    <a:pt x="17619" y="129785"/>
                    <a:pt x="16790" y="130598"/>
                  </a:cubicBezTo>
                  <a:cubicBezTo>
                    <a:pt x="15685" y="131681"/>
                    <a:pt x="212" y="193422"/>
                    <a:pt x="212" y="194234"/>
                  </a:cubicBezTo>
                  <a:cubicBezTo>
                    <a:pt x="212" y="195859"/>
                    <a:pt x="1594" y="196942"/>
                    <a:pt x="3252" y="196942"/>
                  </a:cubicBezTo>
                  <a:cubicBezTo>
                    <a:pt x="4633" y="196942"/>
                    <a:pt x="4909" y="196672"/>
                    <a:pt x="8225" y="192880"/>
                  </a:cubicBezTo>
                  <a:lnTo>
                    <a:pt x="21763" y="177445"/>
                  </a:lnTo>
                  <a:cubicBezTo>
                    <a:pt x="33643" y="193151"/>
                    <a:pt x="52431" y="196942"/>
                    <a:pt x="68455" y="196942"/>
                  </a:cubicBezTo>
                  <a:cubicBezTo>
                    <a:pt x="106030" y="196942"/>
                    <a:pt x="138632" y="160927"/>
                    <a:pt x="138632" y="127348"/>
                  </a:cubicBezTo>
                  <a:cubicBezTo>
                    <a:pt x="138632" y="108663"/>
                    <a:pt x="129238" y="99456"/>
                    <a:pt x="125094" y="95665"/>
                  </a:cubicBezTo>
                  <a:cubicBezTo>
                    <a:pt x="118739" y="89437"/>
                    <a:pt x="114595" y="88354"/>
                    <a:pt x="90006" y="82125"/>
                  </a:cubicBezTo>
                  <a:cubicBezTo>
                    <a:pt x="83927" y="80501"/>
                    <a:pt x="73981" y="77793"/>
                    <a:pt x="71494" y="77251"/>
                  </a:cubicBezTo>
                  <a:cubicBezTo>
                    <a:pt x="64035" y="74814"/>
                    <a:pt x="54641" y="66961"/>
                    <a:pt x="54641" y="52609"/>
                  </a:cubicBezTo>
                  <a:cubicBezTo>
                    <a:pt x="54641" y="30674"/>
                    <a:pt x="76744" y="7657"/>
                    <a:pt x="102991" y="7657"/>
                  </a:cubicBezTo>
                  <a:cubicBezTo>
                    <a:pt x="125923" y="7657"/>
                    <a:pt x="142776" y="19301"/>
                    <a:pt x="142776" y="49630"/>
                  </a:cubicBezTo>
                  <a:cubicBezTo>
                    <a:pt x="142776" y="58296"/>
                    <a:pt x="141671" y="63170"/>
                    <a:pt x="141671" y="64795"/>
                  </a:cubicBezTo>
                  <a:cubicBezTo>
                    <a:pt x="141671" y="65065"/>
                    <a:pt x="141671" y="67503"/>
                    <a:pt x="144987" y="67503"/>
                  </a:cubicBezTo>
                  <a:cubicBezTo>
                    <a:pt x="147750" y="67503"/>
                    <a:pt x="148026" y="66690"/>
                    <a:pt x="149131" y="62087"/>
                  </a:cubicBezTo>
                  <a:lnTo>
                    <a:pt x="164050" y="2783"/>
                  </a:lnTo>
                  <a:close/>
                </a:path>
              </a:pathLst>
            </a:custGeom>
            <a:solidFill>
              <a:srgbClr val="960000"/>
            </a:solidFill>
            <a:ln w="2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7" name="Forme libre 476">
              <a:extLst>
                <a:ext uri="{FF2B5EF4-FFF2-40B4-BE49-F238E27FC236}">
                  <a16:creationId xmlns:a16="http://schemas.microsoft.com/office/drawing/2014/main" id="{6F0DC58B-75C3-1D5A-871A-F30A7DAE4910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1681156" y="4014727"/>
              <a:ext cx="125157" cy="190910"/>
            </a:xfrm>
            <a:custGeom>
              <a:avLst/>
              <a:gdLst>
                <a:gd name="connsiteX0" fmla="*/ 64318 w 125157"/>
                <a:gd name="connsiteY0" fmla="*/ 3053 h 190910"/>
                <a:gd name="connsiteX1" fmla="*/ 60726 w 125157"/>
                <a:gd name="connsiteY1" fmla="*/ 75 h 190910"/>
                <a:gd name="connsiteX2" fmla="*/ 27019 w 125157"/>
                <a:gd name="connsiteY2" fmla="*/ 2783 h 190910"/>
                <a:gd name="connsiteX3" fmla="*/ 21770 w 125157"/>
                <a:gd name="connsiteY3" fmla="*/ 8199 h 190910"/>
                <a:gd name="connsiteX4" fmla="*/ 28400 w 125157"/>
                <a:gd name="connsiteY4" fmla="*/ 11448 h 190910"/>
                <a:gd name="connsiteX5" fmla="*/ 42215 w 125157"/>
                <a:gd name="connsiteY5" fmla="*/ 16052 h 190910"/>
                <a:gd name="connsiteX6" fmla="*/ 41386 w 125157"/>
                <a:gd name="connsiteY6" fmla="*/ 21467 h 190910"/>
                <a:gd name="connsiteX7" fmla="*/ 1324 w 125157"/>
                <a:gd name="connsiteY7" fmla="*/ 177445 h 190910"/>
                <a:gd name="connsiteX8" fmla="*/ 219 w 125157"/>
                <a:gd name="connsiteY8" fmla="*/ 183403 h 190910"/>
                <a:gd name="connsiteX9" fmla="*/ 8231 w 125157"/>
                <a:gd name="connsiteY9" fmla="*/ 190985 h 190910"/>
                <a:gd name="connsiteX10" fmla="*/ 17625 w 125157"/>
                <a:gd name="connsiteY10" fmla="*/ 185298 h 190910"/>
                <a:gd name="connsiteX11" fmla="*/ 33097 w 125157"/>
                <a:gd name="connsiteY11" fmla="*/ 125994 h 190910"/>
                <a:gd name="connsiteX12" fmla="*/ 65147 w 125157"/>
                <a:gd name="connsiteY12" fmla="*/ 149012 h 190910"/>
                <a:gd name="connsiteX13" fmla="*/ 64318 w 125157"/>
                <a:gd name="connsiteY13" fmla="*/ 154698 h 190910"/>
                <a:gd name="connsiteX14" fmla="*/ 63213 w 125157"/>
                <a:gd name="connsiteY14" fmla="*/ 164176 h 190910"/>
                <a:gd name="connsiteX15" fmla="*/ 88631 w 125157"/>
                <a:gd name="connsiteY15" fmla="*/ 190985 h 190910"/>
                <a:gd name="connsiteX16" fmla="*/ 110458 w 125157"/>
                <a:gd name="connsiteY16" fmla="*/ 176633 h 190910"/>
                <a:gd name="connsiteX17" fmla="*/ 120404 w 125157"/>
                <a:gd name="connsiteY17" fmla="*/ 149282 h 190910"/>
                <a:gd name="connsiteX18" fmla="*/ 117088 w 125157"/>
                <a:gd name="connsiteY18" fmla="*/ 146575 h 190910"/>
                <a:gd name="connsiteX19" fmla="*/ 113220 w 125157"/>
                <a:gd name="connsiteY19" fmla="*/ 151449 h 190910"/>
                <a:gd name="connsiteX20" fmla="*/ 89183 w 125157"/>
                <a:gd name="connsiteY20" fmla="*/ 185027 h 190910"/>
                <a:gd name="connsiteX21" fmla="*/ 80342 w 125157"/>
                <a:gd name="connsiteY21" fmla="*/ 172300 h 190910"/>
                <a:gd name="connsiteX22" fmla="*/ 82553 w 125157"/>
                <a:gd name="connsiteY22" fmla="*/ 157136 h 190910"/>
                <a:gd name="connsiteX23" fmla="*/ 83658 w 125157"/>
                <a:gd name="connsiteY23" fmla="*/ 148741 h 190910"/>
                <a:gd name="connsiteX24" fmla="*/ 42767 w 125157"/>
                <a:gd name="connsiteY24" fmla="*/ 120307 h 190910"/>
                <a:gd name="connsiteX25" fmla="*/ 66528 w 125157"/>
                <a:gd name="connsiteY25" fmla="*/ 100269 h 190910"/>
                <a:gd name="connsiteX26" fmla="*/ 106037 w 125157"/>
                <a:gd name="connsiteY26" fmla="*/ 74272 h 190910"/>
                <a:gd name="connsiteX27" fmla="*/ 108524 w 125157"/>
                <a:gd name="connsiteY27" fmla="*/ 74543 h 190910"/>
                <a:gd name="connsiteX28" fmla="*/ 114326 w 125157"/>
                <a:gd name="connsiteY28" fmla="*/ 76710 h 190910"/>
                <a:gd name="connsiteX29" fmla="*/ 115431 w 125157"/>
                <a:gd name="connsiteY29" fmla="*/ 77793 h 190910"/>
                <a:gd name="connsiteX30" fmla="*/ 99682 w 125157"/>
                <a:gd name="connsiteY30" fmla="*/ 92416 h 190910"/>
                <a:gd name="connsiteX31" fmla="*/ 110181 w 125157"/>
                <a:gd name="connsiteY31" fmla="*/ 101893 h 190910"/>
                <a:gd name="connsiteX32" fmla="*/ 125377 w 125157"/>
                <a:gd name="connsiteY32" fmla="*/ 85375 h 190910"/>
                <a:gd name="connsiteX33" fmla="*/ 106590 w 125157"/>
                <a:gd name="connsiteY33" fmla="*/ 68315 h 190910"/>
                <a:gd name="connsiteX34" fmla="*/ 66252 w 125157"/>
                <a:gd name="connsiteY34" fmla="*/ 92145 h 190910"/>
                <a:gd name="connsiteX35" fmla="*/ 35584 w 125157"/>
                <a:gd name="connsiteY35" fmla="*/ 117329 h 190910"/>
                <a:gd name="connsiteX36" fmla="*/ 64318 w 125157"/>
                <a:gd name="connsiteY36" fmla="*/ 3053 h 19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5157" h="190910">
                  <a:moveTo>
                    <a:pt x="64318" y="3053"/>
                  </a:moveTo>
                  <a:cubicBezTo>
                    <a:pt x="64318" y="2783"/>
                    <a:pt x="64318" y="75"/>
                    <a:pt x="60726" y="75"/>
                  </a:cubicBezTo>
                  <a:cubicBezTo>
                    <a:pt x="54371" y="75"/>
                    <a:pt x="34202" y="2241"/>
                    <a:pt x="27019" y="2783"/>
                  </a:cubicBezTo>
                  <a:cubicBezTo>
                    <a:pt x="24809" y="3053"/>
                    <a:pt x="21770" y="3324"/>
                    <a:pt x="21770" y="8199"/>
                  </a:cubicBezTo>
                  <a:cubicBezTo>
                    <a:pt x="21770" y="11448"/>
                    <a:pt x="24256" y="11448"/>
                    <a:pt x="28400" y="11448"/>
                  </a:cubicBezTo>
                  <a:cubicBezTo>
                    <a:pt x="41662" y="11448"/>
                    <a:pt x="42215" y="13344"/>
                    <a:pt x="42215" y="16052"/>
                  </a:cubicBezTo>
                  <a:lnTo>
                    <a:pt x="41386" y="21467"/>
                  </a:lnTo>
                  <a:lnTo>
                    <a:pt x="1324" y="177445"/>
                  </a:lnTo>
                  <a:cubicBezTo>
                    <a:pt x="219" y="181236"/>
                    <a:pt x="219" y="181778"/>
                    <a:pt x="219" y="183403"/>
                  </a:cubicBezTo>
                  <a:cubicBezTo>
                    <a:pt x="219" y="189631"/>
                    <a:pt x="5745" y="190985"/>
                    <a:pt x="8231" y="190985"/>
                  </a:cubicBezTo>
                  <a:cubicBezTo>
                    <a:pt x="11823" y="190985"/>
                    <a:pt x="15968" y="188548"/>
                    <a:pt x="17625" y="185298"/>
                  </a:cubicBezTo>
                  <a:cubicBezTo>
                    <a:pt x="19007" y="182861"/>
                    <a:pt x="31440" y="132764"/>
                    <a:pt x="33097" y="125994"/>
                  </a:cubicBezTo>
                  <a:cubicBezTo>
                    <a:pt x="42491" y="126807"/>
                    <a:pt x="65147" y="131139"/>
                    <a:pt x="65147" y="149012"/>
                  </a:cubicBezTo>
                  <a:cubicBezTo>
                    <a:pt x="65147" y="150907"/>
                    <a:pt x="65147" y="151990"/>
                    <a:pt x="64318" y="154698"/>
                  </a:cubicBezTo>
                  <a:cubicBezTo>
                    <a:pt x="63765" y="157948"/>
                    <a:pt x="63213" y="161197"/>
                    <a:pt x="63213" y="164176"/>
                  </a:cubicBezTo>
                  <a:cubicBezTo>
                    <a:pt x="63213" y="180153"/>
                    <a:pt x="74264" y="190985"/>
                    <a:pt x="88631" y="190985"/>
                  </a:cubicBezTo>
                  <a:cubicBezTo>
                    <a:pt x="96919" y="190985"/>
                    <a:pt x="104379" y="186652"/>
                    <a:pt x="110458" y="176633"/>
                  </a:cubicBezTo>
                  <a:cubicBezTo>
                    <a:pt x="117365" y="164718"/>
                    <a:pt x="120404" y="149824"/>
                    <a:pt x="120404" y="149282"/>
                  </a:cubicBezTo>
                  <a:cubicBezTo>
                    <a:pt x="120404" y="146575"/>
                    <a:pt x="117917" y="146575"/>
                    <a:pt x="117088" y="146575"/>
                  </a:cubicBezTo>
                  <a:cubicBezTo>
                    <a:pt x="114326" y="146575"/>
                    <a:pt x="114049" y="147658"/>
                    <a:pt x="113220" y="151449"/>
                  </a:cubicBezTo>
                  <a:cubicBezTo>
                    <a:pt x="107695" y="171217"/>
                    <a:pt x="101340" y="185027"/>
                    <a:pt x="89183" y="185027"/>
                  </a:cubicBezTo>
                  <a:cubicBezTo>
                    <a:pt x="83934" y="185027"/>
                    <a:pt x="80342" y="182049"/>
                    <a:pt x="80342" y="172300"/>
                  </a:cubicBezTo>
                  <a:cubicBezTo>
                    <a:pt x="80342" y="167697"/>
                    <a:pt x="81447" y="161468"/>
                    <a:pt x="82553" y="157136"/>
                  </a:cubicBezTo>
                  <a:cubicBezTo>
                    <a:pt x="83658" y="152532"/>
                    <a:pt x="83658" y="151449"/>
                    <a:pt x="83658" y="148741"/>
                  </a:cubicBezTo>
                  <a:cubicBezTo>
                    <a:pt x="83658" y="131139"/>
                    <a:pt x="66252" y="123286"/>
                    <a:pt x="42767" y="120307"/>
                  </a:cubicBezTo>
                  <a:cubicBezTo>
                    <a:pt x="51332" y="115433"/>
                    <a:pt x="60173" y="106768"/>
                    <a:pt x="66528" y="100269"/>
                  </a:cubicBezTo>
                  <a:cubicBezTo>
                    <a:pt x="79790" y="85917"/>
                    <a:pt x="92499" y="74272"/>
                    <a:pt x="106037" y="74272"/>
                  </a:cubicBezTo>
                  <a:cubicBezTo>
                    <a:pt x="107695" y="74272"/>
                    <a:pt x="107971" y="74272"/>
                    <a:pt x="108524" y="74543"/>
                  </a:cubicBezTo>
                  <a:cubicBezTo>
                    <a:pt x="111839" y="75085"/>
                    <a:pt x="112115" y="75085"/>
                    <a:pt x="114326" y="76710"/>
                  </a:cubicBezTo>
                  <a:cubicBezTo>
                    <a:pt x="114878" y="76980"/>
                    <a:pt x="114878" y="77251"/>
                    <a:pt x="115431" y="77793"/>
                  </a:cubicBezTo>
                  <a:cubicBezTo>
                    <a:pt x="102169" y="78605"/>
                    <a:pt x="99682" y="89166"/>
                    <a:pt x="99682" y="92416"/>
                  </a:cubicBezTo>
                  <a:cubicBezTo>
                    <a:pt x="99682" y="96748"/>
                    <a:pt x="102722" y="101893"/>
                    <a:pt x="110181" y="101893"/>
                  </a:cubicBezTo>
                  <a:cubicBezTo>
                    <a:pt x="117365" y="101893"/>
                    <a:pt x="125377" y="95936"/>
                    <a:pt x="125377" y="85375"/>
                  </a:cubicBezTo>
                  <a:cubicBezTo>
                    <a:pt x="125377" y="77251"/>
                    <a:pt x="119022" y="68315"/>
                    <a:pt x="106590" y="68315"/>
                  </a:cubicBezTo>
                  <a:cubicBezTo>
                    <a:pt x="98854" y="68315"/>
                    <a:pt x="86144" y="70481"/>
                    <a:pt x="66252" y="92145"/>
                  </a:cubicBezTo>
                  <a:cubicBezTo>
                    <a:pt x="56858" y="102435"/>
                    <a:pt x="46083" y="113267"/>
                    <a:pt x="35584" y="117329"/>
                  </a:cubicBezTo>
                  <a:lnTo>
                    <a:pt x="64318" y="3053"/>
                  </a:lnTo>
                  <a:close/>
                </a:path>
              </a:pathLst>
            </a:custGeom>
            <a:solidFill>
              <a:srgbClr val="000000"/>
            </a:solidFill>
            <a:ln w="2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8" name="Forme libre 477">
              <a:extLst>
                <a:ext uri="{FF2B5EF4-FFF2-40B4-BE49-F238E27FC236}">
                  <a16:creationId xmlns:a16="http://schemas.microsoft.com/office/drawing/2014/main" id="{06F68C3D-D744-0946-0BA7-5ED845FABDC1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1937940" y="3999563"/>
              <a:ext cx="64098" cy="270794"/>
            </a:xfrm>
            <a:custGeom>
              <a:avLst/>
              <a:gdLst>
                <a:gd name="connsiteX0" fmla="*/ 64326 w 64098"/>
                <a:gd name="connsiteY0" fmla="*/ 268161 h 270794"/>
                <a:gd name="connsiteX1" fmla="*/ 59630 w 64098"/>
                <a:gd name="connsiteY1" fmla="*/ 262204 h 270794"/>
                <a:gd name="connsiteX2" fmla="*/ 16253 w 64098"/>
                <a:gd name="connsiteY2" fmla="*/ 135472 h 270794"/>
                <a:gd name="connsiteX3" fmla="*/ 60735 w 64098"/>
                <a:gd name="connsiteY3" fmla="*/ 7386 h 270794"/>
                <a:gd name="connsiteX4" fmla="*/ 64326 w 64098"/>
                <a:gd name="connsiteY4" fmla="*/ 2783 h 270794"/>
                <a:gd name="connsiteX5" fmla="*/ 61564 w 64098"/>
                <a:gd name="connsiteY5" fmla="*/ 75 h 270794"/>
                <a:gd name="connsiteX6" fmla="*/ 17634 w 64098"/>
                <a:gd name="connsiteY6" fmla="*/ 52880 h 270794"/>
                <a:gd name="connsiteX7" fmla="*/ 228 w 64098"/>
                <a:gd name="connsiteY7" fmla="*/ 135472 h 270794"/>
                <a:gd name="connsiteX8" fmla="*/ 18463 w 64098"/>
                <a:gd name="connsiteY8" fmla="*/ 219960 h 270794"/>
                <a:gd name="connsiteX9" fmla="*/ 61564 w 64098"/>
                <a:gd name="connsiteY9" fmla="*/ 270869 h 270794"/>
                <a:gd name="connsiteX10" fmla="*/ 64326 w 64098"/>
                <a:gd name="connsiteY10" fmla="*/ 268161 h 27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098" h="270794">
                  <a:moveTo>
                    <a:pt x="64326" y="268161"/>
                  </a:moveTo>
                  <a:cubicBezTo>
                    <a:pt x="64326" y="267349"/>
                    <a:pt x="64326" y="266807"/>
                    <a:pt x="59630" y="262204"/>
                  </a:cubicBezTo>
                  <a:cubicBezTo>
                    <a:pt x="25094" y="228084"/>
                    <a:pt x="16253" y="176904"/>
                    <a:pt x="16253" y="135472"/>
                  </a:cubicBezTo>
                  <a:cubicBezTo>
                    <a:pt x="16253" y="88354"/>
                    <a:pt x="26752" y="41235"/>
                    <a:pt x="60735" y="7386"/>
                  </a:cubicBezTo>
                  <a:cubicBezTo>
                    <a:pt x="64326" y="4137"/>
                    <a:pt x="64326" y="3595"/>
                    <a:pt x="64326" y="2783"/>
                  </a:cubicBezTo>
                  <a:cubicBezTo>
                    <a:pt x="64326" y="887"/>
                    <a:pt x="63221" y="75"/>
                    <a:pt x="61564" y="75"/>
                  </a:cubicBezTo>
                  <a:cubicBezTo>
                    <a:pt x="58801" y="75"/>
                    <a:pt x="33935" y="18489"/>
                    <a:pt x="17634" y="52880"/>
                  </a:cubicBezTo>
                  <a:cubicBezTo>
                    <a:pt x="3543" y="82667"/>
                    <a:pt x="228" y="112725"/>
                    <a:pt x="228" y="135472"/>
                  </a:cubicBezTo>
                  <a:cubicBezTo>
                    <a:pt x="228" y="156594"/>
                    <a:pt x="3267" y="189360"/>
                    <a:pt x="18463" y="219960"/>
                  </a:cubicBezTo>
                  <a:cubicBezTo>
                    <a:pt x="35040" y="253268"/>
                    <a:pt x="58801" y="270869"/>
                    <a:pt x="61564" y="270869"/>
                  </a:cubicBezTo>
                  <a:cubicBezTo>
                    <a:pt x="63221" y="270869"/>
                    <a:pt x="64326" y="270057"/>
                    <a:pt x="64326" y="268161"/>
                  </a:cubicBezTo>
                  <a:close/>
                </a:path>
              </a:pathLst>
            </a:custGeom>
            <a:solidFill>
              <a:srgbClr val="000000"/>
            </a:solidFill>
            <a:ln w="2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59EBA1D8-7056-95FC-5EFB-769321791C4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2024664" y="4019331"/>
              <a:ext cx="187874" cy="183327"/>
            </a:xfrm>
            <a:custGeom>
              <a:avLst/>
              <a:gdLst>
                <a:gd name="connsiteX0" fmla="*/ 111575 w 187874"/>
                <a:gd name="connsiteY0" fmla="*/ 19030 h 183327"/>
                <a:gd name="connsiteX1" fmla="*/ 117930 w 187874"/>
                <a:gd name="connsiteY1" fmla="*/ 9011 h 183327"/>
                <a:gd name="connsiteX2" fmla="*/ 135336 w 187874"/>
                <a:gd name="connsiteY2" fmla="*/ 8469 h 183327"/>
                <a:gd name="connsiteX3" fmla="*/ 175674 w 187874"/>
                <a:gd name="connsiteY3" fmla="*/ 30674 h 183327"/>
                <a:gd name="connsiteX4" fmla="*/ 173464 w 187874"/>
                <a:gd name="connsiteY4" fmla="*/ 52338 h 183327"/>
                <a:gd name="connsiteX5" fmla="*/ 172635 w 187874"/>
                <a:gd name="connsiteY5" fmla="*/ 57483 h 183327"/>
                <a:gd name="connsiteX6" fmla="*/ 175950 w 187874"/>
                <a:gd name="connsiteY6" fmla="*/ 61003 h 183327"/>
                <a:gd name="connsiteX7" fmla="*/ 180094 w 187874"/>
                <a:gd name="connsiteY7" fmla="*/ 54775 h 183327"/>
                <a:gd name="connsiteX8" fmla="*/ 187554 w 187874"/>
                <a:gd name="connsiteY8" fmla="*/ 7657 h 183327"/>
                <a:gd name="connsiteX9" fmla="*/ 188107 w 187874"/>
                <a:gd name="connsiteY9" fmla="*/ 3053 h 183327"/>
                <a:gd name="connsiteX10" fmla="*/ 180647 w 187874"/>
                <a:gd name="connsiteY10" fmla="*/ 75 h 183327"/>
                <a:gd name="connsiteX11" fmla="*/ 27308 w 187874"/>
                <a:gd name="connsiteY11" fmla="*/ 75 h 183327"/>
                <a:gd name="connsiteX12" fmla="*/ 18467 w 187874"/>
                <a:gd name="connsiteY12" fmla="*/ 5491 h 183327"/>
                <a:gd name="connsiteX13" fmla="*/ 1890 w 187874"/>
                <a:gd name="connsiteY13" fmla="*/ 53150 h 183327"/>
                <a:gd name="connsiteX14" fmla="*/ 232 w 187874"/>
                <a:gd name="connsiteY14" fmla="*/ 58025 h 183327"/>
                <a:gd name="connsiteX15" fmla="*/ 3547 w 187874"/>
                <a:gd name="connsiteY15" fmla="*/ 61003 h 183327"/>
                <a:gd name="connsiteX16" fmla="*/ 8244 w 187874"/>
                <a:gd name="connsiteY16" fmla="*/ 55317 h 183327"/>
                <a:gd name="connsiteX17" fmla="*/ 71238 w 187874"/>
                <a:gd name="connsiteY17" fmla="*/ 8469 h 183327"/>
                <a:gd name="connsiteX18" fmla="*/ 82013 w 187874"/>
                <a:gd name="connsiteY18" fmla="*/ 8469 h 183327"/>
                <a:gd name="connsiteX19" fmla="*/ 89749 w 187874"/>
                <a:gd name="connsiteY19" fmla="*/ 11719 h 183327"/>
                <a:gd name="connsiteX20" fmla="*/ 88644 w 187874"/>
                <a:gd name="connsiteY20" fmla="*/ 17406 h 183327"/>
                <a:gd name="connsiteX21" fmla="*/ 51621 w 187874"/>
                <a:gd name="connsiteY21" fmla="*/ 162010 h 183327"/>
                <a:gd name="connsiteX22" fmla="*/ 18743 w 187874"/>
                <a:gd name="connsiteY22" fmla="*/ 175008 h 183327"/>
                <a:gd name="connsiteX23" fmla="*/ 7139 w 187874"/>
                <a:gd name="connsiteY23" fmla="*/ 180153 h 183327"/>
                <a:gd name="connsiteX24" fmla="*/ 11836 w 187874"/>
                <a:gd name="connsiteY24" fmla="*/ 183403 h 183327"/>
                <a:gd name="connsiteX25" fmla="*/ 34491 w 187874"/>
                <a:gd name="connsiteY25" fmla="*/ 182861 h 183327"/>
                <a:gd name="connsiteX26" fmla="*/ 57976 w 187874"/>
                <a:gd name="connsiteY26" fmla="*/ 182590 h 183327"/>
                <a:gd name="connsiteX27" fmla="*/ 80908 w 187874"/>
                <a:gd name="connsiteY27" fmla="*/ 182861 h 183327"/>
                <a:gd name="connsiteX28" fmla="*/ 104945 w 187874"/>
                <a:gd name="connsiteY28" fmla="*/ 183403 h 183327"/>
                <a:gd name="connsiteX29" fmla="*/ 111023 w 187874"/>
                <a:gd name="connsiteY29" fmla="*/ 177987 h 183327"/>
                <a:gd name="connsiteX30" fmla="*/ 101629 w 187874"/>
                <a:gd name="connsiteY30" fmla="*/ 175008 h 183327"/>
                <a:gd name="connsiteX31" fmla="*/ 83947 w 187874"/>
                <a:gd name="connsiteY31" fmla="*/ 174466 h 183327"/>
                <a:gd name="connsiteX32" fmla="*/ 73724 w 187874"/>
                <a:gd name="connsiteY32" fmla="*/ 168509 h 183327"/>
                <a:gd name="connsiteX33" fmla="*/ 74829 w 187874"/>
                <a:gd name="connsiteY33" fmla="*/ 162822 h 183327"/>
                <a:gd name="connsiteX34" fmla="*/ 111575 w 187874"/>
                <a:gd name="connsiteY34" fmla="*/ 19030 h 18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874" h="183327">
                  <a:moveTo>
                    <a:pt x="111575" y="19030"/>
                  </a:moveTo>
                  <a:cubicBezTo>
                    <a:pt x="113509" y="11448"/>
                    <a:pt x="114615" y="9823"/>
                    <a:pt x="117930" y="9011"/>
                  </a:cubicBezTo>
                  <a:cubicBezTo>
                    <a:pt x="120417" y="8469"/>
                    <a:pt x="129534" y="8469"/>
                    <a:pt x="135336" y="8469"/>
                  </a:cubicBezTo>
                  <a:cubicBezTo>
                    <a:pt x="163241" y="8469"/>
                    <a:pt x="175674" y="9553"/>
                    <a:pt x="175674" y="30674"/>
                  </a:cubicBezTo>
                  <a:cubicBezTo>
                    <a:pt x="175674" y="34736"/>
                    <a:pt x="174569" y="45297"/>
                    <a:pt x="173464" y="52338"/>
                  </a:cubicBezTo>
                  <a:cubicBezTo>
                    <a:pt x="173187" y="53421"/>
                    <a:pt x="172635" y="56671"/>
                    <a:pt x="172635" y="57483"/>
                  </a:cubicBezTo>
                  <a:cubicBezTo>
                    <a:pt x="172635" y="59108"/>
                    <a:pt x="173464" y="61003"/>
                    <a:pt x="175950" y="61003"/>
                  </a:cubicBezTo>
                  <a:cubicBezTo>
                    <a:pt x="178989" y="61003"/>
                    <a:pt x="179542" y="58837"/>
                    <a:pt x="180094" y="54775"/>
                  </a:cubicBezTo>
                  <a:lnTo>
                    <a:pt x="187554" y="7657"/>
                  </a:lnTo>
                  <a:cubicBezTo>
                    <a:pt x="187831" y="6574"/>
                    <a:pt x="188107" y="3866"/>
                    <a:pt x="188107" y="3053"/>
                  </a:cubicBezTo>
                  <a:cubicBezTo>
                    <a:pt x="188107" y="75"/>
                    <a:pt x="185344" y="75"/>
                    <a:pt x="180647" y="75"/>
                  </a:cubicBezTo>
                  <a:lnTo>
                    <a:pt x="27308" y="75"/>
                  </a:lnTo>
                  <a:cubicBezTo>
                    <a:pt x="20677" y="75"/>
                    <a:pt x="20401" y="345"/>
                    <a:pt x="18467" y="5491"/>
                  </a:cubicBezTo>
                  <a:lnTo>
                    <a:pt x="1890" y="53150"/>
                  </a:lnTo>
                  <a:cubicBezTo>
                    <a:pt x="1613" y="53692"/>
                    <a:pt x="232" y="57483"/>
                    <a:pt x="232" y="58025"/>
                  </a:cubicBezTo>
                  <a:cubicBezTo>
                    <a:pt x="232" y="59649"/>
                    <a:pt x="1613" y="61003"/>
                    <a:pt x="3547" y="61003"/>
                  </a:cubicBezTo>
                  <a:cubicBezTo>
                    <a:pt x="6310" y="61003"/>
                    <a:pt x="6586" y="59649"/>
                    <a:pt x="8244" y="55317"/>
                  </a:cubicBezTo>
                  <a:cubicBezTo>
                    <a:pt x="23164" y="13344"/>
                    <a:pt x="30347" y="8469"/>
                    <a:pt x="71238" y="8469"/>
                  </a:cubicBezTo>
                  <a:lnTo>
                    <a:pt x="82013" y="8469"/>
                  </a:lnTo>
                  <a:cubicBezTo>
                    <a:pt x="89749" y="8469"/>
                    <a:pt x="89749" y="9553"/>
                    <a:pt x="89749" y="11719"/>
                  </a:cubicBezTo>
                  <a:cubicBezTo>
                    <a:pt x="89749" y="13344"/>
                    <a:pt x="88920" y="16593"/>
                    <a:pt x="88644" y="17406"/>
                  </a:cubicBezTo>
                  <a:lnTo>
                    <a:pt x="51621" y="162010"/>
                  </a:lnTo>
                  <a:cubicBezTo>
                    <a:pt x="49135" y="172029"/>
                    <a:pt x="48306" y="175008"/>
                    <a:pt x="18743" y="175008"/>
                  </a:cubicBezTo>
                  <a:cubicBezTo>
                    <a:pt x="8797" y="175008"/>
                    <a:pt x="7139" y="175008"/>
                    <a:pt x="7139" y="180153"/>
                  </a:cubicBezTo>
                  <a:cubicBezTo>
                    <a:pt x="7139" y="183403"/>
                    <a:pt x="10178" y="183403"/>
                    <a:pt x="11836" y="183403"/>
                  </a:cubicBezTo>
                  <a:cubicBezTo>
                    <a:pt x="19296" y="183403"/>
                    <a:pt x="27032" y="182861"/>
                    <a:pt x="34491" y="182861"/>
                  </a:cubicBezTo>
                  <a:cubicBezTo>
                    <a:pt x="42227" y="182861"/>
                    <a:pt x="50240" y="182590"/>
                    <a:pt x="57976" y="182590"/>
                  </a:cubicBezTo>
                  <a:cubicBezTo>
                    <a:pt x="65712" y="182590"/>
                    <a:pt x="73448" y="182861"/>
                    <a:pt x="80908" y="182861"/>
                  </a:cubicBezTo>
                  <a:cubicBezTo>
                    <a:pt x="88920" y="182861"/>
                    <a:pt x="97208" y="183403"/>
                    <a:pt x="104945" y="183403"/>
                  </a:cubicBezTo>
                  <a:cubicBezTo>
                    <a:pt x="107707" y="183403"/>
                    <a:pt x="111023" y="183403"/>
                    <a:pt x="111023" y="177987"/>
                  </a:cubicBezTo>
                  <a:cubicBezTo>
                    <a:pt x="111023" y="175008"/>
                    <a:pt x="108813" y="175008"/>
                    <a:pt x="101629" y="175008"/>
                  </a:cubicBezTo>
                  <a:cubicBezTo>
                    <a:pt x="94722" y="175008"/>
                    <a:pt x="91130" y="175008"/>
                    <a:pt x="83947" y="174466"/>
                  </a:cubicBezTo>
                  <a:cubicBezTo>
                    <a:pt x="75934" y="173654"/>
                    <a:pt x="73724" y="172842"/>
                    <a:pt x="73724" y="168509"/>
                  </a:cubicBezTo>
                  <a:cubicBezTo>
                    <a:pt x="73724" y="168238"/>
                    <a:pt x="73724" y="166884"/>
                    <a:pt x="74829" y="162822"/>
                  </a:cubicBezTo>
                  <a:lnTo>
                    <a:pt x="111575" y="19030"/>
                  </a:lnTo>
                  <a:close/>
                </a:path>
              </a:pathLst>
            </a:custGeom>
            <a:solidFill>
              <a:srgbClr val="FF1A1A"/>
            </a:solidFill>
            <a:ln w="2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9AEB1C5D-D1B7-DE8B-3E68-C8ABCD3350F5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2189545" y="4117412"/>
              <a:ext cx="89737" cy="129656"/>
            </a:xfrm>
            <a:custGeom>
              <a:avLst/>
              <a:gdLst>
                <a:gd name="connsiteX0" fmla="*/ 89976 w 89737"/>
                <a:gd name="connsiteY0" fmla="*/ 65473 h 129656"/>
                <a:gd name="connsiteX1" fmla="*/ 78565 w 89737"/>
                <a:gd name="connsiteY1" fmla="*/ 16378 h 129656"/>
                <a:gd name="connsiteX2" fmla="*/ 45107 w 89737"/>
                <a:gd name="connsiteY2" fmla="*/ 76 h 129656"/>
                <a:gd name="connsiteX3" fmla="*/ 238 w 89737"/>
                <a:gd name="connsiteY3" fmla="*/ 65473 h 129656"/>
                <a:gd name="connsiteX4" fmla="*/ 45107 w 89737"/>
                <a:gd name="connsiteY4" fmla="*/ 129733 h 129656"/>
                <a:gd name="connsiteX5" fmla="*/ 89976 w 89737"/>
                <a:gd name="connsiteY5" fmla="*/ 65473 h 129656"/>
                <a:gd name="connsiteX6" fmla="*/ 45107 w 89737"/>
                <a:gd name="connsiteY6" fmla="*/ 124425 h 129656"/>
                <a:gd name="connsiteX7" fmla="*/ 20545 w 89737"/>
                <a:gd name="connsiteY7" fmla="*/ 103763 h 129656"/>
                <a:gd name="connsiteX8" fmla="*/ 17837 w 89737"/>
                <a:gd name="connsiteY8" fmla="*/ 63009 h 129656"/>
                <a:gd name="connsiteX9" fmla="*/ 20738 w 89737"/>
                <a:gd name="connsiteY9" fmla="*/ 24339 h 129656"/>
                <a:gd name="connsiteX10" fmla="*/ 45107 w 89737"/>
                <a:gd name="connsiteY10" fmla="*/ 5384 h 129656"/>
                <a:gd name="connsiteX11" fmla="*/ 69088 w 89737"/>
                <a:gd name="connsiteY11" fmla="*/ 22633 h 129656"/>
                <a:gd name="connsiteX12" fmla="*/ 72376 w 89737"/>
                <a:gd name="connsiteY12" fmla="*/ 63009 h 129656"/>
                <a:gd name="connsiteX13" fmla="*/ 69862 w 89737"/>
                <a:gd name="connsiteY13" fmla="*/ 103005 h 129656"/>
                <a:gd name="connsiteX14" fmla="*/ 45107 w 89737"/>
                <a:gd name="connsiteY14" fmla="*/ 124425 h 12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737" h="129656">
                  <a:moveTo>
                    <a:pt x="89976" y="65473"/>
                  </a:moveTo>
                  <a:cubicBezTo>
                    <a:pt x="89976" y="44622"/>
                    <a:pt x="87461" y="29647"/>
                    <a:pt x="78565" y="16378"/>
                  </a:cubicBezTo>
                  <a:cubicBezTo>
                    <a:pt x="72570" y="7658"/>
                    <a:pt x="60579" y="76"/>
                    <a:pt x="45107" y="76"/>
                  </a:cubicBezTo>
                  <a:cubicBezTo>
                    <a:pt x="238" y="76"/>
                    <a:pt x="238" y="51825"/>
                    <a:pt x="238" y="65473"/>
                  </a:cubicBezTo>
                  <a:cubicBezTo>
                    <a:pt x="238" y="79121"/>
                    <a:pt x="238" y="129733"/>
                    <a:pt x="45107" y="129733"/>
                  </a:cubicBezTo>
                  <a:cubicBezTo>
                    <a:pt x="89976" y="129733"/>
                    <a:pt x="89976" y="79121"/>
                    <a:pt x="89976" y="65473"/>
                  </a:cubicBezTo>
                  <a:close/>
                  <a:moveTo>
                    <a:pt x="45107" y="124425"/>
                  </a:moveTo>
                  <a:cubicBezTo>
                    <a:pt x="36210" y="124425"/>
                    <a:pt x="24413" y="119307"/>
                    <a:pt x="20545" y="103763"/>
                  </a:cubicBezTo>
                  <a:cubicBezTo>
                    <a:pt x="17837" y="92580"/>
                    <a:pt x="17837" y="77036"/>
                    <a:pt x="17837" y="63009"/>
                  </a:cubicBezTo>
                  <a:cubicBezTo>
                    <a:pt x="17837" y="49171"/>
                    <a:pt x="17837" y="34765"/>
                    <a:pt x="20738" y="24339"/>
                  </a:cubicBezTo>
                  <a:cubicBezTo>
                    <a:pt x="24800" y="9364"/>
                    <a:pt x="37177" y="5384"/>
                    <a:pt x="45107" y="5384"/>
                  </a:cubicBezTo>
                  <a:cubicBezTo>
                    <a:pt x="55550" y="5384"/>
                    <a:pt x="65607" y="11639"/>
                    <a:pt x="69088" y="22633"/>
                  </a:cubicBezTo>
                  <a:cubicBezTo>
                    <a:pt x="72183" y="32869"/>
                    <a:pt x="72376" y="46517"/>
                    <a:pt x="72376" y="63009"/>
                  </a:cubicBezTo>
                  <a:cubicBezTo>
                    <a:pt x="72376" y="77036"/>
                    <a:pt x="72376" y="91063"/>
                    <a:pt x="69862" y="103005"/>
                  </a:cubicBezTo>
                  <a:cubicBezTo>
                    <a:pt x="65994" y="120255"/>
                    <a:pt x="52843" y="124425"/>
                    <a:pt x="45107" y="124425"/>
                  </a:cubicBezTo>
                  <a:close/>
                </a:path>
              </a:pathLst>
            </a:custGeom>
            <a:solidFill>
              <a:srgbClr val="FF1A1A"/>
            </a:solidFill>
            <a:ln w="2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A40B918E-A0D2-01F4-0BA8-9203C77E55C0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2387761" y="4129544"/>
              <a:ext cx="168811" cy="10831"/>
            </a:xfrm>
            <a:custGeom>
              <a:avLst/>
              <a:gdLst>
                <a:gd name="connsiteX0" fmla="*/ 159385 w 168811"/>
                <a:gd name="connsiteY0" fmla="*/ 10907 h 10831"/>
                <a:gd name="connsiteX1" fmla="*/ 169056 w 168811"/>
                <a:gd name="connsiteY1" fmla="*/ 5491 h 10831"/>
                <a:gd name="connsiteX2" fmla="*/ 159385 w 168811"/>
                <a:gd name="connsiteY2" fmla="*/ 75 h 10831"/>
                <a:gd name="connsiteX3" fmla="*/ 9914 w 168811"/>
                <a:gd name="connsiteY3" fmla="*/ 75 h 10831"/>
                <a:gd name="connsiteX4" fmla="*/ 244 w 168811"/>
                <a:gd name="connsiteY4" fmla="*/ 5491 h 10831"/>
                <a:gd name="connsiteX5" fmla="*/ 9914 w 168811"/>
                <a:gd name="connsiteY5" fmla="*/ 10907 h 10831"/>
                <a:gd name="connsiteX6" fmla="*/ 159385 w 168811"/>
                <a:gd name="connsiteY6" fmla="*/ 10907 h 1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811" h="10831">
                  <a:moveTo>
                    <a:pt x="159385" y="10907"/>
                  </a:moveTo>
                  <a:cubicBezTo>
                    <a:pt x="164082" y="10907"/>
                    <a:pt x="169056" y="10907"/>
                    <a:pt x="169056" y="5491"/>
                  </a:cubicBezTo>
                  <a:cubicBezTo>
                    <a:pt x="169056" y="75"/>
                    <a:pt x="164082" y="75"/>
                    <a:pt x="159385" y="75"/>
                  </a:cubicBezTo>
                  <a:lnTo>
                    <a:pt x="9914" y="75"/>
                  </a:lnTo>
                  <a:cubicBezTo>
                    <a:pt x="5218" y="75"/>
                    <a:pt x="244" y="75"/>
                    <a:pt x="244" y="5491"/>
                  </a:cubicBezTo>
                  <a:cubicBezTo>
                    <a:pt x="244" y="10907"/>
                    <a:pt x="5218" y="10907"/>
                    <a:pt x="9914" y="10907"/>
                  </a:cubicBezTo>
                  <a:lnTo>
                    <a:pt x="159385" y="10907"/>
                  </a:lnTo>
                  <a:close/>
                </a:path>
              </a:pathLst>
            </a:custGeom>
            <a:solidFill>
              <a:srgbClr val="000000"/>
            </a:solidFill>
            <a:ln w="2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BF214FED-E994-3675-C9FD-235CF83A4977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2647746" y="4019331"/>
              <a:ext cx="187874" cy="183327"/>
            </a:xfrm>
            <a:custGeom>
              <a:avLst/>
              <a:gdLst>
                <a:gd name="connsiteX0" fmla="*/ 111598 w 187874"/>
                <a:gd name="connsiteY0" fmla="*/ 19030 h 183327"/>
                <a:gd name="connsiteX1" fmla="*/ 117952 w 187874"/>
                <a:gd name="connsiteY1" fmla="*/ 9011 h 183327"/>
                <a:gd name="connsiteX2" fmla="*/ 135359 w 187874"/>
                <a:gd name="connsiteY2" fmla="*/ 8469 h 183327"/>
                <a:gd name="connsiteX3" fmla="*/ 175696 w 187874"/>
                <a:gd name="connsiteY3" fmla="*/ 30674 h 183327"/>
                <a:gd name="connsiteX4" fmla="*/ 173486 w 187874"/>
                <a:gd name="connsiteY4" fmla="*/ 52338 h 183327"/>
                <a:gd name="connsiteX5" fmla="*/ 172657 w 187874"/>
                <a:gd name="connsiteY5" fmla="*/ 57483 h 183327"/>
                <a:gd name="connsiteX6" fmla="*/ 175973 w 187874"/>
                <a:gd name="connsiteY6" fmla="*/ 61003 h 183327"/>
                <a:gd name="connsiteX7" fmla="*/ 180117 w 187874"/>
                <a:gd name="connsiteY7" fmla="*/ 54775 h 183327"/>
                <a:gd name="connsiteX8" fmla="*/ 187577 w 187874"/>
                <a:gd name="connsiteY8" fmla="*/ 7657 h 183327"/>
                <a:gd name="connsiteX9" fmla="*/ 188129 w 187874"/>
                <a:gd name="connsiteY9" fmla="*/ 3053 h 183327"/>
                <a:gd name="connsiteX10" fmla="*/ 180670 w 187874"/>
                <a:gd name="connsiteY10" fmla="*/ 75 h 183327"/>
                <a:gd name="connsiteX11" fmla="*/ 27330 w 187874"/>
                <a:gd name="connsiteY11" fmla="*/ 75 h 183327"/>
                <a:gd name="connsiteX12" fmla="*/ 18489 w 187874"/>
                <a:gd name="connsiteY12" fmla="*/ 5491 h 183327"/>
                <a:gd name="connsiteX13" fmla="*/ 1912 w 187874"/>
                <a:gd name="connsiteY13" fmla="*/ 53150 h 183327"/>
                <a:gd name="connsiteX14" fmla="*/ 254 w 187874"/>
                <a:gd name="connsiteY14" fmla="*/ 58025 h 183327"/>
                <a:gd name="connsiteX15" fmla="*/ 3570 w 187874"/>
                <a:gd name="connsiteY15" fmla="*/ 61003 h 183327"/>
                <a:gd name="connsiteX16" fmla="*/ 8267 w 187874"/>
                <a:gd name="connsiteY16" fmla="*/ 55317 h 183327"/>
                <a:gd name="connsiteX17" fmla="*/ 71260 w 187874"/>
                <a:gd name="connsiteY17" fmla="*/ 8469 h 183327"/>
                <a:gd name="connsiteX18" fmla="*/ 82035 w 187874"/>
                <a:gd name="connsiteY18" fmla="*/ 8469 h 183327"/>
                <a:gd name="connsiteX19" fmla="*/ 89771 w 187874"/>
                <a:gd name="connsiteY19" fmla="*/ 11719 h 183327"/>
                <a:gd name="connsiteX20" fmla="*/ 88666 w 187874"/>
                <a:gd name="connsiteY20" fmla="*/ 17406 h 183327"/>
                <a:gd name="connsiteX21" fmla="*/ 51644 w 187874"/>
                <a:gd name="connsiteY21" fmla="*/ 162010 h 183327"/>
                <a:gd name="connsiteX22" fmla="*/ 18766 w 187874"/>
                <a:gd name="connsiteY22" fmla="*/ 175008 h 183327"/>
                <a:gd name="connsiteX23" fmla="*/ 7161 w 187874"/>
                <a:gd name="connsiteY23" fmla="*/ 180153 h 183327"/>
                <a:gd name="connsiteX24" fmla="*/ 11858 w 187874"/>
                <a:gd name="connsiteY24" fmla="*/ 183403 h 183327"/>
                <a:gd name="connsiteX25" fmla="*/ 34514 w 187874"/>
                <a:gd name="connsiteY25" fmla="*/ 182861 h 183327"/>
                <a:gd name="connsiteX26" fmla="*/ 57998 w 187874"/>
                <a:gd name="connsiteY26" fmla="*/ 182590 h 183327"/>
                <a:gd name="connsiteX27" fmla="*/ 80930 w 187874"/>
                <a:gd name="connsiteY27" fmla="*/ 182861 h 183327"/>
                <a:gd name="connsiteX28" fmla="*/ 104967 w 187874"/>
                <a:gd name="connsiteY28" fmla="*/ 183403 h 183327"/>
                <a:gd name="connsiteX29" fmla="*/ 111045 w 187874"/>
                <a:gd name="connsiteY29" fmla="*/ 177987 h 183327"/>
                <a:gd name="connsiteX30" fmla="*/ 101652 w 187874"/>
                <a:gd name="connsiteY30" fmla="*/ 175008 h 183327"/>
                <a:gd name="connsiteX31" fmla="*/ 83969 w 187874"/>
                <a:gd name="connsiteY31" fmla="*/ 174466 h 183327"/>
                <a:gd name="connsiteX32" fmla="*/ 73747 w 187874"/>
                <a:gd name="connsiteY32" fmla="*/ 168509 h 183327"/>
                <a:gd name="connsiteX33" fmla="*/ 74852 w 187874"/>
                <a:gd name="connsiteY33" fmla="*/ 162822 h 183327"/>
                <a:gd name="connsiteX34" fmla="*/ 111598 w 187874"/>
                <a:gd name="connsiteY34" fmla="*/ 19030 h 18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874" h="183327">
                  <a:moveTo>
                    <a:pt x="111598" y="19030"/>
                  </a:moveTo>
                  <a:cubicBezTo>
                    <a:pt x="113532" y="11448"/>
                    <a:pt x="114637" y="9823"/>
                    <a:pt x="117952" y="9011"/>
                  </a:cubicBezTo>
                  <a:cubicBezTo>
                    <a:pt x="120439" y="8469"/>
                    <a:pt x="129556" y="8469"/>
                    <a:pt x="135359" y="8469"/>
                  </a:cubicBezTo>
                  <a:cubicBezTo>
                    <a:pt x="163263" y="8469"/>
                    <a:pt x="175696" y="9553"/>
                    <a:pt x="175696" y="30674"/>
                  </a:cubicBezTo>
                  <a:cubicBezTo>
                    <a:pt x="175696" y="34736"/>
                    <a:pt x="174591" y="45297"/>
                    <a:pt x="173486" y="52338"/>
                  </a:cubicBezTo>
                  <a:cubicBezTo>
                    <a:pt x="173210" y="53421"/>
                    <a:pt x="172657" y="56671"/>
                    <a:pt x="172657" y="57483"/>
                  </a:cubicBezTo>
                  <a:cubicBezTo>
                    <a:pt x="172657" y="59108"/>
                    <a:pt x="173486" y="61003"/>
                    <a:pt x="175973" y="61003"/>
                  </a:cubicBezTo>
                  <a:cubicBezTo>
                    <a:pt x="179012" y="61003"/>
                    <a:pt x="179564" y="58837"/>
                    <a:pt x="180117" y="54775"/>
                  </a:cubicBezTo>
                  <a:lnTo>
                    <a:pt x="187577" y="7657"/>
                  </a:lnTo>
                  <a:cubicBezTo>
                    <a:pt x="187853" y="6574"/>
                    <a:pt x="188129" y="3866"/>
                    <a:pt x="188129" y="3053"/>
                  </a:cubicBezTo>
                  <a:cubicBezTo>
                    <a:pt x="188129" y="75"/>
                    <a:pt x="185366" y="75"/>
                    <a:pt x="180670" y="75"/>
                  </a:cubicBezTo>
                  <a:lnTo>
                    <a:pt x="27330" y="75"/>
                  </a:lnTo>
                  <a:cubicBezTo>
                    <a:pt x="20700" y="75"/>
                    <a:pt x="20423" y="345"/>
                    <a:pt x="18489" y="5491"/>
                  </a:cubicBezTo>
                  <a:lnTo>
                    <a:pt x="1912" y="53150"/>
                  </a:lnTo>
                  <a:cubicBezTo>
                    <a:pt x="1636" y="53692"/>
                    <a:pt x="254" y="57483"/>
                    <a:pt x="254" y="58025"/>
                  </a:cubicBezTo>
                  <a:cubicBezTo>
                    <a:pt x="254" y="59649"/>
                    <a:pt x="1636" y="61003"/>
                    <a:pt x="3570" y="61003"/>
                  </a:cubicBezTo>
                  <a:cubicBezTo>
                    <a:pt x="6333" y="61003"/>
                    <a:pt x="6609" y="59649"/>
                    <a:pt x="8267" y="55317"/>
                  </a:cubicBezTo>
                  <a:cubicBezTo>
                    <a:pt x="23186" y="13344"/>
                    <a:pt x="30370" y="8469"/>
                    <a:pt x="71260" y="8469"/>
                  </a:cubicBezTo>
                  <a:lnTo>
                    <a:pt x="82035" y="8469"/>
                  </a:lnTo>
                  <a:cubicBezTo>
                    <a:pt x="89771" y="8469"/>
                    <a:pt x="89771" y="9553"/>
                    <a:pt x="89771" y="11719"/>
                  </a:cubicBezTo>
                  <a:cubicBezTo>
                    <a:pt x="89771" y="13344"/>
                    <a:pt x="88942" y="16593"/>
                    <a:pt x="88666" y="17406"/>
                  </a:cubicBezTo>
                  <a:lnTo>
                    <a:pt x="51644" y="162010"/>
                  </a:lnTo>
                  <a:cubicBezTo>
                    <a:pt x="49157" y="172029"/>
                    <a:pt x="48328" y="175008"/>
                    <a:pt x="18766" y="175008"/>
                  </a:cubicBezTo>
                  <a:cubicBezTo>
                    <a:pt x="8819" y="175008"/>
                    <a:pt x="7161" y="175008"/>
                    <a:pt x="7161" y="180153"/>
                  </a:cubicBezTo>
                  <a:cubicBezTo>
                    <a:pt x="7161" y="183403"/>
                    <a:pt x="10201" y="183403"/>
                    <a:pt x="11858" y="183403"/>
                  </a:cubicBezTo>
                  <a:cubicBezTo>
                    <a:pt x="19318" y="183403"/>
                    <a:pt x="27054" y="182861"/>
                    <a:pt x="34514" y="182861"/>
                  </a:cubicBezTo>
                  <a:cubicBezTo>
                    <a:pt x="42250" y="182861"/>
                    <a:pt x="50262" y="182590"/>
                    <a:pt x="57998" y="182590"/>
                  </a:cubicBezTo>
                  <a:cubicBezTo>
                    <a:pt x="65734" y="182590"/>
                    <a:pt x="73470" y="182861"/>
                    <a:pt x="80930" y="182861"/>
                  </a:cubicBezTo>
                  <a:cubicBezTo>
                    <a:pt x="88942" y="182861"/>
                    <a:pt x="97231" y="183403"/>
                    <a:pt x="104967" y="183403"/>
                  </a:cubicBezTo>
                  <a:cubicBezTo>
                    <a:pt x="107730" y="183403"/>
                    <a:pt x="111045" y="183403"/>
                    <a:pt x="111045" y="177987"/>
                  </a:cubicBezTo>
                  <a:cubicBezTo>
                    <a:pt x="111045" y="175008"/>
                    <a:pt x="108835" y="175008"/>
                    <a:pt x="101652" y="175008"/>
                  </a:cubicBezTo>
                  <a:cubicBezTo>
                    <a:pt x="94744" y="175008"/>
                    <a:pt x="91153" y="175008"/>
                    <a:pt x="83969" y="174466"/>
                  </a:cubicBezTo>
                  <a:cubicBezTo>
                    <a:pt x="75957" y="173654"/>
                    <a:pt x="73747" y="172842"/>
                    <a:pt x="73747" y="168509"/>
                  </a:cubicBezTo>
                  <a:cubicBezTo>
                    <a:pt x="73747" y="168238"/>
                    <a:pt x="73747" y="166884"/>
                    <a:pt x="74852" y="162822"/>
                  </a:cubicBezTo>
                  <a:lnTo>
                    <a:pt x="111598" y="19030"/>
                  </a:lnTo>
                  <a:close/>
                </a:path>
              </a:pathLst>
            </a:custGeom>
            <a:solidFill>
              <a:srgbClr val="1A1AFF"/>
            </a:solidFill>
            <a:ln w="2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E4A49A2-D905-9EC0-406A-F7AF48C919A9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2817462" y="4159683"/>
              <a:ext cx="190306" cy="85489"/>
            </a:xfrm>
            <a:custGeom>
              <a:avLst/>
              <a:gdLst>
                <a:gd name="connsiteX0" fmla="*/ 97154 w 190306"/>
                <a:gd name="connsiteY0" fmla="*/ 31732 h 85489"/>
                <a:gd name="connsiteX1" fmla="*/ 76460 w 190306"/>
                <a:gd name="connsiteY1" fmla="*/ 11639 h 85489"/>
                <a:gd name="connsiteX2" fmla="*/ 41648 w 190306"/>
                <a:gd name="connsiteY2" fmla="*/ 76 h 85489"/>
                <a:gd name="connsiteX3" fmla="*/ 260 w 190306"/>
                <a:gd name="connsiteY3" fmla="*/ 42916 h 85489"/>
                <a:gd name="connsiteX4" fmla="*/ 41068 w 190306"/>
                <a:gd name="connsiteY4" fmla="*/ 85566 h 85489"/>
                <a:gd name="connsiteX5" fmla="*/ 93673 w 190306"/>
                <a:gd name="connsiteY5" fmla="*/ 53910 h 85489"/>
                <a:gd name="connsiteX6" fmla="*/ 114367 w 190306"/>
                <a:gd name="connsiteY6" fmla="*/ 74003 h 85489"/>
                <a:gd name="connsiteX7" fmla="*/ 149179 w 190306"/>
                <a:gd name="connsiteY7" fmla="*/ 85566 h 85489"/>
                <a:gd name="connsiteX8" fmla="*/ 190566 w 190306"/>
                <a:gd name="connsiteY8" fmla="*/ 42726 h 85489"/>
                <a:gd name="connsiteX9" fmla="*/ 149759 w 190306"/>
                <a:gd name="connsiteY9" fmla="*/ 76 h 85489"/>
                <a:gd name="connsiteX10" fmla="*/ 97154 w 190306"/>
                <a:gd name="connsiteY10" fmla="*/ 31732 h 85489"/>
                <a:gd name="connsiteX11" fmla="*/ 103343 w 190306"/>
                <a:gd name="connsiteY11" fmla="*/ 38746 h 85489"/>
                <a:gd name="connsiteX12" fmla="*/ 151499 w 190306"/>
                <a:gd name="connsiteY12" fmla="*/ 7279 h 85489"/>
                <a:gd name="connsiteX13" fmla="*/ 185151 w 190306"/>
                <a:gd name="connsiteY13" fmla="*/ 42726 h 85489"/>
                <a:gd name="connsiteX14" fmla="*/ 152273 w 190306"/>
                <a:gd name="connsiteY14" fmla="*/ 75140 h 85489"/>
                <a:gd name="connsiteX15" fmla="*/ 103343 w 190306"/>
                <a:gd name="connsiteY15" fmla="*/ 38746 h 85489"/>
                <a:gd name="connsiteX16" fmla="*/ 87484 w 190306"/>
                <a:gd name="connsiteY16" fmla="*/ 46897 h 85489"/>
                <a:gd name="connsiteX17" fmla="*/ 39327 w 190306"/>
                <a:gd name="connsiteY17" fmla="*/ 78363 h 85489"/>
                <a:gd name="connsiteX18" fmla="*/ 5675 w 190306"/>
                <a:gd name="connsiteY18" fmla="*/ 42916 h 85489"/>
                <a:gd name="connsiteX19" fmla="*/ 38553 w 190306"/>
                <a:gd name="connsiteY19" fmla="*/ 10502 h 85489"/>
                <a:gd name="connsiteX20" fmla="*/ 87484 w 190306"/>
                <a:gd name="connsiteY20" fmla="*/ 46897 h 8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306" h="85489">
                  <a:moveTo>
                    <a:pt x="97154" y="31732"/>
                  </a:moveTo>
                  <a:cubicBezTo>
                    <a:pt x="86904" y="19980"/>
                    <a:pt x="83809" y="16757"/>
                    <a:pt x="76460" y="11639"/>
                  </a:cubicBezTo>
                  <a:cubicBezTo>
                    <a:pt x="64663" y="3299"/>
                    <a:pt x="52285" y="76"/>
                    <a:pt x="41648" y="76"/>
                  </a:cubicBezTo>
                  <a:cubicBezTo>
                    <a:pt x="17666" y="76"/>
                    <a:pt x="260" y="20169"/>
                    <a:pt x="260" y="42916"/>
                  </a:cubicBezTo>
                  <a:cubicBezTo>
                    <a:pt x="260" y="65094"/>
                    <a:pt x="16893" y="85566"/>
                    <a:pt x="41068" y="85566"/>
                  </a:cubicBezTo>
                  <a:cubicBezTo>
                    <a:pt x="67950" y="85566"/>
                    <a:pt x="86710" y="63957"/>
                    <a:pt x="93673" y="53910"/>
                  </a:cubicBezTo>
                  <a:cubicBezTo>
                    <a:pt x="103923" y="65663"/>
                    <a:pt x="107017" y="68885"/>
                    <a:pt x="114367" y="74003"/>
                  </a:cubicBezTo>
                  <a:cubicBezTo>
                    <a:pt x="126164" y="82344"/>
                    <a:pt x="138542" y="85566"/>
                    <a:pt x="149179" y="85566"/>
                  </a:cubicBezTo>
                  <a:cubicBezTo>
                    <a:pt x="173160" y="85566"/>
                    <a:pt x="190566" y="65473"/>
                    <a:pt x="190566" y="42726"/>
                  </a:cubicBezTo>
                  <a:cubicBezTo>
                    <a:pt x="190566" y="20548"/>
                    <a:pt x="173934" y="76"/>
                    <a:pt x="149759" y="76"/>
                  </a:cubicBezTo>
                  <a:cubicBezTo>
                    <a:pt x="122876" y="76"/>
                    <a:pt x="104116" y="21686"/>
                    <a:pt x="97154" y="31732"/>
                  </a:cubicBezTo>
                  <a:close/>
                  <a:moveTo>
                    <a:pt x="103343" y="38746"/>
                  </a:moveTo>
                  <a:cubicBezTo>
                    <a:pt x="111079" y="26425"/>
                    <a:pt x="127905" y="7279"/>
                    <a:pt x="151499" y="7279"/>
                  </a:cubicBezTo>
                  <a:cubicBezTo>
                    <a:pt x="171420" y="7279"/>
                    <a:pt x="185151" y="24529"/>
                    <a:pt x="185151" y="42726"/>
                  </a:cubicBezTo>
                  <a:cubicBezTo>
                    <a:pt x="185151" y="60924"/>
                    <a:pt x="170066" y="75140"/>
                    <a:pt x="152273" y="75140"/>
                  </a:cubicBezTo>
                  <a:cubicBezTo>
                    <a:pt x="134287" y="75140"/>
                    <a:pt x="121909" y="60734"/>
                    <a:pt x="103343" y="38746"/>
                  </a:cubicBezTo>
                  <a:close/>
                  <a:moveTo>
                    <a:pt x="87484" y="46897"/>
                  </a:moveTo>
                  <a:cubicBezTo>
                    <a:pt x="79748" y="59218"/>
                    <a:pt x="62922" y="78363"/>
                    <a:pt x="39327" y="78363"/>
                  </a:cubicBezTo>
                  <a:cubicBezTo>
                    <a:pt x="19407" y="78363"/>
                    <a:pt x="5675" y="61113"/>
                    <a:pt x="5675" y="42916"/>
                  </a:cubicBezTo>
                  <a:cubicBezTo>
                    <a:pt x="5675" y="24719"/>
                    <a:pt x="20761" y="10502"/>
                    <a:pt x="38553" y="10502"/>
                  </a:cubicBezTo>
                  <a:cubicBezTo>
                    <a:pt x="56540" y="10502"/>
                    <a:pt x="68917" y="24908"/>
                    <a:pt x="87484" y="46897"/>
                  </a:cubicBezTo>
                  <a:close/>
                </a:path>
              </a:pathLst>
            </a:custGeom>
            <a:solidFill>
              <a:srgbClr val="1A1AFF"/>
            </a:solidFill>
            <a:ln w="2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EEAD7B4F-8665-184B-82AA-FDD49B54C73C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3052395" y="3999563"/>
              <a:ext cx="64098" cy="270794"/>
            </a:xfrm>
            <a:custGeom>
              <a:avLst/>
              <a:gdLst>
                <a:gd name="connsiteX0" fmla="*/ 64367 w 64098"/>
                <a:gd name="connsiteY0" fmla="*/ 135472 h 270794"/>
                <a:gd name="connsiteX1" fmla="*/ 46132 w 64098"/>
                <a:gd name="connsiteY1" fmla="*/ 50984 h 270794"/>
                <a:gd name="connsiteX2" fmla="*/ 3031 w 64098"/>
                <a:gd name="connsiteY2" fmla="*/ 75 h 270794"/>
                <a:gd name="connsiteX3" fmla="*/ 269 w 64098"/>
                <a:gd name="connsiteY3" fmla="*/ 2783 h 270794"/>
                <a:gd name="connsiteX4" fmla="*/ 5518 w 64098"/>
                <a:gd name="connsiteY4" fmla="*/ 9011 h 270794"/>
                <a:gd name="connsiteX5" fmla="*/ 48342 w 64098"/>
                <a:gd name="connsiteY5" fmla="*/ 135472 h 270794"/>
                <a:gd name="connsiteX6" fmla="*/ 3860 w 64098"/>
                <a:gd name="connsiteY6" fmla="*/ 263558 h 270794"/>
                <a:gd name="connsiteX7" fmla="*/ 269 w 64098"/>
                <a:gd name="connsiteY7" fmla="*/ 268161 h 270794"/>
                <a:gd name="connsiteX8" fmla="*/ 3031 w 64098"/>
                <a:gd name="connsiteY8" fmla="*/ 270869 h 270794"/>
                <a:gd name="connsiteX9" fmla="*/ 46961 w 64098"/>
                <a:gd name="connsiteY9" fmla="*/ 218064 h 270794"/>
                <a:gd name="connsiteX10" fmla="*/ 64367 w 64098"/>
                <a:gd name="connsiteY10" fmla="*/ 135472 h 27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098" h="270794">
                  <a:moveTo>
                    <a:pt x="64367" y="135472"/>
                  </a:moveTo>
                  <a:cubicBezTo>
                    <a:pt x="64367" y="114350"/>
                    <a:pt x="61328" y="81584"/>
                    <a:pt x="46132" y="50984"/>
                  </a:cubicBezTo>
                  <a:cubicBezTo>
                    <a:pt x="29555" y="17676"/>
                    <a:pt x="5794" y="75"/>
                    <a:pt x="3031" y="75"/>
                  </a:cubicBezTo>
                  <a:cubicBezTo>
                    <a:pt x="1374" y="75"/>
                    <a:pt x="269" y="1158"/>
                    <a:pt x="269" y="2783"/>
                  </a:cubicBezTo>
                  <a:cubicBezTo>
                    <a:pt x="269" y="3595"/>
                    <a:pt x="269" y="4137"/>
                    <a:pt x="5518" y="9011"/>
                  </a:cubicBezTo>
                  <a:cubicBezTo>
                    <a:pt x="32594" y="35820"/>
                    <a:pt x="48342" y="78876"/>
                    <a:pt x="48342" y="135472"/>
                  </a:cubicBezTo>
                  <a:cubicBezTo>
                    <a:pt x="48342" y="181778"/>
                    <a:pt x="38120" y="229438"/>
                    <a:pt x="3860" y="263558"/>
                  </a:cubicBezTo>
                  <a:cubicBezTo>
                    <a:pt x="269" y="266807"/>
                    <a:pt x="269" y="267349"/>
                    <a:pt x="269" y="268161"/>
                  </a:cubicBezTo>
                  <a:cubicBezTo>
                    <a:pt x="269" y="269786"/>
                    <a:pt x="1374" y="270869"/>
                    <a:pt x="3031" y="270869"/>
                  </a:cubicBezTo>
                  <a:cubicBezTo>
                    <a:pt x="5794" y="270869"/>
                    <a:pt x="30660" y="252455"/>
                    <a:pt x="46961" y="218064"/>
                  </a:cubicBezTo>
                  <a:cubicBezTo>
                    <a:pt x="61052" y="188277"/>
                    <a:pt x="64367" y="158219"/>
                    <a:pt x="64367" y="135472"/>
                  </a:cubicBezTo>
                  <a:close/>
                </a:path>
              </a:pathLst>
            </a:custGeom>
            <a:solidFill>
              <a:srgbClr val="000000"/>
            </a:solidFill>
            <a:ln w="2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5" name="Forme libre 484">
              <a:extLst>
                <a:ext uri="{FF2B5EF4-FFF2-40B4-BE49-F238E27FC236}">
                  <a16:creationId xmlns:a16="http://schemas.microsoft.com/office/drawing/2014/main" id="{F3EED7F3-966F-5C47-1E19-E03BB5A2807F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3250828" y="4011748"/>
              <a:ext cx="137867" cy="246423"/>
            </a:xfrm>
            <a:custGeom>
              <a:avLst/>
              <a:gdLst>
                <a:gd name="connsiteX0" fmla="*/ 87030 w 137867"/>
                <a:gd name="connsiteY0" fmla="*/ 82667 h 246423"/>
                <a:gd name="connsiteX1" fmla="*/ 110790 w 137867"/>
                <a:gd name="connsiteY1" fmla="*/ 82667 h 246423"/>
                <a:gd name="connsiteX2" fmla="*/ 119079 w 137867"/>
                <a:gd name="connsiteY2" fmla="*/ 77251 h 246423"/>
                <a:gd name="connsiteX3" fmla="*/ 111619 w 137867"/>
                <a:gd name="connsiteY3" fmla="*/ 74272 h 246423"/>
                <a:gd name="connsiteX4" fmla="*/ 88688 w 137867"/>
                <a:gd name="connsiteY4" fmla="*/ 74272 h 246423"/>
                <a:gd name="connsiteX5" fmla="*/ 94490 w 137867"/>
                <a:gd name="connsiteY5" fmla="*/ 43402 h 246423"/>
                <a:gd name="connsiteX6" fmla="*/ 101120 w 137867"/>
                <a:gd name="connsiteY6" fmla="*/ 15239 h 246423"/>
                <a:gd name="connsiteX7" fmla="*/ 114106 w 137867"/>
                <a:gd name="connsiteY7" fmla="*/ 6032 h 246423"/>
                <a:gd name="connsiteX8" fmla="*/ 127644 w 137867"/>
                <a:gd name="connsiteY8" fmla="*/ 10906 h 246423"/>
                <a:gd name="connsiteX9" fmla="*/ 112724 w 137867"/>
                <a:gd name="connsiteY9" fmla="*/ 25529 h 246423"/>
                <a:gd name="connsiteX10" fmla="*/ 122947 w 137867"/>
                <a:gd name="connsiteY10" fmla="*/ 35007 h 246423"/>
                <a:gd name="connsiteX11" fmla="*/ 138143 w 137867"/>
                <a:gd name="connsiteY11" fmla="*/ 18760 h 246423"/>
                <a:gd name="connsiteX12" fmla="*/ 114106 w 137867"/>
                <a:gd name="connsiteY12" fmla="*/ 75 h 246423"/>
                <a:gd name="connsiteX13" fmla="*/ 79017 w 137867"/>
                <a:gd name="connsiteY13" fmla="*/ 31758 h 246423"/>
                <a:gd name="connsiteX14" fmla="*/ 69900 w 137867"/>
                <a:gd name="connsiteY14" fmla="*/ 74272 h 246423"/>
                <a:gd name="connsiteX15" fmla="*/ 50836 w 137867"/>
                <a:gd name="connsiteY15" fmla="*/ 74272 h 246423"/>
                <a:gd name="connsiteX16" fmla="*/ 42548 w 137867"/>
                <a:gd name="connsiteY16" fmla="*/ 79418 h 246423"/>
                <a:gd name="connsiteX17" fmla="*/ 50284 w 137867"/>
                <a:gd name="connsiteY17" fmla="*/ 82667 h 246423"/>
                <a:gd name="connsiteX18" fmla="*/ 68519 w 137867"/>
                <a:gd name="connsiteY18" fmla="*/ 82667 h 246423"/>
                <a:gd name="connsiteX19" fmla="*/ 47797 w 137867"/>
                <a:gd name="connsiteY19" fmla="*/ 189631 h 246423"/>
                <a:gd name="connsiteX20" fmla="*/ 23760 w 137867"/>
                <a:gd name="connsiteY20" fmla="*/ 240540 h 246423"/>
                <a:gd name="connsiteX21" fmla="*/ 10498 w 137867"/>
                <a:gd name="connsiteY21" fmla="*/ 235666 h 246423"/>
                <a:gd name="connsiteX22" fmla="*/ 25694 w 137867"/>
                <a:gd name="connsiteY22" fmla="*/ 221043 h 246423"/>
                <a:gd name="connsiteX23" fmla="*/ 15472 w 137867"/>
                <a:gd name="connsiteY23" fmla="*/ 211565 h 246423"/>
                <a:gd name="connsiteX24" fmla="*/ 276 w 137867"/>
                <a:gd name="connsiteY24" fmla="*/ 227813 h 246423"/>
                <a:gd name="connsiteX25" fmla="*/ 23760 w 137867"/>
                <a:gd name="connsiteY25" fmla="*/ 246498 h 246423"/>
                <a:gd name="connsiteX26" fmla="*/ 54981 w 137867"/>
                <a:gd name="connsiteY26" fmla="*/ 220231 h 246423"/>
                <a:gd name="connsiteX27" fmla="*/ 70453 w 137867"/>
                <a:gd name="connsiteY27" fmla="*/ 168509 h 246423"/>
                <a:gd name="connsiteX28" fmla="*/ 87030 w 137867"/>
                <a:gd name="connsiteY28" fmla="*/ 82667 h 24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867" h="246423">
                  <a:moveTo>
                    <a:pt x="87030" y="82667"/>
                  </a:moveTo>
                  <a:lnTo>
                    <a:pt x="110790" y="82667"/>
                  </a:lnTo>
                  <a:cubicBezTo>
                    <a:pt x="116316" y="82667"/>
                    <a:pt x="119079" y="82667"/>
                    <a:pt x="119079" y="77251"/>
                  </a:cubicBezTo>
                  <a:cubicBezTo>
                    <a:pt x="119079" y="74272"/>
                    <a:pt x="116316" y="74272"/>
                    <a:pt x="111619" y="74272"/>
                  </a:cubicBezTo>
                  <a:lnTo>
                    <a:pt x="88688" y="74272"/>
                  </a:lnTo>
                  <a:lnTo>
                    <a:pt x="94490" y="43402"/>
                  </a:lnTo>
                  <a:cubicBezTo>
                    <a:pt x="95595" y="37715"/>
                    <a:pt x="99463" y="18489"/>
                    <a:pt x="101120" y="15239"/>
                  </a:cubicBezTo>
                  <a:cubicBezTo>
                    <a:pt x="103607" y="10094"/>
                    <a:pt x="108304" y="6032"/>
                    <a:pt x="114106" y="6032"/>
                  </a:cubicBezTo>
                  <a:cubicBezTo>
                    <a:pt x="115211" y="6032"/>
                    <a:pt x="122394" y="6032"/>
                    <a:pt x="127644" y="10906"/>
                  </a:cubicBezTo>
                  <a:cubicBezTo>
                    <a:pt x="115487" y="11990"/>
                    <a:pt x="112724" y="21467"/>
                    <a:pt x="112724" y="25529"/>
                  </a:cubicBezTo>
                  <a:cubicBezTo>
                    <a:pt x="112724" y="31758"/>
                    <a:pt x="117698" y="35007"/>
                    <a:pt x="122947" y="35007"/>
                  </a:cubicBezTo>
                  <a:cubicBezTo>
                    <a:pt x="130131" y="35007"/>
                    <a:pt x="138143" y="29050"/>
                    <a:pt x="138143" y="18760"/>
                  </a:cubicBezTo>
                  <a:cubicBezTo>
                    <a:pt x="138143" y="6303"/>
                    <a:pt x="125434" y="75"/>
                    <a:pt x="114106" y="75"/>
                  </a:cubicBezTo>
                  <a:cubicBezTo>
                    <a:pt x="104712" y="75"/>
                    <a:pt x="87306" y="4949"/>
                    <a:pt x="79017" y="31758"/>
                  </a:cubicBezTo>
                  <a:cubicBezTo>
                    <a:pt x="77360" y="37444"/>
                    <a:pt x="76531" y="40152"/>
                    <a:pt x="69900" y="74272"/>
                  </a:cubicBezTo>
                  <a:lnTo>
                    <a:pt x="50836" y="74272"/>
                  </a:lnTo>
                  <a:cubicBezTo>
                    <a:pt x="45587" y="74272"/>
                    <a:pt x="42548" y="74272"/>
                    <a:pt x="42548" y="79418"/>
                  </a:cubicBezTo>
                  <a:cubicBezTo>
                    <a:pt x="42548" y="82667"/>
                    <a:pt x="45034" y="82667"/>
                    <a:pt x="50284" y="82667"/>
                  </a:cubicBezTo>
                  <a:lnTo>
                    <a:pt x="68519" y="82667"/>
                  </a:lnTo>
                  <a:lnTo>
                    <a:pt x="47797" y="189631"/>
                  </a:lnTo>
                  <a:cubicBezTo>
                    <a:pt x="42824" y="215898"/>
                    <a:pt x="38127" y="240540"/>
                    <a:pt x="23760" y="240540"/>
                  </a:cubicBezTo>
                  <a:cubicBezTo>
                    <a:pt x="22655" y="240540"/>
                    <a:pt x="15748" y="240540"/>
                    <a:pt x="10498" y="235666"/>
                  </a:cubicBezTo>
                  <a:cubicBezTo>
                    <a:pt x="23208" y="234854"/>
                    <a:pt x="25694" y="225105"/>
                    <a:pt x="25694" y="221043"/>
                  </a:cubicBezTo>
                  <a:cubicBezTo>
                    <a:pt x="25694" y="214815"/>
                    <a:pt x="20721" y="211565"/>
                    <a:pt x="15472" y="211565"/>
                  </a:cubicBezTo>
                  <a:cubicBezTo>
                    <a:pt x="8288" y="211565"/>
                    <a:pt x="276" y="217523"/>
                    <a:pt x="276" y="227813"/>
                  </a:cubicBezTo>
                  <a:cubicBezTo>
                    <a:pt x="276" y="239999"/>
                    <a:pt x="12432" y="246498"/>
                    <a:pt x="23760" y="246498"/>
                  </a:cubicBezTo>
                  <a:cubicBezTo>
                    <a:pt x="38956" y="246498"/>
                    <a:pt x="50007" y="230521"/>
                    <a:pt x="54981" y="220231"/>
                  </a:cubicBezTo>
                  <a:cubicBezTo>
                    <a:pt x="63822" y="203171"/>
                    <a:pt x="70176" y="170404"/>
                    <a:pt x="70453" y="168509"/>
                  </a:cubicBezTo>
                  <a:lnTo>
                    <a:pt x="87030" y="82667"/>
                  </a:lnTo>
                  <a:close/>
                </a:path>
              </a:pathLst>
            </a:custGeom>
            <a:solidFill>
              <a:srgbClr val="000000"/>
            </a:solidFill>
            <a:ln w="2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49" name="Groupe 548" descr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&#10;% \color{white}&#10;&#10;$$ &#10;\lambda \darkred{S} k = \left(&#10;    \bleugris{h} \green{\mathcal{P}}  &#10;    \lambda \darkred{S}&#10;\right)^{1/2}&#10;$$&#10;\end{document}&#10;" title="IguanaTex Vector Display">
            <a:extLst>
              <a:ext uri="{FF2B5EF4-FFF2-40B4-BE49-F238E27FC236}">
                <a16:creationId xmlns:a16="http://schemas.microsoft.com/office/drawing/2014/main" id="{E72A7817-C652-8482-5FF0-97AA0B0F3618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023100" y="4686300"/>
            <a:ext cx="2510307" cy="396153"/>
            <a:chOff x="13473507" y="6501331"/>
            <a:chExt cx="2512215" cy="358087"/>
          </a:xfrm>
        </p:grpSpPr>
        <p:sp>
          <p:nvSpPr>
            <p:cNvPr id="536" name="Forme libre 535">
              <a:extLst>
                <a:ext uri="{FF2B5EF4-FFF2-40B4-BE49-F238E27FC236}">
                  <a16:creationId xmlns:a16="http://schemas.microsoft.com/office/drawing/2014/main" id="{6E3762AE-E059-DAB1-9268-66090B716DE3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3473507" y="6594870"/>
              <a:ext cx="162889" cy="198130"/>
            </a:xfrm>
            <a:custGeom>
              <a:avLst/>
              <a:gdLst>
                <a:gd name="connsiteX0" fmla="*/ 100232 w 162889"/>
                <a:gd name="connsiteY0" fmla="*/ 112732 h 198130"/>
                <a:gd name="connsiteX1" fmla="*/ 134784 w 162889"/>
                <a:gd name="connsiteY1" fmla="*/ 191480 h 198130"/>
                <a:gd name="connsiteX2" fmla="*/ 152225 w 162889"/>
                <a:gd name="connsiteY2" fmla="*/ 197645 h 198130"/>
                <a:gd name="connsiteX3" fmla="*/ 159465 w 162889"/>
                <a:gd name="connsiteY3" fmla="*/ 197645 h 198130"/>
                <a:gd name="connsiteX4" fmla="*/ 163084 w 162889"/>
                <a:gd name="connsiteY4" fmla="*/ 194843 h 198130"/>
                <a:gd name="connsiteX5" fmla="*/ 161439 w 162889"/>
                <a:gd name="connsiteY5" fmla="*/ 192320 h 198130"/>
                <a:gd name="connsiteX6" fmla="*/ 153870 w 162889"/>
                <a:gd name="connsiteY6" fmla="*/ 179429 h 198130"/>
                <a:gd name="connsiteX7" fmla="*/ 86740 w 162889"/>
                <a:gd name="connsiteY7" fmla="*/ 19972 h 198130"/>
                <a:gd name="connsiteX8" fmla="*/ 46594 w 162889"/>
                <a:gd name="connsiteY8" fmla="*/ 75 h 198130"/>
                <a:gd name="connsiteX9" fmla="*/ 40670 w 162889"/>
                <a:gd name="connsiteY9" fmla="*/ 3157 h 198130"/>
                <a:gd name="connsiteX10" fmla="*/ 43632 w 162889"/>
                <a:gd name="connsiteY10" fmla="*/ 5960 h 198130"/>
                <a:gd name="connsiteX11" fmla="*/ 65022 w 162889"/>
                <a:gd name="connsiteY11" fmla="*/ 28379 h 198130"/>
                <a:gd name="connsiteX12" fmla="*/ 96941 w 162889"/>
                <a:gd name="connsiteY12" fmla="*/ 104605 h 198130"/>
                <a:gd name="connsiteX13" fmla="*/ 6118 w 162889"/>
                <a:gd name="connsiteY13" fmla="*/ 181391 h 198130"/>
                <a:gd name="connsiteX14" fmla="*/ 195 w 162889"/>
                <a:gd name="connsiteY14" fmla="*/ 190078 h 198130"/>
                <a:gd name="connsiteX15" fmla="*/ 10067 w 162889"/>
                <a:gd name="connsiteY15" fmla="*/ 198205 h 198130"/>
                <a:gd name="connsiteX16" fmla="*/ 20926 w 162889"/>
                <a:gd name="connsiteY16" fmla="*/ 192320 h 198130"/>
                <a:gd name="connsiteX17" fmla="*/ 100232 w 162889"/>
                <a:gd name="connsiteY17" fmla="*/ 112732 h 19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2889" h="198130">
                  <a:moveTo>
                    <a:pt x="100232" y="112732"/>
                  </a:moveTo>
                  <a:cubicBezTo>
                    <a:pt x="113724" y="142157"/>
                    <a:pt x="129519" y="185034"/>
                    <a:pt x="134784" y="191480"/>
                  </a:cubicBezTo>
                  <a:cubicBezTo>
                    <a:pt x="140049" y="197645"/>
                    <a:pt x="143340" y="197645"/>
                    <a:pt x="152225" y="197645"/>
                  </a:cubicBezTo>
                  <a:lnTo>
                    <a:pt x="159465" y="197645"/>
                  </a:lnTo>
                  <a:cubicBezTo>
                    <a:pt x="162755" y="197365"/>
                    <a:pt x="163084" y="195683"/>
                    <a:pt x="163084" y="194843"/>
                  </a:cubicBezTo>
                  <a:cubicBezTo>
                    <a:pt x="163084" y="194002"/>
                    <a:pt x="162426" y="193441"/>
                    <a:pt x="161439" y="192320"/>
                  </a:cubicBezTo>
                  <a:cubicBezTo>
                    <a:pt x="158148" y="189238"/>
                    <a:pt x="156174" y="185034"/>
                    <a:pt x="153870" y="179429"/>
                  </a:cubicBezTo>
                  <a:lnTo>
                    <a:pt x="86740" y="19972"/>
                  </a:lnTo>
                  <a:cubicBezTo>
                    <a:pt x="79830" y="3718"/>
                    <a:pt x="62060" y="75"/>
                    <a:pt x="46594" y="75"/>
                  </a:cubicBezTo>
                  <a:cubicBezTo>
                    <a:pt x="44948" y="75"/>
                    <a:pt x="40670" y="75"/>
                    <a:pt x="40670" y="3157"/>
                  </a:cubicBezTo>
                  <a:cubicBezTo>
                    <a:pt x="40670" y="5399"/>
                    <a:pt x="43303" y="5960"/>
                    <a:pt x="43632" y="5960"/>
                  </a:cubicBezTo>
                  <a:cubicBezTo>
                    <a:pt x="54491" y="7641"/>
                    <a:pt x="56795" y="9323"/>
                    <a:pt x="65022" y="28379"/>
                  </a:cubicBezTo>
                  <a:lnTo>
                    <a:pt x="96941" y="104605"/>
                  </a:lnTo>
                  <a:lnTo>
                    <a:pt x="6118" y="181391"/>
                  </a:lnTo>
                  <a:cubicBezTo>
                    <a:pt x="2169" y="184754"/>
                    <a:pt x="195" y="186435"/>
                    <a:pt x="195" y="190078"/>
                  </a:cubicBezTo>
                  <a:cubicBezTo>
                    <a:pt x="195" y="194843"/>
                    <a:pt x="4802" y="198205"/>
                    <a:pt x="10067" y="198205"/>
                  </a:cubicBezTo>
                  <a:cubicBezTo>
                    <a:pt x="15332" y="198205"/>
                    <a:pt x="18294" y="195123"/>
                    <a:pt x="20926" y="192320"/>
                  </a:cubicBezTo>
                  <a:lnTo>
                    <a:pt x="100232" y="112732"/>
                  </a:lnTo>
                  <a:close/>
                </a:path>
              </a:pathLst>
            </a:custGeom>
            <a:solidFill>
              <a:srgbClr val="000000"/>
            </a:solidFill>
            <a:ln w="33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7" name="Forme libre 536">
              <a:extLst>
                <a:ext uri="{FF2B5EF4-FFF2-40B4-BE49-F238E27FC236}">
                  <a16:creationId xmlns:a16="http://schemas.microsoft.com/office/drawing/2014/main" id="{7745B482-887F-8E2A-F4EF-E16702EFFBFD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3665136" y="6591788"/>
              <a:ext cx="195138" cy="203735"/>
            </a:xfrm>
            <a:custGeom>
              <a:avLst/>
              <a:gdLst>
                <a:gd name="connsiteX0" fmla="*/ 195339 w 195138"/>
                <a:gd name="connsiteY0" fmla="*/ 2877 h 203735"/>
                <a:gd name="connsiteX1" fmla="*/ 191719 w 195138"/>
                <a:gd name="connsiteY1" fmla="*/ 75 h 203735"/>
                <a:gd name="connsiteX2" fmla="*/ 185796 w 195138"/>
                <a:gd name="connsiteY2" fmla="*/ 4278 h 203735"/>
                <a:gd name="connsiteX3" fmla="*/ 170001 w 195138"/>
                <a:gd name="connsiteY3" fmla="*/ 20252 h 203735"/>
                <a:gd name="connsiteX4" fmla="*/ 122944 w 195138"/>
                <a:gd name="connsiteY4" fmla="*/ 75 h 203735"/>
                <a:gd name="connsiteX5" fmla="*/ 41663 w 195138"/>
                <a:gd name="connsiteY5" fmla="*/ 66212 h 203735"/>
                <a:gd name="connsiteX6" fmla="*/ 75887 w 195138"/>
                <a:gd name="connsiteY6" fmla="*/ 106006 h 203735"/>
                <a:gd name="connsiteX7" fmla="*/ 111097 w 195138"/>
                <a:gd name="connsiteY7" fmla="*/ 113853 h 203735"/>
                <a:gd name="connsiteX8" fmla="*/ 141372 w 195138"/>
                <a:gd name="connsiteY8" fmla="*/ 143558 h 203735"/>
                <a:gd name="connsiteX9" fmla="*/ 82139 w 195138"/>
                <a:gd name="connsiteY9" fmla="*/ 195123 h 203735"/>
                <a:gd name="connsiteX10" fmla="*/ 24552 w 195138"/>
                <a:gd name="connsiteY10" fmla="*/ 154208 h 203735"/>
                <a:gd name="connsiteX11" fmla="*/ 26526 w 195138"/>
                <a:gd name="connsiteY11" fmla="*/ 139074 h 203735"/>
                <a:gd name="connsiteX12" fmla="*/ 27184 w 195138"/>
                <a:gd name="connsiteY12" fmla="*/ 137113 h 203735"/>
                <a:gd name="connsiteX13" fmla="*/ 23236 w 195138"/>
                <a:gd name="connsiteY13" fmla="*/ 134030 h 203735"/>
                <a:gd name="connsiteX14" fmla="*/ 19945 w 195138"/>
                <a:gd name="connsiteY14" fmla="*/ 135151 h 203735"/>
                <a:gd name="connsiteX15" fmla="*/ 201 w 195138"/>
                <a:gd name="connsiteY15" fmla="*/ 201008 h 203735"/>
                <a:gd name="connsiteX16" fmla="*/ 3820 w 195138"/>
                <a:gd name="connsiteY16" fmla="*/ 203810 h 203735"/>
                <a:gd name="connsiteX17" fmla="*/ 9744 w 195138"/>
                <a:gd name="connsiteY17" fmla="*/ 199607 h 203735"/>
                <a:gd name="connsiteX18" fmla="*/ 25868 w 195138"/>
                <a:gd name="connsiteY18" fmla="*/ 183633 h 203735"/>
                <a:gd name="connsiteX19" fmla="*/ 81481 w 195138"/>
                <a:gd name="connsiteY19" fmla="*/ 203810 h 203735"/>
                <a:gd name="connsiteX20" fmla="*/ 165065 w 195138"/>
                <a:gd name="connsiteY20" fmla="*/ 131788 h 203735"/>
                <a:gd name="connsiteX21" fmla="*/ 148940 w 195138"/>
                <a:gd name="connsiteY21" fmla="*/ 99000 h 203735"/>
                <a:gd name="connsiteX22" fmla="*/ 107148 w 195138"/>
                <a:gd name="connsiteY22" fmla="*/ 84988 h 203735"/>
                <a:gd name="connsiteX23" fmla="*/ 85101 w 195138"/>
                <a:gd name="connsiteY23" fmla="*/ 79944 h 203735"/>
                <a:gd name="connsiteX24" fmla="*/ 65027 w 195138"/>
                <a:gd name="connsiteY24" fmla="*/ 54442 h 203735"/>
                <a:gd name="connsiteX25" fmla="*/ 122615 w 195138"/>
                <a:gd name="connsiteY25" fmla="*/ 7921 h 203735"/>
                <a:gd name="connsiteX26" fmla="*/ 170001 w 195138"/>
                <a:gd name="connsiteY26" fmla="*/ 51359 h 203735"/>
                <a:gd name="connsiteX27" fmla="*/ 168684 w 195138"/>
                <a:gd name="connsiteY27" fmla="*/ 67052 h 203735"/>
                <a:gd name="connsiteX28" fmla="*/ 172633 w 195138"/>
                <a:gd name="connsiteY28" fmla="*/ 69855 h 203735"/>
                <a:gd name="connsiteX29" fmla="*/ 177569 w 195138"/>
                <a:gd name="connsiteY29" fmla="*/ 64250 h 203735"/>
                <a:gd name="connsiteX30" fmla="*/ 195339 w 195138"/>
                <a:gd name="connsiteY30" fmla="*/ 2877 h 2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5138" h="203735">
                  <a:moveTo>
                    <a:pt x="195339" y="2877"/>
                  </a:moveTo>
                  <a:cubicBezTo>
                    <a:pt x="195339" y="2036"/>
                    <a:pt x="194681" y="75"/>
                    <a:pt x="191719" y="75"/>
                  </a:cubicBezTo>
                  <a:cubicBezTo>
                    <a:pt x="190074" y="75"/>
                    <a:pt x="189745" y="355"/>
                    <a:pt x="185796" y="4278"/>
                  </a:cubicBezTo>
                  <a:lnTo>
                    <a:pt x="170001" y="20252"/>
                  </a:lnTo>
                  <a:cubicBezTo>
                    <a:pt x="161445" y="7081"/>
                    <a:pt x="144333" y="75"/>
                    <a:pt x="122944" y="75"/>
                  </a:cubicBezTo>
                  <a:cubicBezTo>
                    <a:pt x="81152" y="75"/>
                    <a:pt x="41663" y="32302"/>
                    <a:pt x="41663" y="66212"/>
                  </a:cubicBezTo>
                  <a:cubicBezTo>
                    <a:pt x="41663" y="88911"/>
                    <a:pt x="59104" y="101802"/>
                    <a:pt x="75887" y="106006"/>
                  </a:cubicBezTo>
                  <a:lnTo>
                    <a:pt x="111097" y="113853"/>
                  </a:lnTo>
                  <a:cubicBezTo>
                    <a:pt x="123273" y="116375"/>
                    <a:pt x="141372" y="120579"/>
                    <a:pt x="141372" y="143558"/>
                  </a:cubicBezTo>
                  <a:cubicBezTo>
                    <a:pt x="141372" y="168780"/>
                    <a:pt x="114388" y="195123"/>
                    <a:pt x="82139" y="195123"/>
                  </a:cubicBezTo>
                  <a:cubicBezTo>
                    <a:pt x="61079" y="195123"/>
                    <a:pt x="24552" y="188957"/>
                    <a:pt x="24552" y="154208"/>
                  </a:cubicBezTo>
                  <a:cubicBezTo>
                    <a:pt x="24552" y="147482"/>
                    <a:pt x="26197" y="140756"/>
                    <a:pt x="26526" y="139074"/>
                  </a:cubicBezTo>
                  <a:cubicBezTo>
                    <a:pt x="26855" y="137954"/>
                    <a:pt x="27184" y="137673"/>
                    <a:pt x="27184" y="137113"/>
                  </a:cubicBezTo>
                  <a:cubicBezTo>
                    <a:pt x="27184" y="134310"/>
                    <a:pt x="24881" y="134030"/>
                    <a:pt x="23236" y="134030"/>
                  </a:cubicBezTo>
                  <a:cubicBezTo>
                    <a:pt x="21590" y="134030"/>
                    <a:pt x="20932" y="134310"/>
                    <a:pt x="19945" y="135151"/>
                  </a:cubicBezTo>
                  <a:cubicBezTo>
                    <a:pt x="18629" y="136272"/>
                    <a:pt x="201" y="200167"/>
                    <a:pt x="201" y="201008"/>
                  </a:cubicBezTo>
                  <a:cubicBezTo>
                    <a:pt x="201" y="202689"/>
                    <a:pt x="1846" y="203810"/>
                    <a:pt x="3820" y="203810"/>
                  </a:cubicBezTo>
                  <a:cubicBezTo>
                    <a:pt x="5466" y="203810"/>
                    <a:pt x="5795" y="203530"/>
                    <a:pt x="9744" y="199607"/>
                  </a:cubicBezTo>
                  <a:lnTo>
                    <a:pt x="25868" y="183633"/>
                  </a:lnTo>
                  <a:cubicBezTo>
                    <a:pt x="40018" y="199887"/>
                    <a:pt x="62395" y="203810"/>
                    <a:pt x="81481" y="203810"/>
                  </a:cubicBezTo>
                  <a:cubicBezTo>
                    <a:pt x="126234" y="203810"/>
                    <a:pt x="165065" y="166538"/>
                    <a:pt x="165065" y="131788"/>
                  </a:cubicBezTo>
                  <a:cubicBezTo>
                    <a:pt x="165065" y="112452"/>
                    <a:pt x="153876" y="102923"/>
                    <a:pt x="148940" y="99000"/>
                  </a:cubicBezTo>
                  <a:cubicBezTo>
                    <a:pt x="141372" y="92554"/>
                    <a:pt x="136436" y="91433"/>
                    <a:pt x="107148" y="84988"/>
                  </a:cubicBezTo>
                  <a:cubicBezTo>
                    <a:pt x="99909" y="83306"/>
                    <a:pt x="88062" y="80504"/>
                    <a:pt x="85101" y="79944"/>
                  </a:cubicBezTo>
                  <a:cubicBezTo>
                    <a:pt x="76216" y="77421"/>
                    <a:pt x="65027" y="69294"/>
                    <a:pt x="65027" y="54442"/>
                  </a:cubicBezTo>
                  <a:cubicBezTo>
                    <a:pt x="65027" y="31742"/>
                    <a:pt x="91353" y="7921"/>
                    <a:pt x="122615" y="7921"/>
                  </a:cubicBezTo>
                  <a:cubicBezTo>
                    <a:pt x="149927" y="7921"/>
                    <a:pt x="170001" y="19972"/>
                    <a:pt x="170001" y="51359"/>
                  </a:cubicBezTo>
                  <a:cubicBezTo>
                    <a:pt x="170001" y="60327"/>
                    <a:pt x="168684" y="65371"/>
                    <a:pt x="168684" y="67052"/>
                  </a:cubicBezTo>
                  <a:cubicBezTo>
                    <a:pt x="168684" y="67333"/>
                    <a:pt x="168684" y="69855"/>
                    <a:pt x="172633" y="69855"/>
                  </a:cubicBezTo>
                  <a:cubicBezTo>
                    <a:pt x="175924" y="69855"/>
                    <a:pt x="176253" y="69014"/>
                    <a:pt x="177569" y="64250"/>
                  </a:cubicBezTo>
                  <a:lnTo>
                    <a:pt x="195339" y="2877"/>
                  </a:lnTo>
                  <a:close/>
                </a:path>
              </a:pathLst>
            </a:custGeom>
            <a:solidFill>
              <a:srgbClr val="960000"/>
            </a:solidFill>
            <a:ln w="33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8" name="Forme libre 537">
              <a:extLst>
                <a:ext uri="{FF2B5EF4-FFF2-40B4-BE49-F238E27FC236}">
                  <a16:creationId xmlns:a16="http://schemas.microsoft.com/office/drawing/2014/main" id="{15387604-4B1B-BCC7-B203-FA165AEF609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3886874" y="6594870"/>
              <a:ext cx="149068" cy="197570"/>
            </a:xfrm>
            <a:custGeom>
              <a:avLst/>
              <a:gdLst>
                <a:gd name="connsiteX0" fmla="*/ 76552 w 149068"/>
                <a:gd name="connsiteY0" fmla="*/ 3157 h 197570"/>
                <a:gd name="connsiteX1" fmla="*/ 72274 w 149068"/>
                <a:gd name="connsiteY1" fmla="*/ 75 h 197570"/>
                <a:gd name="connsiteX2" fmla="*/ 32127 w 149068"/>
                <a:gd name="connsiteY2" fmla="*/ 2877 h 197570"/>
                <a:gd name="connsiteX3" fmla="*/ 25875 w 149068"/>
                <a:gd name="connsiteY3" fmla="*/ 8482 h 197570"/>
                <a:gd name="connsiteX4" fmla="*/ 33772 w 149068"/>
                <a:gd name="connsiteY4" fmla="*/ 11845 h 197570"/>
                <a:gd name="connsiteX5" fmla="*/ 50226 w 149068"/>
                <a:gd name="connsiteY5" fmla="*/ 16609 h 197570"/>
                <a:gd name="connsiteX6" fmla="*/ 49239 w 149068"/>
                <a:gd name="connsiteY6" fmla="*/ 22214 h 197570"/>
                <a:gd name="connsiteX7" fmla="*/ 1524 w 149068"/>
                <a:gd name="connsiteY7" fmla="*/ 183633 h 197570"/>
                <a:gd name="connsiteX8" fmla="*/ 207 w 149068"/>
                <a:gd name="connsiteY8" fmla="*/ 189798 h 197570"/>
                <a:gd name="connsiteX9" fmla="*/ 9750 w 149068"/>
                <a:gd name="connsiteY9" fmla="*/ 197645 h 197570"/>
                <a:gd name="connsiteX10" fmla="*/ 20939 w 149068"/>
                <a:gd name="connsiteY10" fmla="*/ 191760 h 197570"/>
                <a:gd name="connsiteX11" fmla="*/ 39367 w 149068"/>
                <a:gd name="connsiteY11" fmla="*/ 130387 h 197570"/>
                <a:gd name="connsiteX12" fmla="*/ 77539 w 149068"/>
                <a:gd name="connsiteY12" fmla="*/ 154207 h 197570"/>
                <a:gd name="connsiteX13" fmla="*/ 76552 w 149068"/>
                <a:gd name="connsiteY13" fmla="*/ 160093 h 197570"/>
                <a:gd name="connsiteX14" fmla="*/ 75235 w 149068"/>
                <a:gd name="connsiteY14" fmla="*/ 169901 h 197570"/>
                <a:gd name="connsiteX15" fmla="*/ 105510 w 149068"/>
                <a:gd name="connsiteY15" fmla="*/ 197645 h 197570"/>
                <a:gd name="connsiteX16" fmla="*/ 131506 w 149068"/>
                <a:gd name="connsiteY16" fmla="*/ 182792 h 197570"/>
                <a:gd name="connsiteX17" fmla="*/ 143353 w 149068"/>
                <a:gd name="connsiteY17" fmla="*/ 154488 h 197570"/>
                <a:gd name="connsiteX18" fmla="*/ 139404 w 149068"/>
                <a:gd name="connsiteY18" fmla="*/ 151685 h 197570"/>
                <a:gd name="connsiteX19" fmla="*/ 134797 w 149068"/>
                <a:gd name="connsiteY19" fmla="*/ 156730 h 197570"/>
                <a:gd name="connsiteX20" fmla="*/ 106168 w 149068"/>
                <a:gd name="connsiteY20" fmla="*/ 191480 h 197570"/>
                <a:gd name="connsiteX21" fmla="*/ 95638 w 149068"/>
                <a:gd name="connsiteY21" fmla="*/ 178308 h 197570"/>
                <a:gd name="connsiteX22" fmla="*/ 98270 w 149068"/>
                <a:gd name="connsiteY22" fmla="*/ 162615 h 197570"/>
                <a:gd name="connsiteX23" fmla="*/ 99586 w 149068"/>
                <a:gd name="connsiteY23" fmla="*/ 153927 h 197570"/>
                <a:gd name="connsiteX24" fmla="*/ 50884 w 149068"/>
                <a:gd name="connsiteY24" fmla="*/ 124502 h 197570"/>
                <a:gd name="connsiteX25" fmla="*/ 79184 w 149068"/>
                <a:gd name="connsiteY25" fmla="*/ 103764 h 197570"/>
                <a:gd name="connsiteX26" fmla="*/ 126241 w 149068"/>
                <a:gd name="connsiteY26" fmla="*/ 76861 h 197570"/>
                <a:gd name="connsiteX27" fmla="*/ 129203 w 149068"/>
                <a:gd name="connsiteY27" fmla="*/ 77141 h 197570"/>
                <a:gd name="connsiteX28" fmla="*/ 136113 w 149068"/>
                <a:gd name="connsiteY28" fmla="*/ 79383 h 197570"/>
                <a:gd name="connsiteX29" fmla="*/ 137429 w 149068"/>
                <a:gd name="connsiteY29" fmla="*/ 80504 h 197570"/>
                <a:gd name="connsiteX30" fmla="*/ 118672 w 149068"/>
                <a:gd name="connsiteY30" fmla="*/ 95637 h 197570"/>
                <a:gd name="connsiteX31" fmla="*/ 131177 w 149068"/>
                <a:gd name="connsiteY31" fmla="*/ 105445 h 197570"/>
                <a:gd name="connsiteX32" fmla="*/ 149276 w 149068"/>
                <a:gd name="connsiteY32" fmla="*/ 88351 h 197570"/>
                <a:gd name="connsiteX33" fmla="*/ 126899 w 149068"/>
                <a:gd name="connsiteY33" fmla="*/ 70696 h 197570"/>
                <a:gd name="connsiteX34" fmla="*/ 78855 w 149068"/>
                <a:gd name="connsiteY34" fmla="*/ 95357 h 197570"/>
                <a:gd name="connsiteX35" fmla="*/ 42328 w 149068"/>
                <a:gd name="connsiteY35" fmla="*/ 121419 h 197570"/>
                <a:gd name="connsiteX36" fmla="*/ 76552 w 149068"/>
                <a:gd name="connsiteY36" fmla="*/ 3157 h 19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9068" h="197570">
                  <a:moveTo>
                    <a:pt x="76552" y="3157"/>
                  </a:moveTo>
                  <a:cubicBezTo>
                    <a:pt x="76552" y="2877"/>
                    <a:pt x="76552" y="75"/>
                    <a:pt x="72274" y="75"/>
                  </a:cubicBezTo>
                  <a:cubicBezTo>
                    <a:pt x="64705" y="75"/>
                    <a:pt x="40683" y="2317"/>
                    <a:pt x="32127" y="2877"/>
                  </a:cubicBezTo>
                  <a:cubicBezTo>
                    <a:pt x="29495" y="3157"/>
                    <a:pt x="25875" y="3438"/>
                    <a:pt x="25875" y="8482"/>
                  </a:cubicBezTo>
                  <a:cubicBezTo>
                    <a:pt x="25875" y="11845"/>
                    <a:pt x="28836" y="11845"/>
                    <a:pt x="33772" y="11845"/>
                  </a:cubicBezTo>
                  <a:cubicBezTo>
                    <a:pt x="49568" y="11845"/>
                    <a:pt x="50226" y="13807"/>
                    <a:pt x="50226" y="16609"/>
                  </a:cubicBezTo>
                  <a:lnTo>
                    <a:pt x="49239" y="22214"/>
                  </a:lnTo>
                  <a:lnTo>
                    <a:pt x="1524" y="183633"/>
                  </a:lnTo>
                  <a:cubicBezTo>
                    <a:pt x="207" y="187556"/>
                    <a:pt x="207" y="188117"/>
                    <a:pt x="207" y="189798"/>
                  </a:cubicBezTo>
                  <a:cubicBezTo>
                    <a:pt x="207" y="196244"/>
                    <a:pt x="6789" y="197645"/>
                    <a:pt x="9750" y="197645"/>
                  </a:cubicBezTo>
                  <a:cubicBezTo>
                    <a:pt x="14028" y="197645"/>
                    <a:pt x="18964" y="195123"/>
                    <a:pt x="20939" y="191760"/>
                  </a:cubicBezTo>
                  <a:cubicBezTo>
                    <a:pt x="22584" y="189238"/>
                    <a:pt x="37392" y="137393"/>
                    <a:pt x="39367" y="130387"/>
                  </a:cubicBezTo>
                  <a:cubicBezTo>
                    <a:pt x="50555" y="131228"/>
                    <a:pt x="77539" y="135712"/>
                    <a:pt x="77539" y="154207"/>
                  </a:cubicBezTo>
                  <a:cubicBezTo>
                    <a:pt x="77539" y="156169"/>
                    <a:pt x="77539" y="157290"/>
                    <a:pt x="76552" y="160093"/>
                  </a:cubicBezTo>
                  <a:cubicBezTo>
                    <a:pt x="75893" y="163455"/>
                    <a:pt x="75235" y="166818"/>
                    <a:pt x="75235" y="169901"/>
                  </a:cubicBezTo>
                  <a:cubicBezTo>
                    <a:pt x="75235" y="186435"/>
                    <a:pt x="88398" y="197645"/>
                    <a:pt x="105510" y="197645"/>
                  </a:cubicBezTo>
                  <a:cubicBezTo>
                    <a:pt x="115382" y="197645"/>
                    <a:pt x="124267" y="193161"/>
                    <a:pt x="131506" y="182792"/>
                  </a:cubicBezTo>
                  <a:cubicBezTo>
                    <a:pt x="139733" y="170461"/>
                    <a:pt x="143353" y="155048"/>
                    <a:pt x="143353" y="154488"/>
                  </a:cubicBezTo>
                  <a:cubicBezTo>
                    <a:pt x="143353" y="151685"/>
                    <a:pt x="140391" y="151685"/>
                    <a:pt x="139404" y="151685"/>
                  </a:cubicBezTo>
                  <a:cubicBezTo>
                    <a:pt x="136113" y="151685"/>
                    <a:pt x="135784" y="152806"/>
                    <a:pt x="134797" y="156730"/>
                  </a:cubicBezTo>
                  <a:cubicBezTo>
                    <a:pt x="128215" y="177187"/>
                    <a:pt x="120647" y="191480"/>
                    <a:pt x="106168" y="191480"/>
                  </a:cubicBezTo>
                  <a:cubicBezTo>
                    <a:pt x="99915" y="191480"/>
                    <a:pt x="95638" y="188397"/>
                    <a:pt x="95638" y="178308"/>
                  </a:cubicBezTo>
                  <a:cubicBezTo>
                    <a:pt x="95638" y="173544"/>
                    <a:pt x="96954" y="167099"/>
                    <a:pt x="98270" y="162615"/>
                  </a:cubicBezTo>
                  <a:cubicBezTo>
                    <a:pt x="99586" y="157851"/>
                    <a:pt x="99586" y="156730"/>
                    <a:pt x="99586" y="153927"/>
                  </a:cubicBezTo>
                  <a:cubicBezTo>
                    <a:pt x="99586" y="135712"/>
                    <a:pt x="78855" y="127585"/>
                    <a:pt x="50884" y="124502"/>
                  </a:cubicBezTo>
                  <a:cubicBezTo>
                    <a:pt x="61085" y="119458"/>
                    <a:pt x="71615" y="110490"/>
                    <a:pt x="79184" y="103764"/>
                  </a:cubicBezTo>
                  <a:cubicBezTo>
                    <a:pt x="94979" y="88911"/>
                    <a:pt x="110117" y="76861"/>
                    <a:pt x="126241" y="76861"/>
                  </a:cubicBezTo>
                  <a:cubicBezTo>
                    <a:pt x="128215" y="76861"/>
                    <a:pt x="128545" y="76861"/>
                    <a:pt x="129203" y="77141"/>
                  </a:cubicBezTo>
                  <a:cubicBezTo>
                    <a:pt x="133152" y="77702"/>
                    <a:pt x="133481" y="77702"/>
                    <a:pt x="136113" y="79383"/>
                  </a:cubicBezTo>
                  <a:cubicBezTo>
                    <a:pt x="136771" y="79663"/>
                    <a:pt x="136771" y="79944"/>
                    <a:pt x="137429" y="80504"/>
                  </a:cubicBezTo>
                  <a:cubicBezTo>
                    <a:pt x="121634" y="81345"/>
                    <a:pt x="118672" y="92274"/>
                    <a:pt x="118672" y="95637"/>
                  </a:cubicBezTo>
                  <a:cubicBezTo>
                    <a:pt x="118672" y="100121"/>
                    <a:pt x="122292" y="105445"/>
                    <a:pt x="131177" y="105445"/>
                  </a:cubicBezTo>
                  <a:cubicBezTo>
                    <a:pt x="139733" y="105445"/>
                    <a:pt x="149276" y="99280"/>
                    <a:pt x="149276" y="88351"/>
                  </a:cubicBezTo>
                  <a:cubicBezTo>
                    <a:pt x="149276" y="79944"/>
                    <a:pt x="141707" y="70696"/>
                    <a:pt x="126899" y="70696"/>
                  </a:cubicBezTo>
                  <a:cubicBezTo>
                    <a:pt x="117685" y="70696"/>
                    <a:pt x="102548" y="72937"/>
                    <a:pt x="78855" y="95357"/>
                  </a:cubicBezTo>
                  <a:cubicBezTo>
                    <a:pt x="67667" y="106006"/>
                    <a:pt x="54833" y="117216"/>
                    <a:pt x="42328" y="121419"/>
                  </a:cubicBezTo>
                  <a:lnTo>
                    <a:pt x="76552" y="3157"/>
                  </a:lnTo>
                  <a:close/>
                </a:path>
              </a:pathLst>
            </a:custGeom>
            <a:solidFill>
              <a:srgbClr val="000000"/>
            </a:solidFill>
            <a:ln w="33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9" name="Forme libre 538">
              <a:extLst>
                <a:ext uri="{FF2B5EF4-FFF2-40B4-BE49-F238E27FC236}">
                  <a16:creationId xmlns:a16="http://schemas.microsoft.com/office/drawing/2014/main" id="{8D6B94D6-EA9A-42C0-6FD6-625A4D9A256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4160283" y="6686509"/>
              <a:ext cx="218831" cy="65576"/>
            </a:xfrm>
            <a:custGeom>
              <a:avLst/>
              <a:gdLst>
                <a:gd name="connsiteX0" fmla="*/ 207859 w 218831"/>
                <a:gd name="connsiteY0" fmla="*/ 11284 h 65576"/>
                <a:gd name="connsiteX1" fmla="*/ 219047 w 218831"/>
                <a:gd name="connsiteY1" fmla="*/ 5680 h 65576"/>
                <a:gd name="connsiteX2" fmla="*/ 208188 w 218831"/>
                <a:gd name="connsiteY2" fmla="*/ 75 h 65576"/>
                <a:gd name="connsiteX3" fmla="*/ 11075 w 218831"/>
                <a:gd name="connsiteY3" fmla="*/ 75 h 65576"/>
                <a:gd name="connsiteX4" fmla="*/ 216 w 218831"/>
                <a:gd name="connsiteY4" fmla="*/ 5680 h 65576"/>
                <a:gd name="connsiteX5" fmla="*/ 11404 w 218831"/>
                <a:gd name="connsiteY5" fmla="*/ 11284 h 65576"/>
                <a:gd name="connsiteX6" fmla="*/ 207859 w 218831"/>
                <a:gd name="connsiteY6" fmla="*/ 11284 h 65576"/>
                <a:gd name="connsiteX7" fmla="*/ 208188 w 218831"/>
                <a:gd name="connsiteY7" fmla="*/ 65651 h 65576"/>
                <a:gd name="connsiteX8" fmla="*/ 219047 w 218831"/>
                <a:gd name="connsiteY8" fmla="*/ 60046 h 65576"/>
                <a:gd name="connsiteX9" fmla="*/ 207859 w 218831"/>
                <a:gd name="connsiteY9" fmla="*/ 54442 h 65576"/>
                <a:gd name="connsiteX10" fmla="*/ 11404 w 218831"/>
                <a:gd name="connsiteY10" fmla="*/ 54442 h 65576"/>
                <a:gd name="connsiteX11" fmla="*/ 216 w 218831"/>
                <a:gd name="connsiteY11" fmla="*/ 60046 h 65576"/>
                <a:gd name="connsiteX12" fmla="*/ 11075 w 218831"/>
                <a:gd name="connsiteY12" fmla="*/ 65651 h 65576"/>
                <a:gd name="connsiteX13" fmla="*/ 208188 w 218831"/>
                <a:gd name="connsiteY13" fmla="*/ 65651 h 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831" h="65576">
                  <a:moveTo>
                    <a:pt x="207859" y="11284"/>
                  </a:moveTo>
                  <a:cubicBezTo>
                    <a:pt x="212795" y="11284"/>
                    <a:pt x="219047" y="11284"/>
                    <a:pt x="219047" y="5680"/>
                  </a:cubicBezTo>
                  <a:cubicBezTo>
                    <a:pt x="219047" y="75"/>
                    <a:pt x="212795" y="75"/>
                    <a:pt x="208188" y="75"/>
                  </a:cubicBezTo>
                  <a:lnTo>
                    <a:pt x="11075" y="75"/>
                  </a:lnTo>
                  <a:cubicBezTo>
                    <a:pt x="6468" y="75"/>
                    <a:pt x="216" y="75"/>
                    <a:pt x="216" y="5680"/>
                  </a:cubicBezTo>
                  <a:cubicBezTo>
                    <a:pt x="216" y="11284"/>
                    <a:pt x="6468" y="11284"/>
                    <a:pt x="11404" y="11284"/>
                  </a:cubicBezTo>
                  <a:lnTo>
                    <a:pt x="207859" y="11284"/>
                  </a:lnTo>
                  <a:close/>
                  <a:moveTo>
                    <a:pt x="208188" y="65651"/>
                  </a:moveTo>
                  <a:cubicBezTo>
                    <a:pt x="212795" y="65651"/>
                    <a:pt x="219047" y="65651"/>
                    <a:pt x="219047" y="60046"/>
                  </a:cubicBezTo>
                  <a:cubicBezTo>
                    <a:pt x="219047" y="54442"/>
                    <a:pt x="212795" y="54442"/>
                    <a:pt x="207859" y="54442"/>
                  </a:cubicBezTo>
                  <a:lnTo>
                    <a:pt x="11404" y="54442"/>
                  </a:lnTo>
                  <a:cubicBezTo>
                    <a:pt x="6468" y="54442"/>
                    <a:pt x="216" y="54442"/>
                    <a:pt x="216" y="60046"/>
                  </a:cubicBezTo>
                  <a:cubicBezTo>
                    <a:pt x="216" y="65651"/>
                    <a:pt x="6468" y="65651"/>
                    <a:pt x="11075" y="65651"/>
                  </a:cubicBezTo>
                  <a:lnTo>
                    <a:pt x="208188" y="65651"/>
                  </a:lnTo>
                  <a:close/>
                </a:path>
              </a:pathLst>
            </a:custGeom>
            <a:solidFill>
              <a:srgbClr val="000000"/>
            </a:solidFill>
            <a:ln w="33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0" name="Forme libre 539">
              <a:extLst>
                <a:ext uri="{FF2B5EF4-FFF2-40B4-BE49-F238E27FC236}">
                  <a16:creationId xmlns:a16="http://schemas.microsoft.com/office/drawing/2014/main" id="{2932E0CF-460D-A75C-955C-9281ABB8F1DB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4521783" y="6579177"/>
              <a:ext cx="76344" cy="280241"/>
            </a:xfrm>
            <a:custGeom>
              <a:avLst/>
              <a:gdLst>
                <a:gd name="connsiteX0" fmla="*/ 76570 w 76344"/>
                <a:gd name="connsiteY0" fmla="*/ 277514 h 280241"/>
                <a:gd name="connsiteX1" fmla="*/ 70976 w 76344"/>
                <a:gd name="connsiteY1" fmla="*/ 271348 h 280241"/>
                <a:gd name="connsiteX2" fmla="*/ 19312 w 76344"/>
                <a:gd name="connsiteY2" fmla="*/ 140195 h 280241"/>
                <a:gd name="connsiteX3" fmla="*/ 72292 w 76344"/>
                <a:gd name="connsiteY3" fmla="*/ 7641 h 280241"/>
                <a:gd name="connsiteX4" fmla="*/ 76570 w 76344"/>
                <a:gd name="connsiteY4" fmla="*/ 2877 h 280241"/>
                <a:gd name="connsiteX5" fmla="*/ 73280 w 76344"/>
                <a:gd name="connsiteY5" fmla="*/ 75 h 280241"/>
                <a:gd name="connsiteX6" fmla="*/ 20958 w 76344"/>
                <a:gd name="connsiteY6" fmla="*/ 54722 h 280241"/>
                <a:gd name="connsiteX7" fmla="*/ 226 w 76344"/>
                <a:gd name="connsiteY7" fmla="*/ 140195 h 280241"/>
                <a:gd name="connsiteX8" fmla="*/ 21945 w 76344"/>
                <a:gd name="connsiteY8" fmla="*/ 227631 h 280241"/>
                <a:gd name="connsiteX9" fmla="*/ 73280 w 76344"/>
                <a:gd name="connsiteY9" fmla="*/ 280316 h 280241"/>
                <a:gd name="connsiteX10" fmla="*/ 76570 w 76344"/>
                <a:gd name="connsiteY10" fmla="*/ 277514 h 28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44" h="280241">
                  <a:moveTo>
                    <a:pt x="76570" y="277514"/>
                  </a:moveTo>
                  <a:cubicBezTo>
                    <a:pt x="76570" y="276673"/>
                    <a:pt x="76570" y="276113"/>
                    <a:pt x="70976" y="271348"/>
                  </a:cubicBezTo>
                  <a:cubicBezTo>
                    <a:pt x="29842" y="236038"/>
                    <a:pt x="19312" y="183072"/>
                    <a:pt x="19312" y="140195"/>
                  </a:cubicBezTo>
                  <a:cubicBezTo>
                    <a:pt x="19312" y="91433"/>
                    <a:pt x="31817" y="42671"/>
                    <a:pt x="72292" y="7641"/>
                  </a:cubicBezTo>
                  <a:cubicBezTo>
                    <a:pt x="76570" y="4278"/>
                    <a:pt x="76570" y="3718"/>
                    <a:pt x="76570" y="2877"/>
                  </a:cubicBezTo>
                  <a:cubicBezTo>
                    <a:pt x="76570" y="915"/>
                    <a:pt x="75254" y="75"/>
                    <a:pt x="73280" y="75"/>
                  </a:cubicBezTo>
                  <a:cubicBezTo>
                    <a:pt x="69989" y="75"/>
                    <a:pt x="40373" y="19131"/>
                    <a:pt x="20958" y="54722"/>
                  </a:cubicBezTo>
                  <a:cubicBezTo>
                    <a:pt x="4175" y="85548"/>
                    <a:pt x="226" y="116655"/>
                    <a:pt x="226" y="140195"/>
                  </a:cubicBezTo>
                  <a:cubicBezTo>
                    <a:pt x="226" y="162054"/>
                    <a:pt x="3846" y="195963"/>
                    <a:pt x="21945" y="227631"/>
                  </a:cubicBezTo>
                  <a:cubicBezTo>
                    <a:pt x="41689" y="262100"/>
                    <a:pt x="69989" y="280316"/>
                    <a:pt x="73280" y="280316"/>
                  </a:cubicBezTo>
                  <a:cubicBezTo>
                    <a:pt x="75254" y="280316"/>
                    <a:pt x="76570" y="279475"/>
                    <a:pt x="76570" y="277514"/>
                  </a:cubicBezTo>
                  <a:close/>
                </a:path>
              </a:pathLst>
            </a:custGeom>
            <a:solidFill>
              <a:srgbClr val="000000"/>
            </a:solidFill>
            <a:ln w="33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1" name="Forme libre 540">
              <a:extLst>
                <a:ext uri="{FF2B5EF4-FFF2-40B4-BE49-F238E27FC236}">
                  <a16:creationId xmlns:a16="http://schemas.microsoft.com/office/drawing/2014/main" id="{1BC4F058-AD20-05EC-2945-1244F375631B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4635276" y="6594870"/>
              <a:ext cx="161573" cy="197570"/>
            </a:xfrm>
            <a:custGeom>
              <a:avLst/>
              <a:gdLst>
                <a:gd name="connsiteX0" fmla="*/ 76574 w 161573"/>
                <a:gd name="connsiteY0" fmla="*/ 3157 h 197570"/>
                <a:gd name="connsiteX1" fmla="*/ 72296 w 161573"/>
                <a:gd name="connsiteY1" fmla="*/ 75 h 197570"/>
                <a:gd name="connsiteX2" fmla="*/ 32150 w 161573"/>
                <a:gd name="connsiteY2" fmla="*/ 2877 h 197570"/>
                <a:gd name="connsiteX3" fmla="*/ 25897 w 161573"/>
                <a:gd name="connsiteY3" fmla="*/ 8482 h 197570"/>
                <a:gd name="connsiteX4" fmla="*/ 33795 w 161573"/>
                <a:gd name="connsiteY4" fmla="*/ 11845 h 197570"/>
                <a:gd name="connsiteX5" fmla="*/ 50249 w 161573"/>
                <a:gd name="connsiteY5" fmla="*/ 16609 h 197570"/>
                <a:gd name="connsiteX6" fmla="*/ 49261 w 161573"/>
                <a:gd name="connsiteY6" fmla="*/ 22214 h 197570"/>
                <a:gd name="connsiteX7" fmla="*/ 1546 w 161573"/>
                <a:gd name="connsiteY7" fmla="*/ 183633 h 197570"/>
                <a:gd name="connsiteX8" fmla="*/ 230 w 161573"/>
                <a:gd name="connsiteY8" fmla="*/ 189798 h 197570"/>
                <a:gd name="connsiteX9" fmla="*/ 9773 w 161573"/>
                <a:gd name="connsiteY9" fmla="*/ 197645 h 197570"/>
                <a:gd name="connsiteX10" fmla="*/ 21949 w 161573"/>
                <a:gd name="connsiteY10" fmla="*/ 190359 h 197570"/>
                <a:gd name="connsiteX11" fmla="*/ 28201 w 161573"/>
                <a:gd name="connsiteY11" fmla="*/ 169060 h 197570"/>
                <a:gd name="connsiteX12" fmla="*/ 35440 w 161573"/>
                <a:gd name="connsiteY12" fmla="*/ 143839 h 197570"/>
                <a:gd name="connsiteX13" fmla="*/ 41035 w 161573"/>
                <a:gd name="connsiteY13" fmla="*/ 125062 h 197570"/>
                <a:gd name="connsiteX14" fmla="*/ 44654 w 161573"/>
                <a:gd name="connsiteY14" fmla="*/ 112452 h 197570"/>
                <a:gd name="connsiteX15" fmla="*/ 67031 w 161573"/>
                <a:gd name="connsiteY15" fmla="*/ 86669 h 197570"/>
                <a:gd name="connsiteX16" fmla="*/ 98622 w 161573"/>
                <a:gd name="connsiteY16" fmla="*/ 76861 h 197570"/>
                <a:gd name="connsiteX17" fmla="*/ 116392 w 161573"/>
                <a:gd name="connsiteY17" fmla="*/ 96478 h 197570"/>
                <a:gd name="connsiteX18" fmla="*/ 95989 w 161573"/>
                <a:gd name="connsiteY18" fmla="*/ 159252 h 197570"/>
                <a:gd name="connsiteX19" fmla="*/ 91711 w 161573"/>
                <a:gd name="connsiteY19" fmla="*/ 174665 h 197570"/>
                <a:gd name="connsiteX20" fmla="*/ 118695 w 161573"/>
                <a:gd name="connsiteY20" fmla="*/ 197645 h 197570"/>
                <a:gd name="connsiteX21" fmla="*/ 161803 w 161573"/>
                <a:gd name="connsiteY21" fmla="*/ 154488 h 197570"/>
                <a:gd name="connsiteX22" fmla="*/ 157854 w 161573"/>
                <a:gd name="connsiteY22" fmla="*/ 151685 h 197570"/>
                <a:gd name="connsiteX23" fmla="*/ 152918 w 161573"/>
                <a:gd name="connsiteY23" fmla="*/ 156730 h 197570"/>
                <a:gd name="connsiteX24" fmla="*/ 119353 w 161573"/>
                <a:gd name="connsiteY24" fmla="*/ 191480 h 197570"/>
                <a:gd name="connsiteX25" fmla="*/ 111456 w 161573"/>
                <a:gd name="connsiteY25" fmla="*/ 182232 h 197570"/>
                <a:gd name="connsiteX26" fmla="*/ 117379 w 161573"/>
                <a:gd name="connsiteY26" fmla="*/ 162334 h 197570"/>
                <a:gd name="connsiteX27" fmla="*/ 137452 w 161573"/>
                <a:gd name="connsiteY27" fmla="*/ 100681 h 197570"/>
                <a:gd name="connsiteX28" fmla="*/ 99609 w 161573"/>
                <a:gd name="connsiteY28" fmla="*/ 70696 h 197570"/>
                <a:gd name="connsiteX29" fmla="*/ 50907 w 161573"/>
                <a:gd name="connsiteY29" fmla="*/ 92274 h 197570"/>
                <a:gd name="connsiteX30" fmla="*/ 76574 w 161573"/>
                <a:gd name="connsiteY30" fmla="*/ 3157 h 19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1573" h="197570">
                  <a:moveTo>
                    <a:pt x="76574" y="3157"/>
                  </a:moveTo>
                  <a:cubicBezTo>
                    <a:pt x="76574" y="2877"/>
                    <a:pt x="76574" y="75"/>
                    <a:pt x="72296" y="75"/>
                  </a:cubicBezTo>
                  <a:cubicBezTo>
                    <a:pt x="64728" y="75"/>
                    <a:pt x="40706" y="2317"/>
                    <a:pt x="32150" y="2877"/>
                  </a:cubicBezTo>
                  <a:cubicBezTo>
                    <a:pt x="29517" y="3157"/>
                    <a:pt x="25897" y="3438"/>
                    <a:pt x="25897" y="8482"/>
                  </a:cubicBezTo>
                  <a:cubicBezTo>
                    <a:pt x="25897" y="11845"/>
                    <a:pt x="28859" y="11845"/>
                    <a:pt x="33795" y="11845"/>
                  </a:cubicBezTo>
                  <a:cubicBezTo>
                    <a:pt x="49590" y="11845"/>
                    <a:pt x="50249" y="13807"/>
                    <a:pt x="50249" y="16609"/>
                  </a:cubicBezTo>
                  <a:lnTo>
                    <a:pt x="49261" y="22214"/>
                  </a:lnTo>
                  <a:lnTo>
                    <a:pt x="1546" y="183633"/>
                  </a:lnTo>
                  <a:cubicBezTo>
                    <a:pt x="230" y="187556"/>
                    <a:pt x="230" y="188117"/>
                    <a:pt x="230" y="189798"/>
                  </a:cubicBezTo>
                  <a:cubicBezTo>
                    <a:pt x="230" y="196244"/>
                    <a:pt x="6811" y="197645"/>
                    <a:pt x="9773" y="197645"/>
                  </a:cubicBezTo>
                  <a:cubicBezTo>
                    <a:pt x="15038" y="197645"/>
                    <a:pt x="20303" y="194282"/>
                    <a:pt x="21949" y="190359"/>
                  </a:cubicBezTo>
                  <a:lnTo>
                    <a:pt x="28201" y="169060"/>
                  </a:lnTo>
                  <a:lnTo>
                    <a:pt x="35440" y="143839"/>
                  </a:lnTo>
                  <a:cubicBezTo>
                    <a:pt x="37415" y="137673"/>
                    <a:pt x="39389" y="131508"/>
                    <a:pt x="41035" y="125062"/>
                  </a:cubicBezTo>
                  <a:cubicBezTo>
                    <a:pt x="41693" y="123381"/>
                    <a:pt x="44325" y="114133"/>
                    <a:pt x="44654" y="112452"/>
                  </a:cubicBezTo>
                  <a:cubicBezTo>
                    <a:pt x="45642" y="109929"/>
                    <a:pt x="55843" y="94236"/>
                    <a:pt x="67031" y="86669"/>
                  </a:cubicBezTo>
                  <a:cubicBezTo>
                    <a:pt x="74271" y="82185"/>
                    <a:pt x="84472" y="76861"/>
                    <a:pt x="98622" y="76861"/>
                  </a:cubicBezTo>
                  <a:cubicBezTo>
                    <a:pt x="112772" y="76861"/>
                    <a:pt x="116392" y="86389"/>
                    <a:pt x="116392" y="96478"/>
                  </a:cubicBezTo>
                  <a:cubicBezTo>
                    <a:pt x="116392" y="111611"/>
                    <a:pt x="103887" y="142157"/>
                    <a:pt x="95989" y="159252"/>
                  </a:cubicBezTo>
                  <a:cubicBezTo>
                    <a:pt x="93357" y="165697"/>
                    <a:pt x="91711" y="169060"/>
                    <a:pt x="91711" y="174665"/>
                  </a:cubicBezTo>
                  <a:cubicBezTo>
                    <a:pt x="91711" y="187836"/>
                    <a:pt x="103229" y="197645"/>
                    <a:pt x="118695" y="197645"/>
                  </a:cubicBezTo>
                  <a:cubicBezTo>
                    <a:pt x="149628" y="197645"/>
                    <a:pt x="161803" y="156730"/>
                    <a:pt x="161803" y="154488"/>
                  </a:cubicBezTo>
                  <a:cubicBezTo>
                    <a:pt x="161803" y="151685"/>
                    <a:pt x="158842" y="151685"/>
                    <a:pt x="157854" y="151685"/>
                  </a:cubicBezTo>
                  <a:cubicBezTo>
                    <a:pt x="154564" y="151685"/>
                    <a:pt x="154564" y="152526"/>
                    <a:pt x="152918" y="156730"/>
                  </a:cubicBezTo>
                  <a:cubicBezTo>
                    <a:pt x="147982" y="171582"/>
                    <a:pt x="137452" y="191480"/>
                    <a:pt x="119353" y="191480"/>
                  </a:cubicBezTo>
                  <a:cubicBezTo>
                    <a:pt x="113759" y="191480"/>
                    <a:pt x="111456" y="188677"/>
                    <a:pt x="111456" y="182232"/>
                  </a:cubicBezTo>
                  <a:cubicBezTo>
                    <a:pt x="111456" y="175226"/>
                    <a:pt x="114417" y="168500"/>
                    <a:pt x="117379" y="162334"/>
                  </a:cubicBezTo>
                  <a:cubicBezTo>
                    <a:pt x="122644" y="150284"/>
                    <a:pt x="137452" y="116935"/>
                    <a:pt x="137452" y="100681"/>
                  </a:cubicBezTo>
                  <a:cubicBezTo>
                    <a:pt x="137452" y="82466"/>
                    <a:pt x="124289" y="70696"/>
                    <a:pt x="99609" y="70696"/>
                  </a:cubicBezTo>
                  <a:cubicBezTo>
                    <a:pt x="78878" y="70696"/>
                    <a:pt x="63082" y="79383"/>
                    <a:pt x="50907" y="92274"/>
                  </a:cubicBezTo>
                  <a:lnTo>
                    <a:pt x="76574" y="3157"/>
                  </a:lnTo>
                  <a:close/>
                </a:path>
              </a:pathLst>
            </a:custGeom>
            <a:solidFill>
              <a:srgbClr val="9999D2"/>
            </a:solidFill>
            <a:ln w="33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2" name="Forme libre 541">
              <a:extLst>
                <a:ext uri="{FF2B5EF4-FFF2-40B4-BE49-F238E27FC236}">
                  <a16:creationId xmlns:a16="http://schemas.microsoft.com/office/drawing/2014/main" id="{4322A2C2-9D34-94EC-6361-9DD00729762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4813683" y="6597953"/>
              <a:ext cx="234297" cy="205416"/>
            </a:xfrm>
            <a:custGeom>
              <a:avLst/>
              <a:gdLst>
                <a:gd name="connsiteX0" fmla="*/ 107842 w 234297"/>
                <a:gd name="connsiteY0" fmla="*/ 75 h 205416"/>
                <a:gd name="connsiteX1" fmla="*/ 12740 w 234297"/>
                <a:gd name="connsiteY1" fmla="*/ 32302 h 205416"/>
                <a:gd name="connsiteX2" fmla="*/ 236 w 234297"/>
                <a:gd name="connsiteY2" fmla="*/ 52200 h 205416"/>
                <a:gd name="connsiteX3" fmla="*/ 3526 w 234297"/>
                <a:gd name="connsiteY3" fmla="*/ 54442 h 205416"/>
                <a:gd name="connsiteX4" fmla="*/ 18993 w 234297"/>
                <a:gd name="connsiteY4" fmla="*/ 49117 h 205416"/>
                <a:gd name="connsiteX5" fmla="*/ 28865 w 234297"/>
                <a:gd name="connsiteY5" fmla="*/ 38188 h 205416"/>
                <a:gd name="connsiteX6" fmla="*/ 84149 w 234297"/>
                <a:gd name="connsiteY6" fmla="*/ 15488 h 205416"/>
                <a:gd name="connsiteX7" fmla="*/ 30839 w 234297"/>
                <a:gd name="connsiteY7" fmla="*/ 198486 h 205416"/>
                <a:gd name="connsiteX8" fmla="*/ 28865 w 234297"/>
                <a:gd name="connsiteY8" fmla="*/ 203530 h 205416"/>
                <a:gd name="connsiteX9" fmla="*/ 32156 w 234297"/>
                <a:gd name="connsiteY9" fmla="*/ 205492 h 205416"/>
                <a:gd name="connsiteX10" fmla="*/ 56836 w 234297"/>
                <a:gd name="connsiteY10" fmla="*/ 192040 h 205416"/>
                <a:gd name="connsiteX11" fmla="*/ 110803 w 234297"/>
                <a:gd name="connsiteY11" fmla="*/ 15488 h 205416"/>
                <a:gd name="connsiteX12" fmla="*/ 127915 w 234297"/>
                <a:gd name="connsiteY12" fmla="*/ 15488 h 205416"/>
                <a:gd name="connsiteX13" fmla="*/ 206562 w 234297"/>
                <a:gd name="connsiteY13" fmla="*/ 56683 h 205416"/>
                <a:gd name="connsiteX14" fmla="*/ 119030 w 234297"/>
                <a:gd name="connsiteY14" fmla="*/ 118617 h 205416"/>
                <a:gd name="connsiteX15" fmla="*/ 99286 w 234297"/>
                <a:gd name="connsiteY15" fmla="*/ 123941 h 205416"/>
                <a:gd name="connsiteX16" fmla="*/ 90730 w 234297"/>
                <a:gd name="connsiteY16" fmla="*/ 132068 h 205416"/>
                <a:gd name="connsiteX17" fmla="*/ 96982 w 234297"/>
                <a:gd name="connsiteY17" fmla="*/ 134030 h 205416"/>
                <a:gd name="connsiteX18" fmla="*/ 234533 w 234297"/>
                <a:gd name="connsiteY18" fmla="*/ 44633 h 205416"/>
                <a:gd name="connsiteX19" fmla="*/ 151937 w 234297"/>
                <a:gd name="connsiteY19" fmla="*/ 75 h 205416"/>
                <a:gd name="connsiteX20" fmla="*/ 107842 w 234297"/>
                <a:gd name="connsiteY20" fmla="*/ 75 h 20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4297" h="205416">
                  <a:moveTo>
                    <a:pt x="107842" y="75"/>
                  </a:moveTo>
                  <a:cubicBezTo>
                    <a:pt x="61443" y="75"/>
                    <a:pt x="26232" y="19131"/>
                    <a:pt x="12740" y="32302"/>
                  </a:cubicBezTo>
                  <a:cubicBezTo>
                    <a:pt x="1223" y="43512"/>
                    <a:pt x="236" y="51639"/>
                    <a:pt x="236" y="52200"/>
                  </a:cubicBezTo>
                  <a:cubicBezTo>
                    <a:pt x="236" y="53881"/>
                    <a:pt x="1552" y="54442"/>
                    <a:pt x="3526" y="54442"/>
                  </a:cubicBezTo>
                  <a:cubicBezTo>
                    <a:pt x="8792" y="54442"/>
                    <a:pt x="16360" y="50518"/>
                    <a:pt x="18993" y="49117"/>
                  </a:cubicBezTo>
                  <a:cubicBezTo>
                    <a:pt x="25903" y="45194"/>
                    <a:pt x="26890" y="43512"/>
                    <a:pt x="28865" y="38188"/>
                  </a:cubicBezTo>
                  <a:cubicBezTo>
                    <a:pt x="33472" y="26978"/>
                    <a:pt x="42686" y="17169"/>
                    <a:pt x="84149" y="15488"/>
                  </a:cubicBezTo>
                  <a:cubicBezTo>
                    <a:pt x="78225" y="78542"/>
                    <a:pt x="58481" y="139915"/>
                    <a:pt x="30839" y="198486"/>
                  </a:cubicBezTo>
                  <a:cubicBezTo>
                    <a:pt x="28865" y="202689"/>
                    <a:pt x="28865" y="203250"/>
                    <a:pt x="28865" y="203530"/>
                  </a:cubicBezTo>
                  <a:cubicBezTo>
                    <a:pt x="28865" y="204371"/>
                    <a:pt x="29852" y="205492"/>
                    <a:pt x="32156" y="205492"/>
                  </a:cubicBezTo>
                  <a:cubicBezTo>
                    <a:pt x="37421" y="205492"/>
                    <a:pt x="53216" y="199326"/>
                    <a:pt x="56836" y="192040"/>
                  </a:cubicBezTo>
                  <a:cubicBezTo>
                    <a:pt x="73947" y="157851"/>
                    <a:pt x="100931" y="93395"/>
                    <a:pt x="110803" y="15488"/>
                  </a:cubicBezTo>
                  <a:lnTo>
                    <a:pt x="127915" y="15488"/>
                  </a:lnTo>
                  <a:cubicBezTo>
                    <a:pt x="168061" y="15488"/>
                    <a:pt x="206562" y="28659"/>
                    <a:pt x="206562" y="56683"/>
                  </a:cubicBezTo>
                  <a:cubicBezTo>
                    <a:pt x="206562" y="77702"/>
                    <a:pt x="182869" y="116935"/>
                    <a:pt x="119030" y="118617"/>
                  </a:cubicBezTo>
                  <a:cubicBezTo>
                    <a:pt x="112119" y="118897"/>
                    <a:pt x="108500" y="118897"/>
                    <a:pt x="99286" y="123941"/>
                  </a:cubicBezTo>
                  <a:cubicBezTo>
                    <a:pt x="93362" y="127304"/>
                    <a:pt x="90730" y="130387"/>
                    <a:pt x="90730" y="132068"/>
                  </a:cubicBezTo>
                  <a:cubicBezTo>
                    <a:pt x="90730" y="134030"/>
                    <a:pt x="92704" y="134030"/>
                    <a:pt x="96982" y="134030"/>
                  </a:cubicBezTo>
                  <a:cubicBezTo>
                    <a:pt x="156873" y="134030"/>
                    <a:pt x="234533" y="90873"/>
                    <a:pt x="234533" y="44633"/>
                  </a:cubicBezTo>
                  <a:cubicBezTo>
                    <a:pt x="234533" y="12686"/>
                    <a:pt x="190109" y="75"/>
                    <a:pt x="151937" y="75"/>
                  </a:cubicBezTo>
                  <a:lnTo>
                    <a:pt x="107842" y="75"/>
                  </a:lnTo>
                  <a:close/>
                </a:path>
              </a:pathLst>
            </a:custGeom>
            <a:solidFill>
              <a:srgbClr val="1A8000"/>
            </a:solidFill>
            <a:ln w="33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3" name="Forme libre 542">
              <a:extLst>
                <a:ext uri="{FF2B5EF4-FFF2-40B4-BE49-F238E27FC236}">
                  <a16:creationId xmlns:a16="http://schemas.microsoft.com/office/drawing/2014/main" id="{3600D66C-EC34-4FE8-8B17-8E0F66D4BD06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5080157" y="6594870"/>
              <a:ext cx="162889" cy="198130"/>
            </a:xfrm>
            <a:custGeom>
              <a:avLst/>
              <a:gdLst>
                <a:gd name="connsiteX0" fmla="*/ 100281 w 162889"/>
                <a:gd name="connsiteY0" fmla="*/ 112732 h 198130"/>
                <a:gd name="connsiteX1" fmla="*/ 134833 w 162889"/>
                <a:gd name="connsiteY1" fmla="*/ 191480 h 198130"/>
                <a:gd name="connsiteX2" fmla="*/ 152274 w 162889"/>
                <a:gd name="connsiteY2" fmla="*/ 197645 h 198130"/>
                <a:gd name="connsiteX3" fmla="*/ 159513 w 162889"/>
                <a:gd name="connsiteY3" fmla="*/ 197645 h 198130"/>
                <a:gd name="connsiteX4" fmla="*/ 163133 w 162889"/>
                <a:gd name="connsiteY4" fmla="*/ 194843 h 198130"/>
                <a:gd name="connsiteX5" fmla="*/ 161488 w 162889"/>
                <a:gd name="connsiteY5" fmla="*/ 192320 h 198130"/>
                <a:gd name="connsiteX6" fmla="*/ 153919 w 162889"/>
                <a:gd name="connsiteY6" fmla="*/ 179429 h 198130"/>
                <a:gd name="connsiteX7" fmla="*/ 86789 w 162889"/>
                <a:gd name="connsiteY7" fmla="*/ 19972 h 198130"/>
                <a:gd name="connsiteX8" fmla="*/ 46642 w 162889"/>
                <a:gd name="connsiteY8" fmla="*/ 75 h 198130"/>
                <a:gd name="connsiteX9" fmla="*/ 40719 w 162889"/>
                <a:gd name="connsiteY9" fmla="*/ 3157 h 198130"/>
                <a:gd name="connsiteX10" fmla="*/ 43681 w 162889"/>
                <a:gd name="connsiteY10" fmla="*/ 5960 h 198130"/>
                <a:gd name="connsiteX11" fmla="*/ 65070 w 162889"/>
                <a:gd name="connsiteY11" fmla="*/ 28379 h 198130"/>
                <a:gd name="connsiteX12" fmla="*/ 96990 w 162889"/>
                <a:gd name="connsiteY12" fmla="*/ 104605 h 198130"/>
                <a:gd name="connsiteX13" fmla="*/ 6167 w 162889"/>
                <a:gd name="connsiteY13" fmla="*/ 181391 h 198130"/>
                <a:gd name="connsiteX14" fmla="*/ 243 w 162889"/>
                <a:gd name="connsiteY14" fmla="*/ 190078 h 198130"/>
                <a:gd name="connsiteX15" fmla="*/ 10116 w 162889"/>
                <a:gd name="connsiteY15" fmla="*/ 198205 h 198130"/>
                <a:gd name="connsiteX16" fmla="*/ 20975 w 162889"/>
                <a:gd name="connsiteY16" fmla="*/ 192320 h 198130"/>
                <a:gd name="connsiteX17" fmla="*/ 100281 w 162889"/>
                <a:gd name="connsiteY17" fmla="*/ 112732 h 19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2889" h="198130">
                  <a:moveTo>
                    <a:pt x="100281" y="112732"/>
                  </a:moveTo>
                  <a:cubicBezTo>
                    <a:pt x="113773" y="142157"/>
                    <a:pt x="129568" y="185034"/>
                    <a:pt x="134833" y="191480"/>
                  </a:cubicBezTo>
                  <a:cubicBezTo>
                    <a:pt x="140098" y="197645"/>
                    <a:pt x="143389" y="197645"/>
                    <a:pt x="152274" y="197645"/>
                  </a:cubicBezTo>
                  <a:lnTo>
                    <a:pt x="159513" y="197645"/>
                  </a:lnTo>
                  <a:cubicBezTo>
                    <a:pt x="162804" y="197365"/>
                    <a:pt x="163133" y="195683"/>
                    <a:pt x="163133" y="194843"/>
                  </a:cubicBezTo>
                  <a:cubicBezTo>
                    <a:pt x="163133" y="194002"/>
                    <a:pt x="162475" y="193441"/>
                    <a:pt x="161488" y="192320"/>
                  </a:cubicBezTo>
                  <a:cubicBezTo>
                    <a:pt x="158197" y="189238"/>
                    <a:pt x="156222" y="185034"/>
                    <a:pt x="153919" y="179429"/>
                  </a:cubicBezTo>
                  <a:lnTo>
                    <a:pt x="86789" y="19972"/>
                  </a:lnTo>
                  <a:cubicBezTo>
                    <a:pt x="79878" y="3718"/>
                    <a:pt x="62109" y="75"/>
                    <a:pt x="46642" y="75"/>
                  </a:cubicBezTo>
                  <a:cubicBezTo>
                    <a:pt x="44997" y="75"/>
                    <a:pt x="40719" y="75"/>
                    <a:pt x="40719" y="3157"/>
                  </a:cubicBezTo>
                  <a:cubicBezTo>
                    <a:pt x="40719" y="5399"/>
                    <a:pt x="43352" y="5960"/>
                    <a:pt x="43681" y="5960"/>
                  </a:cubicBezTo>
                  <a:cubicBezTo>
                    <a:pt x="54540" y="7641"/>
                    <a:pt x="56843" y="9323"/>
                    <a:pt x="65070" y="28379"/>
                  </a:cubicBezTo>
                  <a:lnTo>
                    <a:pt x="96990" y="104605"/>
                  </a:lnTo>
                  <a:lnTo>
                    <a:pt x="6167" y="181391"/>
                  </a:lnTo>
                  <a:cubicBezTo>
                    <a:pt x="2218" y="184754"/>
                    <a:pt x="243" y="186435"/>
                    <a:pt x="243" y="190078"/>
                  </a:cubicBezTo>
                  <a:cubicBezTo>
                    <a:pt x="243" y="194843"/>
                    <a:pt x="4850" y="198205"/>
                    <a:pt x="10116" y="198205"/>
                  </a:cubicBezTo>
                  <a:cubicBezTo>
                    <a:pt x="15381" y="198205"/>
                    <a:pt x="18342" y="195123"/>
                    <a:pt x="20975" y="192320"/>
                  </a:cubicBezTo>
                  <a:lnTo>
                    <a:pt x="100281" y="112732"/>
                  </a:lnTo>
                  <a:close/>
                </a:path>
              </a:pathLst>
            </a:custGeom>
            <a:solidFill>
              <a:srgbClr val="000000"/>
            </a:solidFill>
            <a:ln w="33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4" name="Forme libre 543">
              <a:extLst>
                <a:ext uri="{FF2B5EF4-FFF2-40B4-BE49-F238E27FC236}">
                  <a16:creationId xmlns:a16="http://schemas.microsoft.com/office/drawing/2014/main" id="{479EF221-727A-96E3-7CEF-3D2E2911106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5271787" y="6591788"/>
              <a:ext cx="195138" cy="203735"/>
            </a:xfrm>
            <a:custGeom>
              <a:avLst/>
              <a:gdLst>
                <a:gd name="connsiteX0" fmla="*/ 195388 w 195138"/>
                <a:gd name="connsiteY0" fmla="*/ 2877 h 203735"/>
                <a:gd name="connsiteX1" fmla="*/ 191768 w 195138"/>
                <a:gd name="connsiteY1" fmla="*/ 75 h 203735"/>
                <a:gd name="connsiteX2" fmla="*/ 185845 w 195138"/>
                <a:gd name="connsiteY2" fmla="*/ 4278 h 203735"/>
                <a:gd name="connsiteX3" fmla="*/ 170049 w 195138"/>
                <a:gd name="connsiteY3" fmla="*/ 20252 h 203735"/>
                <a:gd name="connsiteX4" fmla="*/ 122992 w 195138"/>
                <a:gd name="connsiteY4" fmla="*/ 75 h 203735"/>
                <a:gd name="connsiteX5" fmla="*/ 41712 w 195138"/>
                <a:gd name="connsiteY5" fmla="*/ 66212 h 203735"/>
                <a:gd name="connsiteX6" fmla="*/ 75935 w 195138"/>
                <a:gd name="connsiteY6" fmla="*/ 106006 h 203735"/>
                <a:gd name="connsiteX7" fmla="*/ 111146 w 195138"/>
                <a:gd name="connsiteY7" fmla="*/ 113853 h 203735"/>
                <a:gd name="connsiteX8" fmla="*/ 141420 w 195138"/>
                <a:gd name="connsiteY8" fmla="*/ 143558 h 203735"/>
                <a:gd name="connsiteX9" fmla="*/ 82188 w 195138"/>
                <a:gd name="connsiteY9" fmla="*/ 195123 h 203735"/>
                <a:gd name="connsiteX10" fmla="*/ 24600 w 195138"/>
                <a:gd name="connsiteY10" fmla="*/ 154208 h 203735"/>
                <a:gd name="connsiteX11" fmla="*/ 26575 w 195138"/>
                <a:gd name="connsiteY11" fmla="*/ 139074 h 203735"/>
                <a:gd name="connsiteX12" fmla="*/ 27233 w 195138"/>
                <a:gd name="connsiteY12" fmla="*/ 137113 h 203735"/>
                <a:gd name="connsiteX13" fmla="*/ 23284 w 195138"/>
                <a:gd name="connsiteY13" fmla="*/ 134030 h 203735"/>
                <a:gd name="connsiteX14" fmla="*/ 19994 w 195138"/>
                <a:gd name="connsiteY14" fmla="*/ 135151 h 203735"/>
                <a:gd name="connsiteX15" fmla="*/ 249 w 195138"/>
                <a:gd name="connsiteY15" fmla="*/ 201008 h 203735"/>
                <a:gd name="connsiteX16" fmla="*/ 3869 w 195138"/>
                <a:gd name="connsiteY16" fmla="*/ 203810 h 203735"/>
                <a:gd name="connsiteX17" fmla="*/ 9792 w 195138"/>
                <a:gd name="connsiteY17" fmla="*/ 199607 h 203735"/>
                <a:gd name="connsiteX18" fmla="*/ 25917 w 195138"/>
                <a:gd name="connsiteY18" fmla="*/ 183633 h 203735"/>
                <a:gd name="connsiteX19" fmla="*/ 81530 w 195138"/>
                <a:gd name="connsiteY19" fmla="*/ 203810 h 203735"/>
                <a:gd name="connsiteX20" fmla="*/ 165113 w 195138"/>
                <a:gd name="connsiteY20" fmla="*/ 131788 h 203735"/>
                <a:gd name="connsiteX21" fmla="*/ 148989 w 195138"/>
                <a:gd name="connsiteY21" fmla="*/ 99000 h 203735"/>
                <a:gd name="connsiteX22" fmla="*/ 107197 w 195138"/>
                <a:gd name="connsiteY22" fmla="*/ 84988 h 203735"/>
                <a:gd name="connsiteX23" fmla="*/ 85149 w 195138"/>
                <a:gd name="connsiteY23" fmla="*/ 79944 h 203735"/>
                <a:gd name="connsiteX24" fmla="*/ 65076 w 195138"/>
                <a:gd name="connsiteY24" fmla="*/ 54442 h 203735"/>
                <a:gd name="connsiteX25" fmla="*/ 122663 w 195138"/>
                <a:gd name="connsiteY25" fmla="*/ 7921 h 203735"/>
                <a:gd name="connsiteX26" fmla="*/ 170049 w 195138"/>
                <a:gd name="connsiteY26" fmla="*/ 51359 h 203735"/>
                <a:gd name="connsiteX27" fmla="*/ 168733 w 195138"/>
                <a:gd name="connsiteY27" fmla="*/ 67052 h 203735"/>
                <a:gd name="connsiteX28" fmla="*/ 172682 w 195138"/>
                <a:gd name="connsiteY28" fmla="*/ 69855 h 203735"/>
                <a:gd name="connsiteX29" fmla="*/ 177618 w 195138"/>
                <a:gd name="connsiteY29" fmla="*/ 64250 h 203735"/>
                <a:gd name="connsiteX30" fmla="*/ 195388 w 195138"/>
                <a:gd name="connsiteY30" fmla="*/ 2877 h 20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5138" h="203735">
                  <a:moveTo>
                    <a:pt x="195388" y="2877"/>
                  </a:moveTo>
                  <a:cubicBezTo>
                    <a:pt x="195388" y="2036"/>
                    <a:pt x="194729" y="75"/>
                    <a:pt x="191768" y="75"/>
                  </a:cubicBezTo>
                  <a:cubicBezTo>
                    <a:pt x="190123" y="75"/>
                    <a:pt x="189793" y="355"/>
                    <a:pt x="185845" y="4278"/>
                  </a:cubicBezTo>
                  <a:lnTo>
                    <a:pt x="170049" y="20252"/>
                  </a:lnTo>
                  <a:cubicBezTo>
                    <a:pt x="161493" y="7081"/>
                    <a:pt x="144382" y="75"/>
                    <a:pt x="122992" y="75"/>
                  </a:cubicBezTo>
                  <a:cubicBezTo>
                    <a:pt x="81200" y="75"/>
                    <a:pt x="41712" y="32302"/>
                    <a:pt x="41712" y="66212"/>
                  </a:cubicBezTo>
                  <a:cubicBezTo>
                    <a:pt x="41712" y="88911"/>
                    <a:pt x="59153" y="101802"/>
                    <a:pt x="75935" y="106006"/>
                  </a:cubicBezTo>
                  <a:lnTo>
                    <a:pt x="111146" y="113853"/>
                  </a:lnTo>
                  <a:cubicBezTo>
                    <a:pt x="123321" y="116375"/>
                    <a:pt x="141420" y="120579"/>
                    <a:pt x="141420" y="143558"/>
                  </a:cubicBezTo>
                  <a:cubicBezTo>
                    <a:pt x="141420" y="168780"/>
                    <a:pt x="114436" y="195123"/>
                    <a:pt x="82188" y="195123"/>
                  </a:cubicBezTo>
                  <a:cubicBezTo>
                    <a:pt x="61127" y="195123"/>
                    <a:pt x="24600" y="188957"/>
                    <a:pt x="24600" y="154208"/>
                  </a:cubicBezTo>
                  <a:cubicBezTo>
                    <a:pt x="24600" y="147482"/>
                    <a:pt x="26246" y="140756"/>
                    <a:pt x="26575" y="139074"/>
                  </a:cubicBezTo>
                  <a:cubicBezTo>
                    <a:pt x="26904" y="137954"/>
                    <a:pt x="27233" y="137673"/>
                    <a:pt x="27233" y="137113"/>
                  </a:cubicBezTo>
                  <a:cubicBezTo>
                    <a:pt x="27233" y="134310"/>
                    <a:pt x="24930" y="134030"/>
                    <a:pt x="23284" y="134030"/>
                  </a:cubicBezTo>
                  <a:cubicBezTo>
                    <a:pt x="21639" y="134030"/>
                    <a:pt x="20981" y="134310"/>
                    <a:pt x="19994" y="135151"/>
                  </a:cubicBezTo>
                  <a:cubicBezTo>
                    <a:pt x="18677" y="136272"/>
                    <a:pt x="249" y="200167"/>
                    <a:pt x="249" y="201008"/>
                  </a:cubicBezTo>
                  <a:cubicBezTo>
                    <a:pt x="249" y="202689"/>
                    <a:pt x="1895" y="203810"/>
                    <a:pt x="3869" y="203810"/>
                  </a:cubicBezTo>
                  <a:cubicBezTo>
                    <a:pt x="5514" y="203810"/>
                    <a:pt x="5843" y="203530"/>
                    <a:pt x="9792" y="199607"/>
                  </a:cubicBezTo>
                  <a:lnTo>
                    <a:pt x="25917" y="183633"/>
                  </a:lnTo>
                  <a:cubicBezTo>
                    <a:pt x="40067" y="199887"/>
                    <a:pt x="62443" y="203810"/>
                    <a:pt x="81530" y="203810"/>
                  </a:cubicBezTo>
                  <a:cubicBezTo>
                    <a:pt x="126283" y="203810"/>
                    <a:pt x="165113" y="166538"/>
                    <a:pt x="165113" y="131788"/>
                  </a:cubicBezTo>
                  <a:cubicBezTo>
                    <a:pt x="165113" y="112452"/>
                    <a:pt x="153925" y="102923"/>
                    <a:pt x="148989" y="99000"/>
                  </a:cubicBezTo>
                  <a:cubicBezTo>
                    <a:pt x="141420" y="92554"/>
                    <a:pt x="136484" y="91433"/>
                    <a:pt x="107197" y="84988"/>
                  </a:cubicBezTo>
                  <a:cubicBezTo>
                    <a:pt x="99957" y="83306"/>
                    <a:pt x="88111" y="80504"/>
                    <a:pt x="85149" y="79944"/>
                  </a:cubicBezTo>
                  <a:cubicBezTo>
                    <a:pt x="76264" y="77421"/>
                    <a:pt x="65076" y="69294"/>
                    <a:pt x="65076" y="54442"/>
                  </a:cubicBezTo>
                  <a:cubicBezTo>
                    <a:pt x="65076" y="31742"/>
                    <a:pt x="91402" y="7921"/>
                    <a:pt x="122663" y="7921"/>
                  </a:cubicBezTo>
                  <a:cubicBezTo>
                    <a:pt x="149976" y="7921"/>
                    <a:pt x="170049" y="19972"/>
                    <a:pt x="170049" y="51359"/>
                  </a:cubicBezTo>
                  <a:cubicBezTo>
                    <a:pt x="170049" y="60327"/>
                    <a:pt x="168733" y="65371"/>
                    <a:pt x="168733" y="67052"/>
                  </a:cubicBezTo>
                  <a:cubicBezTo>
                    <a:pt x="168733" y="67333"/>
                    <a:pt x="168733" y="69855"/>
                    <a:pt x="172682" y="69855"/>
                  </a:cubicBezTo>
                  <a:cubicBezTo>
                    <a:pt x="175973" y="69855"/>
                    <a:pt x="176302" y="69014"/>
                    <a:pt x="177618" y="64250"/>
                  </a:cubicBezTo>
                  <a:lnTo>
                    <a:pt x="195388" y="2877"/>
                  </a:lnTo>
                  <a:close/>
                </a:path>
              </a:pathLst>
            </a:custGeom>
            <a:solidFill>
              <a:srgbClr val="960000"/>
            </a:solidFill>
            <a:ln w="33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5" name="Forme libre 544">
              <a:extLst>
                <a:ext uri="{FF2B5EF4-FFF2-40B4-BE49-F238E27FC236}">
                  <a16:creationId xmlns:a16="http://schemas.microsoft.com/office/drawing/2014/main" id="{6F812745-A206-D416-A05A-5EA9275338BD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5494182" y="6579177"/>
              <a:ext cx="76344" cy="280241"/>
            </a:xfrm>
            <a:custGeom>
              <a:avLst/>
              <a:gdLst>
                <a:gd name="connsiteX0" fmla="*/ 76600 w 76344"/>
                <a:gd name="connsiteY0" fmla="*/ 140195 h 280241"/>
                <a:gd name="connsiteX1" fmla="*/ 54882 w 76344"/>
                <a:gd name="connsiteY1" fmla="*/ 52760 h 280241"/>
                <a:gd name="connsiteX2" fmla="*/ 3547 w 76344"/>
                <a:gd name="connsiteY2" fmla="*/ 75 h 280241"/>
                <a:gd name="connsiteX3" fmla="*/ 256 w 76344"/>
                <a:gd name="connsiteY3" fmla="*/ 2877 h 280241"/>
                <a:gd name="connsiteX4" fmla="*/ 6508 w 76344"/>
                <a:gd name="connsiteY4" fmla="*/ 9323 h 280241"/>
                <a:gd name="connsiteX5" fmla="*/ 57514 w 76344"/>
                <a:gd name="connsiteY5" fmla="*/ 140195 h 280241"/>
                <a:gd name="connsiteX6" fmla="*/ 4534 w 76344"/>
                <a:gd name="connsiteY6" fmla="*/ 272750 h 280241"/>
                <a:gd name="connsiteX7" fmla="*/ 256 w 76344"/>
                <a:gd name="connsiteY7" fmla="*/ 277514 h 280241"/>
                <a:gd name="connsiteX8" fmla="*/ 3547 w 76344"/>
                <a:gd name="connsiteY8" fmla="*/ 280316 h 280241"/>
                <a:gd name="connsiteX9" fmla="*/ 55869 w 76344"/>
                <a:gd name="connsiteY9" fmla="*/ 225669 h 280241"/>
                <a:gd name="connsiteX10" fmla="*/ 76600 w 76344"/>
                <a:gd name="connsiteY10" fmla="*/ 140195 h 28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44" h="280241">
                  <a:moveTo>
                    <a:pt x="76600" y="140195"/>
                  </a:moveTo>
                  <a:cubicBezTo>
                    <a:pt x="76600" y="118337"/>
                    <a:pt x="72980" y="84427"/>
                    <a:pt x="54882" y="52760"/>
                  </a:cubicBezTo>
                  <a:cubicBezTo>
                    <a:pt x="35137" y="18290"/>
                    <a:pt x="6837" y="75"/>
                    <a:pt x="3547" y="75"/>
                  </a:cubicBezTo>
                  <a:cubicBezTo>
                    <a:pt x="1572" y="75"/>
                    <a:pt x="256" y="1196"/>
                    <a:pt x="256" y="2877"/>
                  </a:cubicBezTo>
                  <a:cubicBezTo>
                    <a:pt x="256" y="3718"/>
                    <a:pt x="256" y="4278"/>
                    <a:pt x="6508" y="9323"/>
                  </a:cubicBezTo>
                  <a:cubicBezTo>
                    <a:pt x="38757" y="37067"/>
                    <a:pt x="57514" y="81625"/>
                    <a:pt x="57514" y="140195"/>
                  </a:cubicBezTo>
                  <a:cubicBezTo>
                    <a:pt x="57514" y="188117"/>
                    <a:pt x="45339" y="237439"/>
                    <a:pt x="4534" y="272750"/>
                  </a:cubicBezTo>
                  <a:cubicBezTo>
                    <a:pt x="256" y="276113"/>
                    <a:pt x="256" y="276673"/>
                    <a:pt x="256" y="277514"/>
                  </a:cubicBezTo>
                  <a:cubicBezTo>
                    <a:pt x="256" y="279195"/>
                    <a:pt x="1572" y="280316"/>
                    <a:pt x="3547" y="280316"/>
                  </a:cubicBezTo>
                  <a:cubicBezTo>
                    <a:pt x="6837" y="280316"/>
                    <a:pt x="36454" y="261260"/>
                    <a:pt x="55869" y="225669"/>
                  </a:cubicBezTo>
                  <a:cubicBezTo>
                    <a:pt x="72651" y="194843"/>
                    <a:pt x="76600" y="163736"/>
                    <a:pt x="76600" y="140195"/>
                  </a:cubicBezTo>
                  <a:close/>
                </a:path>
              </a:pathLst>
            </a:custGeom>
            <a:solidFill>
              <a:srgbClr val="000000"/>
            </a:solidFill>
            <a:ln w="33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6" name="Forme libre 545">
              <a:extLst>
                <a:ext uri="{FF2B5EF4-FFF2-40B4-BE49-F238E27FC236}">
                  <a16:creationId xmlns:a16="http://schemas.microsoft.com/office/drawing/2014/main" id="{88FCDD6B-9BAA-EB0B-3953-AD2A8A226E9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5628505" y="6518202"/>
              <a:ext cx="83846" cy="130256"/>
            </a:xfrm>
            <a:custGeom>
              <a:avLst/>
              <a:gdLst>
                <a:gd name="connsiteX0" fmla="*/ 52319 w 83846"/>
                <a:gd name="connsiteY0" fmla="*/ 5562 h 130256"/>
                <a:gd name="connsiteX1" fmla="*/ 45408 w 83846"/>
                <a:gd name="connsiteY1" fmla="*/ 70 h 130256"/>
                <a:gd name="connsiteX2" fmla="*/ 260 w 83846"/>
                <a:gd name="connsiteY2" fmla="*/ 12625 h 130256"/>
                <a:gd name="connsiteX3" fmla="*/ 260 w 83846"/>
                <a:gd name="connsiteY3" fmla="*/ 19687 h 130256"/>
                <a:gd name="connsiteX4" fmla="*/ 33660 w 83846"/>
                <a:gd name="connsiteY4" fmla="*/ 14194 h 130256"/>
                <a:gd name="connsiteX5" fmla="*/ 33660 w 83846"/>
                <a:gd name="connsiteY5" fmla="*/ 114240 h 130256"/>
                <a:gd name="connsiteX6" fmla="*/ 10626 w 83846"/>
                <a:gd name="connsiteY6" fmla="*/ 123264 h 130256"/>
                <a:gd name="connsiteX7" fmla="*/ 1872 w 83846"/>
                <a:gd name="connsiteY7" fmla="*/ 123264 h 130256"/>
                <a:gd name="connsiteX8" fmla="*/ 1872 w 83846"/>
                <a:gd name="connsiteY8" fmla="*/ 130326 h 130256"/>
                <a:gd name="connsiteX9" fmla="*/ 42874 w 83846"/>
                <a:gd name="connsiteY9" fmla="*/ 129541 h 130256"/>
                <a:gd name="connsiteX10" fmla="*/ 84107 w 83846"/>
                <a:gd name="connsiteY10" fmla="*/ 130326 h 130256"/>
                <a:gd name="connsiteX11" fmla="*/ 84107 w 83846"/>
                <a:gd name="connsiteY11" fmla="*/ 123264 h 130256"/>
                <a:gd name="connsiteX12" fmla="*/ 75354 w 83846"/>
                <a:gd name="connsiteY12" fmla="*/ 123264 h 130256"/>
                <a:gd name="connsiteX13" fmla="*/ 52319 w 83846"/>
                <a:gd name="connsiteY13" fmla="*/ 114240 h 130256"/>
                <a:gd name="connsiteX14" fmla="*/ 52319 w 83846"/>
                <a:gd name="connsiteY14" fmla="*/ 5562 h 13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846" h="130256">
                  <a:moveTo>
                    <a:pt x="52319" y="5562"/>
                  </a:moveTo>
                  <a:cubicBezTo>
                    <a:pt x="52319" y="266"/>
                    <a:pt x="51858" y="70"/>
                    <a:pt x="45408" y="70"/>
                  </a:cubicBezTo>
                  <a:cubicBezTo>
                    <a:pt x="30666" y="12428"/>
                    <a:pt x="9704" y="12625"/>
                    <a:pt x="260" y="12625"/>
                  </a:cubicBezTo>
                  <a:lnTo>
                    <a:pt x="260" y="19687"/>
                  </a:lnTo>
                  <a:cubicBezTo>
                    <a:pt x="5788" y="19687"/>
                    <a:pt x="20991" y="19687"/>
                    <a:pt x="33660" y="14194"/>
                  </a:cubicBezTo>
                  <a:lnTo>
                    <a:pt x="33660" y="114240"/>
                  </a:lnTo>
                  <a:cubicBezTo>
                    <a:pt x="33660" y="120714"/>
                    <a:pt x="33660" y="123264"/>
                    <a:pt x="10626" y="123264"/>
                  </a:cubicBezTo>
                  <a:lnTo>
                    <a:pt x="1872" y="123264"/>
                  </a:lnTo>
                  <a:lnTo>
                    <a:pt x="1872" y="130326"/>
                  </a:lnTo>
                  <a:cubicBezTo>
                    <a:pt x="6019" y="130130"/>
                    <a:pt x="34351" y="129541"/>
                    <a:pt x="42874" y="129541"/>
                  </a:cubicBezTo>
                  <a:cubicBezTo>
                    <a:pt x="50015" y="129541"/>
                    <a:pt x="79039" y="130130"/>
                    <a:pt x="84107" y="130326"/>
                  </a:cubicBezTo>
                  <a:lnTo>
                    <a:pt x="84107" y="123264"/>
                  </a:lnTo>
                  <a:lnTo>
                    <a:pt x="75354" y="123264"/>
                  </a:lnTo>
                  <a:cubicBezTo>
                    <a:pt x="52319" y="123264"/>
                    <a:pt x="52319" y="120714"/>
                    <a:pt x="52319" y="114240"/>
                  </a:cubicBezTo>
                  <a:lnTo>
                    <a:pt x="52319" y="5562"/>
                  </a:lnTo>
                  <a:close/>
                </a:path>
              </a:pathLst>
            </a:custGeom>
            <a:solidFill>
              <a:srgbClr val="000000"/>
            </a:solidFill>
            <a:ln w="33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7" name="Forme libre 546">
              <a:extLst>
                <a:ext uri="{FF2B5EF4-FFF2-40B4-BE49-F238E27FC236}">
                  <a16:creationId xmlns:a16="http://schemas.microsoft.com/office/drawing/2014/main" id="{6E01F6CB-DE79-0D00-B059-20AC4D523DC8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5752305" y="6501331"/>
              <a:ext cx="99049" cy="196168"/>
            </a:xfrm>
            <a:custGeom>
              <a:avLst/>
              <a:gdLst>
                <a:gd name="connsiteX0" fmla="*/ 97932 w 99049"/>
                <a:gd name="connsiteY0" fmla="*/ 8701 h 196168"/>
                <a:gd name="connsiteX1" fmla="*/ 99314 w 99049"/>
                <a:gd name="connsiteY1" fmla="*/ 4974 h 196168"/>
                <a:gd name="connsiteX2" fmla="*/ 93785 w 99049"/>
                <a:gd name="connsiteY2" fmla="*/ 70 h 196168"/>
                <a:gd name="connsiteX3" fmla="*/ 87566 w 99049"/>
                <a:gd name="connsiteY3" fmla="*/ 4974 h 196168"/>
                <a:gd name="connsiteX4" fmla="*/ 1646 w 99049"/>
                <a:gd name="connsiteY4" fmla="*/ 187607 h 196168"/>
                <a:gd name="connsiteX5" fmla="*/ 264 w 99049"/>
                <a:gd name="connsiteY5" fmla="*/ 191334 h 196168"/>
                <a:gd name="connsiteX6" fmla="*/ 5792 w 99049"/>
                <a:gd name="connsiteY6" fmla="*/ 196239 h 196168"/>
                <a:gd name="connsiteX7" fmla="*/ 12012 w 99049"/>
                <a:gd name="connsiteY7" fmla="*/ 191334 h 196168"/>
                <a:gd name="connsiteX8" fmla="*/ 97932 w 99049"/>
                <a:gd name="connsiteY8" fmla="*/ 8701 h 19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49" h="196168">
                  <a:moveTo>
                    <a:pt x="97932" y="8701"/>
                  </a:moveTo>
                  <a:cubicBezTo>
                    <a:pt x="99314" y="6151"/>
                    <a:pt x="99314" y="5759"/>
                    <a:pt x="99314" y="4974"/>
                  </a:cubicBezTo>
                  <a:cubicBezTo>
                    <a:pt x="99314" y="1835"/>
                    <a:pt x="96319" y="70"/>
                    <a:pt x="93785" y="70"/>
                  </a:cubicBezTo>
                  <a:cubicBezTo>
                    <a:pt x="89870" y="70"/>
                    <a:pt x="88718" y="2424"/>
                    <a:pt x="87566" y="4974"/>
                  </a:cubicBezTo>
                  <a:lnTo>
                    <a:pt x="1646" y="187607"/>
                  </a:lnTo>
                  <a:cubicBezTo>
                    <a:pt x="264" y="190157"/>
                    <a:pt x="264" y="190550"/>
                    <a:pt x="264" y="191334"/>
                  </a:cubicBezTo>
                  <a:cubicBezTo>
                    <a:pt x="264" y="194473"/>
                    <a:pt x="3258" y="196239"/>
                    <a:pt x="5792" y="196239"/>
                  </a:cubicBezTo>
                  <a:cubicBezTo>
                    <a:pt x="9708" y="196239"/>
                    <a:pt x="10860" y="193885"/>
                    <a:pt x="12012" y="191334"/>
                  </a:cubicBezTo>
                  <a:lnTo>
                    <a:pt x="97932" y="8701"/>
                  </a:lnTo>
                  <a:close/>
                </a:path>
              </a:pathLst>
            </a:custGeom>
            <a:solidFill>
              <a:srgbClr val="000000"/>
            </a:solidFill>
            <a:ln w="33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8" name="Forme libre 547">
              <a:extLst>
                <a:ext uri="{FF2B5EF4-FFF2-40B4-BE49-F238E27FC236}">
                  <a16:creationId xmlns:a16="http://schemas.microsoft.com/office/drawing/2014/main" id="{38690D26-76DC-BDB4-18BE-AC6A86AE676D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5883908" y="6518202"/>
              <a:ext cx="101814" cy="130256"/>
            </a:xfrm>
            <a:custGeom>
              <a:avLst/>
              <a:gdLst>
                <a:gd name="connsiteX0" fmla="*/ 102082 w 101814"/>
                <a:gd name="connsiteY0" fmla="*/ 94623 h 130256"/>
                <a:gd name="connsiteX1" fmla="*/ 94250 w 101814"/>
                <a:gd name="connsiteY1" fmla="*/ 94623 h 130256"/>
                <a:gd name="connsiteX2" fmla="*/ 88261 w 101814"/>
                <a:gd name="connsiteY2" fmla="*/ 112475 h 130256"/>
                <a:gd name="connsiteX3" fmla="*/ 65457 w 101814"/>
                <a:gd name="connsiteY3" fmla="*/ 113652 h 130256"/>
                <a:gd name="connsiteX4" fmla="*/ 23072 w 101814"/>
                <a:gd name="connsiteY4" fmla="*/ 113652 h 130256"/>
                <a:gd name="connsiteX5" fmla="*/ 69142 w 101814"/>
                <a:gd name="connsiteY5" fmla="*/ 80695 h 130256"/>
                <a:gd name="connsiteX6" fmla="*/ 102082 w 101814"/>
                <a:gd name="connsiteY6" fmla="*/ 38323 h 130256"/>
                <a:gd name="connsiteX7" fmla="*/ 48180 w 101814"/>
                <a:gd name="connsiteY7" fmla="*/ 70 h 130256"/>
                <a:gd name="connsiteX8" fmla="*/ 268 w 101814"/>
                <a:gd name="connsiteY8" fmla="*/ 35184 h 130256"/>
                <a:gd name="connsiteX9" fmla="*/ 12476 w 101814"/>
                <a:gd name="connsiteY9" fmla="*/ 46169 h 130256"/>
                <a:gd name="connsiteX10" fmla="*/ 24685 w 101814"/>
                <a:gd name="connsiteY10" fmla="*/ 35772 h 130256"/>
                <a:gd name="connsiteX11" fmla="*/ 11094 w 101814"/>
                <a:gd name="connsiteY11" fmla="*/ 25375 h 130256"/>
                <a:gd name="connsiteX12" fmla="*/ 44725 w 101814"/>
                <a:gd name="connsiteY12" fmla="*/ 7132 h 130256"/>
                <a:gd name="connsiteX13" fmla="*/ 79738 w 101814"/>
                <a:gd name="connsiteY13" fmla="*/ 38323 h 130256"/>
                <a:gd name="connsiteX14" fmla="*/ 58085 w 101814"/>
                <a:gd name="connsiteY14" fmla="*/ 75987 h 130256"/>
                <a:gd name="connsiteX15" fmla="*/ 2571 w 101814"/>
                <a:gd name="connsiteY15" fmla="*/ 122675 h 130256"/>
                <a:gd name="connsiteX16" fmla="*/ 268 w 101814"/>
                <a:gd name="connsiteY16" fmla="*/ 130326 h 130256"/>
                <a:gd name="connsiteX17" fmla="*/ 95172 w 101814"/>
                <a:gd name="connsiteY17" fmla="*/ 130326 h 130256"/>
                <a:gd name="connsiteX18" fmla="*/ 102082 w 101814"/>
                <a:gd name="connsiteY18" fmla="*/ 94623 h 13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14" h="130256">
                  <a:moveTo>
                    <a:pt x="102082" y="94623"/>
                  </a:moveTo>
                  <a:lnTo>
                    <a:pt x="94250" y="94623"/>
                  </a:lnTo>
                  <a:cubicBezTo>
                    <a:pt x="93559" y="98939"/>
                    <a:pt x="91256" y="110513"/>
                    <a:pt x="88261" y="112475"/>
                  </a:cubicBezTo>
                  <a:cubicBezTo>
                    <a:pt x="86418" y="113652"/>
                    <a:pt x="68682" y="113652"/>
                    <a:pt x="65457" y="113652"/>
                  </a:cubicBezTo>
                  <a:lnTo>
                    <a:pt x="23072" y="113652"/>
                  </a:lnTo>
                  <a:cubicBezTo>
                    <a:pt x="47259" y="95408"/>
                    <a:pt x="55321" y="89915"/>
                    <a:pt x="69142" y="80695"/>
                  </a:cubicBezTo>
                  <a:cubicBezTo>
                    <a:pt x="86188" y="69121"/>
                    <a:pt x="102082" y="56959"/>
                    <a:pt x="102082" y="38323"/>
                  </a:cubicBezTo>
                  <a:cubicBezTo>
                    <a:pt x="102082" y="14586"/>
                    <a:pt x="77665" y="70"/>
                    <a:pt x="48180" y="70"/>
                  </a:cubicBezTo>
                  <a:cubicBezTo>
                    <a:pt x="19617" y="70"/>
                    <a:pt x="268" y="17136"/>
                    <a:pt x="268" y="35184"/>
                  </a:cubicBezTo>
                  <a:cubicBezTo>
                    <a:pt x="268" y="45189"/>
                    <a:pt x="10173" y="46169"/>
                    <a:pt x="12476" y="46169"/>
                  </a:cubicBezTo>
                  <a:cubicBezTo>
                    <a:pt x="18005" y="46169"/>
                    <a:pt x="24685" y="42835"/>
                    <a:pt x="24685" y="35772"/>
                  </a:cubicBezTo>
                  <a:cubicBezTo>
                    <a:pt x="24685" y="32241"/>
                    <a:pt x="23072" y="25375"/>
                    <a:pt x="11094" y="25375"/>
                  </a:cubicBezTo>
                  <a:cubicBezTo>
                    <a:pt x="18235" y="11448"/>
                    <a:pt x="33899" y="7132"/>
                    <a:pt x="44725" y="7132"/>
                  </a:cubicBezTo>
                  <a:cubicBezTo>
                    <a:pt x="67760" y="7132"/>
                    <a:pt x="79738" y="22433"/>
                    <a:pt x="79738" y="38323"/>
                  </a:cubicBezTo>
                  <a:cubicBezTo>
                    <a:pt x="79738" y="55389"/>
                    <a:pt x="65457" y="68925"/>
                    <a:pt x="58085" y="75987"/>
                  </a:cubicBezTo>
                  <a:lnTo>
                    <a:pt x="2571" y="122675"/>
                  </a:lnTo>
                  <a:cubicBezTo>
                    <a:pt x="268" y="124441"/>
                    <a:pt x="268" y="124833"/>
                    <a:pt x="268" y="130326"/>
                  </a:cubicBezTo>
                  <a:lnTo>
                    <a:pt x="95172" y="130326"/>
                  </a:lnTo>
                  <a:lnTo>
                    <a:pt x="102082" y="94623"/>
                  </a:lnTo>
                  <a:close/>
                </a:path>
              </a:pathLst>
            </a:custGeom>
            <a:solidFill>
              <a:srgbClr val="000000"/>
            </a:solidFill>
            <a:ln w="33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29" name="ZoneTexte 528">
            <a:extLst>
              <a:ext uri="{FF2B5EF4-FFF2-40B4-BE49-F238E27FC236}">
                <a16:creationId xmlns:a16="http://schemas.microsoft.com/office/drawing/2014/main" id="{2129C6F5-501E-3599-22DA-E37EB21202F7}"/>
              </a:ext>
            </a:extLst>
          </p:cNvPr>
          <p:cNvSpPr txBox="1"/>
          <p:nvPr/>
        </p:nvSpPr>
        <p:spPr>
          <a:xfrm>
            <a:off x="3120708" y="4713173"/>
            <a:ext cx="875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/>
              <a:t>avec :</a:t>
            </a:r>
          </a:p>
        </p:txBody>
      </p:sp>
      <p:sp>
        <p:nvSpPr>
          <p:cNvPr id="530" name="ZoneTexte 529">
            <a:extLst>
              <a:ext uri="{FF2B5EF4-FFF2-40B4-BE49-F238E27FC236}">
                <a16:creationId xmlns:a16="http://schemas.microsoft.com/office/drawing/2014/main" id="{AB93564C-45F6-9072-A1BD-2BB9A32AD22E}"/>
              </a:ext>
            </a:extLst>
          </p:cNvPr>
          <p:cNvSpPr txBox="1"/>
          <p:nvPr/>
        </p:nvSpPr>
        <p:spPr>
          <a:xfrm>
            <a:off x="6063600" y="4713173"/>
            <a:ext cx="763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/>
              <a:t>soit :</a:t>
            </a:r>
          </a:p>
        </p:txBody>
      </p:sp>
      <p:grpSp>
        <p:nvGrpSpPr>
          <p:cNvPr id="1786" name="Groupe 1785" descr="\documentclass{article}&#10;\usepackage{amsmath}&#10;\usepackage{xcolor}&#10;&#10;\def\Re{\mathop{\rm Re}\nolimits}&#10;\def\ln{\mathop{\rm ln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\newcommand{\Bi}{\text{Bi}}&#10; \begin{xalignat*}{2}&#10;   f &amp;= 1 &amp;&amp; \text{pour une ailette longue} \\&#10;     &amp;&amp;&amp; \text{(OK si $k L &gt; 2 \ln 10 \simeq 4.6$ )} \\&#10;    f &amp;= \tanh k L &amp;&amp; \text{pour une ailette adiabatique} \\&#10;    f &amp;= \frac{ \tanh k L + \Bi }{ 1 + \Bi \tanh k L } &amp;&amp; \text{pour une&#10;      extrémité convective} \qquad \left(\Bi = \frac{h_L}{k\lambda} \right) &#10;  \end{xalignat*}&#10;&#10;\end{document}&#10;" title="IguanaTex Vector Display">
            <a:extLst>
              <a:ext uri="{FF2B5EF4-FFF2-40B4-BE49-F238E27FC236}">
                <a16:creationId xmlns:a16="http://schemas.microsoft.com/office/drawing/2014/main" id="{2EED8B0B-8D58-5025-9769-CA8019C1B481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3046306" y="5637105"/>
            <a:ext cx="7313120" cy="1666649"/>
            <a:chOff x="4662051" y="7507159"/>
            <a:chExt cx="7313120" cy="1666649"/>
          </a:xfrm>
        </p:grpSpPr>
        <p:sp>
          <p:nvSpPr>
            <p:cNvPr id="1652" name="Forme libre 1651">
              <a:extLst>
                <a:ext uri="{FF2B5EF4-FFF2-40B4-BE49-F238E27FC236}">
                  <a16:creationId xmlns:a16="http://schemas.microsoft.com/office/drawing/2014/main" id="{E94E5755-2735-9BE7-68E1-7E925947BF1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662051" y="7507159"/>
              <a:ext cx="119321" cy="220957"/>
            </a:xfrm>
            <a:custGeom>
              <a:avLst/>
              <a:gdLst>
                <a:gd name="connsiteX0" fmla="*/ 75164 w 119321"/>
                <a:gd name="connsiteY0" fmla="*/ 74142 h 220957"/>
                <a:gd name="connsiteX1" fmla="*/ 95729 w 119321"/>
                <a:gd name="connsiteY1" fmla="*/ 74142 h 220957"/>
                <a:gd name="connsiteX2" fmla="*/ 102902 w 119321"/>
                <a:gd name="connsiteY2" fmla="*/ 69286 h 220957"/>
                <a:gd name="connsiteX3" fmla="*/ 96446 w 119321"/>
                <a:gd name="connsiteY3" fmla="*/ 66615 h 220957"/>
                <a:gd name="connsiteX4" fmla="*/ 76599 w 119321"/>
                <a:gd name="connsiteY4" fmla="*/ 66615 h 220957"/>
                <a:gd name="connsiteX5" fmla="*/ 81621 w 119321"/>
                <a:gd name="connsiteY5" fmla="*/ 38934 h 220957"/>
                <a:gd name="connsiteX6" fmla="*/ 87360 w 119321"/>
                <a:gd name="connsiteY6" fmla="*/ 13682 h 220957"/>
                <a:gd name="connsiteX7" fmla="*/ 98598 w 119321"/>
                <a:gd name="connsiteY7" fmla="*/ 5427 h 220957"/>
                <a:gd name="connsiteX8" fmla="*/ 110315 w 119321"/>
                <a:gd name="connsiteY8" fmla="*/ 9797 h 220957"/>
                <a:gd name="connsiteX9" fmla="*/ 97403 w 119321"/>
                <a:gd name="connsiteY9" fmla="*/ 22909 h 220957"/>
                <a:gd name="connsiteX10" fmla="*/ 106250 w 119321"/>
                <a:gd name="connsiteY10" fmla="*/ 31407 h 220957"/>
                <a:gd name="connsiteX11" fmla="*/ 119402 w 119321"/>
                <a:gd name="connsiteY11" fmla="*/ 16839 h 220957"/>
                <a:gd name="connsiteX12" fmla="*/ 98598 w 119321"/>
                <a:gd name="connsiteY12" fmla="*/ 85 h 220957"/>
                <a:gd name="connsiteX13" fmla="*/ 68230 w 119321"/>
                <a:gd name="connsiteY13" fmla="*/ 28493 h 220957"/>
                <a:gd name="connsiteX14" fmla="*/ 60339 w 119321"/>
                <a:gd name="connsiteY14" fmla="*/ 66615 h 220957"/>
                <a:gd name="connsiteX15" fmla="*/ 43839 w 119321"/>
                <a:gd name="connsiteY15" fmla="*/ 66615 h 220957"/>
                <a:gd name="connsiteX16" fmla="*/ 36666 w 119321"/>
                <a:gd name="connsiteY16" fmla="*/ 71228 h 220957"/>
                <a:gd name="connsiteX17" fmla="*/ 43361 w 119321"/>
                <a:gd name="connsiteY17" fmla="*/ 74142 h 220957"/>
                <a:gd name="connsiteX18" fmla="*/ 59143 w 119321"/>
                <a:gd name="connsiteY18" fmla="*/ 74142 h 220957"/>
                <a:gd name="connsiteX19" fmla="*/ 41209 w 119321"/>
                <a:gd name="connsiteY19" fmla="*/ 170052 h 220957"/>
                <a:gd name="connsiteX20" fmla="*/ 20405 w 119321"/>
                <a:gd name="connsiteY20" fmla="*/ 215700 h 220957"/>
                <a:gd name="connsiteX21" fmla="*/ 8927 w 119321"/>
                <a:gd name="connsiteY21" fmla="*/ 211330 h 220957"/>
                <a:gd name="connsiteX22" fmla="*/ 22079 w 119321"/>
                <a:gd name="connsiteY22" fmla="*/ 198218 h 220957"/>
                <a:gd name="connsiteX23" fmla="*/ 13232 w 119321"/>
                <a:gd name="connsiteY23" fmla="*/ 189719 h 220957"/>
                <a:gd name="connsiteX24" fmla="*/ 80 w 119321"/>
                <a:gd name="connsiteY24" fmla="*/ 204288 h 220957"/>
                <a:gd name="connsiteX25" fmla="*/ 20405 w 119321"/>
                <a:gd name="connsiteY25" fmla="*/ 221042 h 220957"/>
                <a:gd name="connsiteX26" fmla="*/ 47426 w 119321"/>
                <a:gd name="connsiteY26" fmla="*/ 197489 h 220957"/>
                <a:gd name="connsiteX27" fmla="*/ 60817 w 119321"/>
                <a:gd name="connsiteY27" fmla="*/ 151113 h 220957"/>
                <a:gd name="connsiteX28" fmla="*/ 75164 w 119321"/>
                <a:gd name="connsiteY28" fmla="*/ 74142 h 22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9321" h="220957">
                  <a:moveTo>
                    <a:pt x="75164" y="74142"/>
                  </a:moveTo>
                  <a:lnTo>
                    <a:pt x="95729" y="74142"/>
                  </a:lnTo>
                  <a:cubicBezTo>
                    <a:pt x="100511" y="74142"/>
                    <a:pt x="102902" y="74142"/>
                    <a:pt x="102902" y="69286"/>
                  </a:cubicBezTo>
                  <a:cubicBezTo>
                    <a:pt x="102902" y="66615"/>
                    <a:pt x="100511" y="66615"/>
                    <a:pt x="96446" y="66615"/>
                  </a:cubicBezTo>
                  <a:lnTo>
                    <a:pt x="76599" y="66615"/>
                  </a:lnTo>
                  <a:lnTo>
                    <a:pt x="81621" y="38934"/>
                  </a:lnTo>
                  <a:cubicBezTo>
                    <a:pt x="82577" y="33835"/>
                    <a:pt x="85925" y="16596"/>
                    <a:pt x="87360" y="13682"/>
                  </a:cubicBezTo>
                  <a:cubicBezTo>
                    <a:pt x="89512" y="9069"/>
                    <a:pt x="93577" y="5427"/>
                    <a:pt x="98598" y="5427"/>
                  </a:cubicBezTo>
                  <a:cubicBezTo>
                    <a:pt x="99555" y="5427"/>
                    <a:pt x="105772" y="5427"/>
                    <a:pt x="110315" y="9797"/>
                  </a:cubicBezTo>
                  <a:cubicBezTo>
                    <a:pt x="99794" y="10768"/>
                    <a:pt x="97403" y="19267"/>
                    <a:pt x="97403" y="22909"/>
                  </a:cubicBezTo>
                  <a:cubicBezTo>
                    <a:pt x="97403" y="28493"/>
                    <a:pt x="101707" y="31407"/>
                    <a:pt x="106250" y="31407"/>
                  </a:cubicBezTo>
                  <a:cubicBezTo>
                    <a:pt x="112467" y="31407"/>
                    <a:pt x="119402" y="26065"/>
                    <a:pt x="119402" y="16839"/>
                  </a:cubicBezTo>
                  <a:cubicBezTo>
                    <a:pt x="119402" y="5669"/>
                    <a:pt x="108402" y="85"/>
                    <a:pt x="98598" y="85"/>
                  </a:cubicBezTo>
                  <a:cubicBezTo>
                    <a:pt x="90468" y="85"/>
                    <a:pt x="75403" y="4455"/>
                    <a:pt x="68230" y="28493"/>
                  </a:cubicBezTo>
                  <a:cubicBezTo>
                    <a:pt x="66795" y="33592"/>
                    <a:pt x="66078" y="36021"/>
                    <a:pt x="60339" y="66615"/>
                  </a:cubicBezTo>
                  <a:lnTo>
                    <a:pt x="43839" y="66615"/>
                  </a:lnTo>
                  <a:cubicBezTo>
                    <a:pt x="39296" y="66615"/>
                    <a:pt x="36666" y="66615"/>
                    <a:pt x="36666" y="71228"/>
                  </a:cubicBezTo>
                  <a:cubicBezTo>
                    <a:pt x="36666" y="74142"/>
                    <a:pt x="38818" y="74142"/>
                    <a:pt x="43361" y="74142"/>
                  </a:cubicBezTo>
                  <a:lnTo>
                    <a:pt x="59143" y="74142"/>
                  </a:lnTo>
                  <a:lnTo>
                    <a:pt x="41209" y="170052"/>
                  </a:lnTo>
                  <a:cubicBezTo>
                    <a:pt x="36905" y="193604"/>
                    <a:pt x="32840" y="215700"/>
                    <a:pt x="20405" y="215700"/>
                  </a:cubicBezTo>
                  <a:cubicBezTo>
                    <a:pt x="19449" y="215700"/>
                    <a:pt x="13471" y="215700"/>
                    <a:pt x="8927" y="211330"/>
                  </a:cubicBezTo>
                  <a:cubicBezTo>
                    <a:pt x="19927" y="210601"/>
                    <a:pt x="22079" y="201860"/>
                    <a:pt x="22079" y="198218"/>
                  </a:cubicBezTo>
                  <a:cubicBezTo>
                    <a:pt x="22079" y="192633"/>
                    <a:pt x="17775" y="189719"/>
                    <a:pt x="13232" y="189719"/>
                  </a:cubicBezTo>
                  <a:cubicBezTo>
                    <a:pt x="7015" y="189719"/>
                    <a:pt x="80" y="195061"/>
                    <a:pt x="80" y="204288"/>
                  </a:cubicBezTo>
                  <a:cubicBezTo>
                    <a:pt x="80" y="215215"/>
                    <a:pt x="10601" y="221042"/>
                    <a:pt x="20405" y="221042"/>
                  </a:cubicBezTo>
                  <a:cubicBezTo>
                    <a:pt x="33557" y="221042"/>
                    <a:pt x="43122" y="206716"/>
                    <a:pt x="47426" y="197489"/>
                  </a:cubicBezTo>
                  <a:cubicBezTo>
                    <a:pt x="55078" y="182192"/>
                    <a:pt x="60578" y="152812"/>
                    <a:pt x="60817" y="151113"/>
                  </a:cubicBezTo>
                  <a:lnTo>
                    <a:pt x="75164" y="74142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53" name="Forme libre 1652">
              <a:extLst>
                <a:ext uri="{FF2B5EF4-FFF2-40B4-BE49-F238E27FC236}">
                  <a16:creationId xmlns:a16="http://schemas.microsoft.com/office/drawing/2014/main" id="{084B8E9A-C4C9-AA60-A61C-8BE0F9E005F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871999" y="7589229"/>
              <a:ext cx="159016" cy="56817"/>
            </a:xfrm>
            <a:custGeom>
              <a:avLst/>
              <a:gdLst>
                <a:gd name="connsiteX0" fmla="*/ 150975 w 159016"/>
                <a:gd name="connsiteY0" fmla="*/ 9797 h 56817"/>
                <a:gd name="connsiteX1" fmla="*/ 159105 w 159016"/>
                <a:gd name="connsiteY1" fmla="*/ 4941 h 56817"/>
                <a:gd name="connsiteX2" fmla="*/ 151214 w 159016"/>
                <a:gd name="connsiteY2" fmla="*/ 85 h 56817"/>
                <a:gd name="connsiteX3" fmla="*/ 7980 w 159016"/>
                <a:gd name="connsiteY3" fmla="*/ 85 h 56817"/>
                <a:gd name="connsiteX4" fmla="*/ 89 w 159016"/>
                <a:gd name="connsiteY4" fmla="*/ 4941 h 56817"/>
                <a:gd name="connsiteX5" fmla="*/ 8219 w 159016"/>
                <a:gd name="connsiteY5" fmla="*/ 9797 h 56817"/>
                <a:gd name="connsiteX6" fmla="*/ 150975 w 159016"/>
                <a:gd name="connsiteY6" fmla="*/ 9797 h 56817"/>
                <a:gd name="connsiteX7" fmla="*/ 151214 w 159016"/>
                <a:gd name="connsiteY7" fmla="*/ 56902 h 56817"/>
                <a:gd name="connsiteX8" fmla="*/ 159105 w 159016"/>
                <a:gd name="connsiteY8" fmla="*/ 52046 h 56817"/>
                <a:gd name="connsiteX9" fmla="*/ 150975 w 159016"/>
                <a:gd name="connsiteY9" fmla="*/ 47190 h 56817"/>
                <a:gd name="connsiteX10" fmla="*/ 8219 w 159016"/>
                <a:gd name="connsiteY10" fmla="*/ 47190 h 56817"/>
                <a:gd name="connsiteX11" fmla="*/ 89 w 159016"/>
                <a:gd name="connsiteY11" fmla="*/ 52046 h 56817"/>
                <a:gd name="connsiteX12" fmla="*/ 7980 w 159016"/>
                <a:gd name="connsiteY12" fmla="*/ 56902 h 56817"/>
                <a:gd name="connsiteX13" fmla="*/ 151214 w 159016"/>
                <a:gd name="connsiteY13" fmla="*/ 56902 h 5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016" h="56817">
                  <a:moveTo>
                    <a:pt x="150975" y="9797"/>
                  </a:moveTo>
                  <a:cubicBezTo>
                    <a:pt x="154562" y="9797"/>
                    <a:pt x="159105" y="9797"/>
                    <a:pt x="159105" y="4941"/>
                  </a:cubicBezTo>
                  <a:cubicBezTo>
                    <a:pt x="159105" y="85"/>
                    <a:pt x="154562" y="85"/>
                    <a:pt x="151214" y="85"/>
                  </a:cubicBezTo>
                  <a:lnTo>
                    <a:pt x="7980" y="85"/>
                  </a:lnTo>
                  <a:cubicBezTo>
                    <a:pt x="4632" y="85"/>
                    <a:pt x="89" y="85"/>
                    <a:pt x="89" y="4941"/>
                  </a:cubicBezTo>
                  <a:cubicBezTo>
                    <a:pt x="89" y="9797"/>
                    <a:pt x="4632" y="9797"/>
                    <a:pt x="8219" y="9797"/>
                  </a:cubicBezTo>
                  <a:lnTo>
                    <a:pt x="150975" y="9797"/>
                  </a:lnTo>
                  <a:close/>
                  <a:moveTo>
                    <a:pt x="151214" y="56902"/>
                  </a:moveTo>
                  <a:cubicBezTo>
                    <a:pt x="154562" y="56902"/>
                    <a:pt x="159105" y="56902"/>
                    <a:pt x="159105" y="52046"/>
                  </a:cubicBezTo>
                  <a:cubicBezTo>
                    <a:pt x="159105" y="47190"/>
                    <a:pt x="154562" y="47190"/>
                    <a:pt x="150975" y="47190"/>
                  </a:cubicBezTo>
                  <a:lnTo>
                    <a:pt x="8219" y="47190"/>
                  </a:lnTo>
                  <a:cubicBezTo>
                    <a:pt x="4632" y="47190"/>
                    <a:pt x="89" y="47190"/>
                    <a:pt x="89" y="52046"/>
                  </a:cubicBezTo>
                  <a:cubicBezTo>
                    <a:pt x="89" y="56902"/>
                    <a:pt x="4632" y="56902"/>
                    <a:pt x="7980" y="56902"/>
                  </a:cubicBezTo>
                  <a:lnTo>
                    <a:pt x="151214" y="56902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54" name="Forme libre 1653">
              <a:extLst>
                <a:ext uri="{FF2B5EF4-FFF2-40B4-BE49-F238E27FC236}">
                  <a16:creationId xmlns:a16="http://schemas.microsoft.com/office/drawing/2014/main" id="{F6C5F0EA-3AC3-C4CC-5150-4E562B608B0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132296" y="7516629"/>
              <a:ext cx="78910" cy="161711"/>
            </a:xfrm>
            <a:custGeom>
              <a:avLst/>
              <a:gdLst>
                <a:gd name="connsiteX0" fmla="*/ 49119 w 78910"/>
                <a:gd name="connsiteY0" fmla="*/ 6398 h 161711"/>
                <a:gd name="connsiteX1" fmla="*/ 43619 w 78910"/>
                <a:gd name="connsiteY1" fmla="*/ 85 h 161711"/>
                <a:gd name="connsiteX2" fmla="*/ 99 w 78910"/>
                <a:gd name="connsiteY2" fmla="*/ 15625 h 161711"/>
                <a:gd name="connsiteX3" fmla="*/ 99 w 78910"/>
                <a:gd name="connsiteY3" fmla="*/ 23152 h 161711"/>
                <a:gd name="connsiteX4" fmla="*/ 31424 w 78910"/>
                <a:gd name="connsiteY4" fmla="*/ 16839 h 161711"/>
                <a:gd name="connsiteX5" fmla="*/ 31424 w 78910"/>
                <a:gd name="connsiteY5" fmla="*/ 142614 h 161711"/>
                <a:gd name="connsiteX6" fmla="*/ 9186 w 78910"/>
                <a:gd name="connsiteY6" fmla="*/ 154269 h 161711"/>
                <a:gd name="connsiteX7" fmla="*/ 1534 w 78910"/>
                <a:gd name="connsiteY7" fmla="*/ 154269 h 161711"/>
                <a:gd name="connsiteX8" fmla="*/ 1534 w 78910"/>
                <a:gd name="connsiteY8" fmla="*/ 161796 h 161711"/>
                <a:gd name="connsiteX9" fmla="*/ 40272 w 78910"/>
                <a:gd name="connsiteY9" fmla="*/ 161068 h 161711"/>
                <a:gd name="connsiteX10" fmla="*/ 79010 w 78910"/>
                <a:gd name="connsiteY10" fmla="*/ 161796 h 161711"/>
                <a:gd name="connsiteX11" fmla="*/ 79010 w 78910"/>
                <a:gd name="connsiteY11" fmla="*/ 154269 h 161711"/>
                <a:gd name="connsiteX12" fmla="*/ 71358 w 78910"/>
                <a:gd name="connsiteY12" fmla="*/ 154269 h 161711"/>
                <a:gd name="connsiteX13" fmla="*/ 49119 w 78910"/>
                <a:gd name="connsiteY13" fmla="*/ 142614 h 161711"/>
                <a:gd name="connsiteX14" fmla="*/ 49119 w 78910"/>
                <a:gd name="connsiteY14" fmla="*/ 6398 h 16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910" h="161711">
                  <a:moveTo>
                    <a:pt x="49119" y="6398"/>
                  </a:moveTo>
                  <a:cubicBezTo>
                    <a:pt x="49119" y="570"/>
                    <a:pt x="49119" y="85"/>
                    <a:pt x="43619" y="85"/>
                  </a:cubicBezTo>
                  <a:cubicBezTo>
                    <a:pt x="28794" y="15625"/>
                    <a:pt x="7751" y="15625"/>
                    <a:pt x="99" y="15625"/>
                  </a:cubicBezTo>
                  <a:lnTo>
                    <a:pt x="99" y="23152"/>
                  </a:lnTo>
                  <a:cubicBezTo>
                    <a:pt x="4882" y="23152"/>
                    <a:pt x="18990" y="23152"/>
                    <a:pt x="31424" y="16839"/>
                  </a:cubicBezTo>
                  <a:lnTo>
                    <a:pt x="31424" y="142614"/>
                  </a:lnTo>
                  <a:cubicBezTo>
                    <a:pt x="31424" y="151355"/>
                    <a:pt x="30707" y="154269"/>
                    <a:pt x="9186" y="154269"/>
                  </a:cubicBezTo>
                  <a:lnTo>
                    <a:pt x="1534" y="154269"/>
                  </a:lnTo>
                  <a:lnTo>
                    <a:pt x="1534" y="161796"/>
                  </a:lnTo>
                  <a:cubicBezTo>
                    <a:pt x="9903" y="161068"/>
                    <a:pt x="30707" y="161068"/>
                    <a:pt x="40272" y="161068"/>
                  </a:cubicBezTo>
                  <a:cubicBezTo>
                    <a:pt x="49837" y="161068"/>
                    <a:pt x="70640" y="161068"/>
                    <a:pt x="79010" y="161796"/>
                  </a:cubicBezTo>
                  <a:lnTo>
                    <a:pt x="79010" y="154269"/>
                  </a:lnTo>
                  <a:lnTo>
                    <a:pt x="71358" y="154269"/>
                  </a:lnTo>
                  <a:cubicBezTo>
                    <a:pt x="49837" y="154269"/>
                    <a:pt x="49119" y="151598"/>
                    <a:pt x="49119" y="142614"/>
                  </a:cubicBezTo>
                  <a:lnTo>
                    <a:pt x="49119" y="6398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55" name="Forme libre 1654">
              <a:extLst>
                <a:ext uri="{FF2B5EF4-FFF2-40B4-BE49-F238E27FC236}">
                  <a16:creationId xmlns:a16="http://schemas.microsoft.com/office/drawing/2014/main" id="{DDAC485D-5979-790A-44EB-D836A9A059D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112381" y="7571018"/>
              <a:ext cx="117887" cy="154427"/>
            </a:xfrm>
            <a:custGeom>
              <a:avLst/>
              <a:gdLst>
                <a:gd name="connsiteX0" fmla="*/ 34616 w 117887"/>
                <a:gd name="connsiteY0" fmla="*/ 16110 h 154427"/>
                <a:gd name="connsiteX1" fmla="*/ 34616 w 117887"/>
                <a:gd name="connsiteY1" fmla="*/ 85 h 154427"/>
                <a:gd name="connsiteX2" fmla="*/ 182 w 117887"/>
                <a:gd name="connsiteY2" fmla="*/ 2756 h 154427"/>
                <a:gd name="connsiteX3" fmla="*/ 182 w 117887"/>
                <a:gd name="connsiteY3" fmla="*/ 10283 h 154427"/>
                <a:gd name="connsiteX4" fmla="*/ 18834 w 117887"/>
                <a:gd name="connsiteY4" fmla="*/ 22423 h 154427"/>
                <a:gd name="connsiteX5" fmla="*/ 18834 w 117887"/>
                <a:gd name="connsiteY5" fmla="*/ 136058 h 154427"/>
                <a:gd name="connsiteX6" fmla="*/ 182 w 117887"/>
                <a:gd name="connsiteY6" fmla="*/ 146985 h 154427"/>
                <a:gd name="connsiteX7" fmla="*/ 182 w 117887"/>
                <a:gd name="connsiteY7" fmla="*/ 154512 h 154427"/>
                <a:gd name="connsiteX8" fmla="*/ 26964 w 117887"/>
                <a:gd name="connsiteY8" fmla="*/ 153784 h 154427"/>
                <a:gd name="connsiteX9" fmla="*/ 53985 w 117887"/>
                <a:gd name="connsiteY9" fmla="*/ 154512 h 154427"/>
                <a:gd name="connsiteX10" fmla="*/ 53985 w 117887"/>
                <a:gd name="connsiteY10" fmla="*/ 146985 h 154427"/>
                <a:gd name="connsiteX11" fmla="*/ 35333 w 117887"/>
                <a:gd name="connsiteY11" fmla="*/ 136058 h 154427"/>
                <a:gd name="connsiteX12" fmla="*/ 35333 w 117887"/>
                <a:gd name="connsiteY12" fmla="*/ 95266 h 154427"/>
                <a:gd name="connsiteX13" fmla="*/ 35333 w 117887"/>
                <a:gd name="connsiteY13" fmla="*/ 93081 h 154427"/>
                <a:gd name="connsiteX14" fmla="*/ 64745 w 117887"/>
                <a:gd name="connsiteY14" fmla="*/ 110078 h 154427"/>
                <a:gd name="connsiteX15" fmla="*/ 118070 w 117887"/>
                <a:gd name="connsiteY15" fmla="*/ 54960 h 154427"/>
                <a:gd name="connsiteX16" fmla="*/ 68093 w 117887"/>
                <a:gd name="connsiteY16" fmla="*/ 85 h 154427"/>
                <a:gd name="connsiteX17" fmla="*/ 34616 w 117887"/>
                <a:gd name="connsiteY17" fmla="*/ 16110 h 154427"/>
                <a:gd name="connsiteX18" fmla="*/ 35333 w 117887"/>
                <a:gd name="connsiteY18" fmla="*/ 79726 h 154427"/>
                <a:gd name="connsiteX19" fmla="*/ 35333 w 117887"/>
                <a:gd name="connsiteY19" fmla="*/ 25580 h 154427"/>
                <a:gd name="connsiteX20" fmla="*/ 66180 w 117887"/>
                <a:gd name="connsiteY20" fmla="*/ 6155 h 154427"/>
                <a:gd name="connsiteX21" fmla="*/ 98222 w 117887"/>
                <a:gd name="connsiteY21" fmla="*/ 54960 h 154427"/>
                <a:gd name="connsiteX22" fmla="*/ 63789 w 117887"/>
                <a:gd name="connsiteY22" fmla="*/ 104736 h 154427"/>
                <a:gd name="connsiteX23" fmla="*/ 38681 w 117887"/>
                <a:gd name="connsiteY23" fmla="*/ 89924 h 154427"/>
                <a:gd name="connsiteX24" fmla="*/ 35333 w 117887"/>
                <a:gd name="connsiteY24" fmla="*/ 79726 h 15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87" h="154427">
                  <a:moveTo>
                    <a:pt x="34616" y="16110"/>
                  </a:moveTo>
                  <a:lnTo>
                    <a:pt x="34616" y="85"/>
                  </a:lnTo>
                  <a:lnTo>
                    <a:pt x="182" y="2756"/>
                  </a:lnTo>
                  <a:lnTo>
                    <a:pt x="182" y="10283"/>
                  </a:lnTo>
                  <a:cubicBezTo>
                    <a:pt x="17160" y="10283"/>
                    <a:pt x="18834" y="11740"/>
                    <a:pt x="18834" y="22423"/>
                  </a:cubicBezTo>
                  <a:lnTo>
                    <a:pt x="18834" y="136058"/>
                  </a:lnTo>
                  <a:cubicBezTo>
                    <a:pt x="18834" y="146985"/>
                    <a:pt x="16203" y="146985"/>
                    <a:pt x="182" y="146985"/>
                  </a:cubicBezTo>
                  <a:lnTo>
                    <a:pt x="182" y="154512"/>
                  </a:lnTo>
                  <a:cubicBezTo>
                    <a:pt x="8312" y="154269"/>
                    <a:pt x="20747" y="153784"/>
                    <a:pt x="26964" y="153784"/>
                  </a:cubicBezTo>
                  <a:cubicBezTo>
                    <a:pt x="33420" y="153784"/>
                    <a:pt x="45616" y="154269"/>
                    <a:pt x="53985" y="154512"/>
                  </a:cubicBezTo>
                  <a:lnTo>
                    <a:pt x="53985" y="146985"/>
                  </a:lnTo>
                  <a:cubicBezTo>
                    <a:pt x="37964" y="146985"/>
                    <a:pt x="35333" y="146985"/>
                    <a:pt x="35333" y="136058"/>
                  </a:cubicBezTo>
                  <a:lnTo>
                    <a:pt x="35333" y="95266"/>
                  </a:lnTo>
                  <a:lnTo>
                    <a:pt x="35333" y="93081"/>
                  </a:lnTo>
                  <a:cubicBezTo>
                    <a:pt x="36529" y="96966"/>
                    <a:pt x="46572" y="110078"/>
                    <a:pt x="64745" y="110078"/>
                  </a:cubicBezTo>
                  <a:cubicBezTo>
                    <a:pt x="93201" y="110078"/>
                    <a:pt x="118070" y="86282"/>
                    <a:pt x="118070" y="54960"/>
                  </a:cubicBezTo>
                  <a:cubicBezTo>
                    <a:pt x="118070" y="24123"/>
                    <a:pt x="94875" y="85"/>
                    <a:pt x="68093" y="85"/>
                  </a:cubicBezTo>
                  <a:cubicBezTo>
                    <a:pt x="49441" y="85"/>
                    <a:pt x="39398" y="10768"/>
                    <a:pt x="34616" y="16110"/>
                  </a:cubicBezTo>
                  <a:close/>
                  <a:moveTo>
                    <a:pt x="35333" y="79726"/>
                  </a:moveTo>
                  <a:lnTo>
                    <a:pt x="35333" y="25580"/>
                  </a:lnTo>
                  <a:cubicBezTo>
                    <a:pt x="42268" y="13196"/>
                    <a:pt x="53985" y="6155"/>
                    <a:pt x="66180" y="6155"/>
                  </a:cubicBezTo>
                  <a:cubicBezTo>
                    <a:pt x="83636" y="6155"/>
                    <a:pt x="98222" y="27522"/>
                    <a:pt x="98222" y="54960"/>
                  </a:cubicBezTo>
                  <a:cubicBezTo>
                    <a:pt x="98222" y="84340"/>
                    <a:pt x="81484" y="104736"/>
                    <a:pt x="63789" y="104736"/>
                  </a:cubicBezTo>
                  <a:cubicBezTo>
                    <a:pt x="54224" y="104736"/>
                    <a:pt x="45137" y="99880"/>
                    <a:pt x="38681" y="89924"/>
                  </a:cubicBezTo>
                  <a:cubicBezTo>
                    <a:pt x="35333" y="84825"/>
                    <a:pt x="35333" y="84583"/>
                    <a:pt x="35333" y="7972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56" name="Forme libre 1655">
              <a:extLst>
                <a:ext uri="{FF2B5EF4-FFF2-40B4-BE49-F238E27FC236}">
                  <a16:creationId xmlns:a16="http://schemas.microsoft.com/office/drawing/2014/main" id="{D857FC5E-74A7-D1CA-766D-BABAAAB9A09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251869" y="7569561"/>
              <a:ext cx="105931" cy="111449"/>
            </a:xfrm>
            <a:custGeom>
              <a:avLst/>
              <a:gdLst>
                <a:gd name="connsiteX0" fmla="*/ 106119 w 105931"/>
                <a:gd name="connsiteY0" fmla="*/ 56902 h 111449"/>
                <a:gd name="connsiteX1" fmla="*/ 53273 w 105931"/>
                <a:gd name="connsiteY1" fmla="*/ 85 h 111449"/>
                <a:gd name="connsiteX2" fmla="*/ 188 w 105931"/>
                <a:gd name="connsiteY2" fmla="*/ 56902 h 111449"/>
                <a:gd name="connsiteX3" fmla="*/ 53034 w 105931"/>
                <a:gd name="connsiteY3" fmla="*/ 111535 h 111449"/>
                <a:gd name="connsiteX4" fmla="*/ 106119 w 105931"/>
                <a:gd name="connsiteY4" fmla="*/ 56902 h 111449"/>
                <a:gd name="connsiteX5" fmla="*/ 53273 w 105931"/>
                <a:gd name="connsiteY5" fmla="*/ 105464 h 111449"/>
                <a:gd name="connsiteX6" fmla="*/ 26013 w 105931"/>
                <a:gd name="connsiteY6" fmla="*/ 89196 h 111449"/>
                <a:gd name="connsiteX7" fmla="*/ 20035 w 105931"/>
                <a:gd name="connsiteY7" fmla="*/ 54960 h 111449"/>
                <a:gd name="connsiteX8" fmla="*/ 25774 w 105931"/>
                <a:gd name="connsiteY8" fmla="*/ 21695 h 111449"/>
                <a:gd name="connsiteX9" fmla="*/ 53034 w 105931"/>
                <a:gd name="connsiteY9" fmla="*/ 5427 h 111449"/>
                <a:gd name="connsiteX10" fmla="*/ 80055 w 105931"/>
                <a:gd name="connsiteY10" fmla="*/ 21209 h 111449"/>
                <a:gd name="connsiteX11" fmla="*/ 86272 w 105931"/>
                <a:gd name="connsiteY11" fmla="*/ 54960 h 111449"/>
                <a:gd name="connsiteX12" fmla="*/ 81011 w 105931"/>
                <a:gd name="connsiteY12" fmla="*/ 87496 h 111449"/>
                <a:gd name="connsiteX13" fmla="*/ 53273 w 105931"/>
                <a:gd name="connsiteY13" fmla="*/ 105464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931" h="111449">
                  <a:moveTo>
                    <a:pt x="106119" y="56902"/>
                  </a:moveTo>
                  <a:cubicBezTo>
                    <a:pt x="106119" y="25823"/>
                    <a:pt x="82207" y="85"/>
                    <a:pt x="53273" y="85"/>
                  </a:cubicBezTo>
                  <a:cubicBezTo>
                    <a:pt x="23383" y="85"/>
                    <a:pt x="188" y="26551"/>
                    <a:pt x="188" y="56902"/>
                  </a:cubicBezTo>
                  <a:cubicBezTo>
                    <a:pt x="188" y="88225"/>
                    <a:pt x="25057" y="111535"/>
                    <a:pt x="53034" y="111535"/>
                  </a:cubicBezTo>
                  <a:cubicBezTo>
                    <a:pt x="81968" y="111535"/>
                    <a:pt x="106119" y="87739"/>
                    <a:pt x="106119" y="56902"/>
                  </a:cubicBezTo>
                  <a:close/>
                  <a:moveTo>
                    <a:pt x="53273" y="105464"/>
                  </a:moveTo>
                  <a:cubicBezTo>
                    <a:pt x="42991" y="105464"/>
                    <a:pt x="32470" y="100365"/>
                    <a:pt x="26013" y="89196"/>
                  </a:cubicBezTo>
                  <a:cubicBezTo>
                    <a:pt x="20035" y="78512"/>
                    <a:pt x="20035" y="63701"/>
                    <a:pt x="20035" y="54960"/>
                  </a:cubicBezTo>
                  <a:cubicBezTo>
                    <a:pt x="20035" y="45490"/>
                    <a:pt x="20035" y="32378"/>
                    <a:pt x="25774" y="21695"/>
                  </a:cubicBezTo>
                  <a:cubicBezTo>
                    <a:pt x="32230" y="10526"/>
                    <a:pt x="43469" y="5427"/>
                    <a:pt x="53034" y="5427"/>
                  </a:cubicBezTo>
                  <a:cubicBezTo>
                    <a:pt x="63555" y="5427"/>
                    <a:pt x="73838" y="10768"/>
                    <a:pt x="80055" y="21209"/>
                  </a:cubicBezTo>
                  <a:cubicBezTo>
                    <a:pt x="86272" y="31650"/>
                    <a:pt x="86272" y="45733"/>
                    <a:pt x="86272" y="54960"/>
                  </a:cubicBezTo>
                  <a:cubicBezTo>
                    <a:pt x="86272" y="63701"/>
                    <a:pt x="86272" y="76813"/>
                    <a:pt x="81011" y="87496"/>
                  </a:cubicBezTo>
                  <a:cubicBezTo>
                    <a:pt x="75751" y="98423"/>
                    <a:pt x="65229" y="105464"/>
                    <a:pt x="53273" y="10546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57" name="Forme libre 1656">
              <a:extLst>
                <a:ext uri="{FF2B5EF4-FFF2-40B4-BE49-F238E27FC236}">
                  <a16:creationId xmlns:a16="http://schemas.microsoft.com/office/drawing/2014/main" id="{75A473CB-23AE-4AF4-05E5-486AE0F53C3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372387" y="7571018"/>
              <a:ext cx="120278" cy="109993"/>
            </a:xfrm>
            <a:custGeom>
              <a:avLst/>
              <a:gdLst>
                <a:gd name="connsiteX0" fmla="*/ 86038 w 120278"/>
                <a:gd name="connsiteY0" fmla="*/ 88225 h 109993"/>
                <a:gd name="connsiteX1" fmla="*/ 86038 w 120278"/>
                <a:gd name="connsiteY1" fmla="*/ 110078 h 109993"/>
                <a:gd name="connsiteX2" fmla="*/ 120472 w 120278"/>
                <a:gd name="connsiteY2" fmla="*/ 107407 h 109993"/>
                <a:gd name="connsiteX3" fmla="*/ 120472 w 120278"/>
                <a:gd name="connsiteY3" fmla="*/ 99880 h 109993"/>
                <a:gd name="connsiteX4" fmla="*/ 101820 w 120278"/>
                <a:gd name="connsiteY4" fmla="*/ 86282 h 109993"/>
                <a:gd name="connsiteX5" fmla="*/ 101820 w 120278"/>
                <a:gd name="connsiteY5" fmla="*/ 85 h 109993"/>
                <a:gd name="connsiteX6" fmla="*/ 66669 w 120278"/>
                <a:gd name="connsiteY6" fmla="*/ 2756 h 109993"/>
                <a:gd name="connsiteX7" fmla="*/ 66669 w 120278"/>
                <a:gd name="connsiteY7" fmla="*/ 10283 h 109993"/>
                <a:gd name="connsiteX8" fmla="*/ 85321 w 120278"/>
                <a:gd name="connsiteY8" fmla="*/ 23880 h 109993"/>
                <a:gd name="connsiteX9" fmla="*/ 85321 w 120278"/>
                <a:gd name="connsiteY9" fmla="*/ 67100 h 109993"/>
                <a:gd name="connsiteX10" fmla="*/ 56387 w 120278"/>
                <a:gd name="connsiteY10" fmla="*/ 104736 h 109993"/>
                <a:gd name="connsiteX11" fmla="*/ 35344 w 120278"/>
                <a:gd name="connsiteY11" fmla="*/ 80698 h 109993"/>
                <a:gd name="connsiteX12" fmla="*/ 35344 w 120278"/>
                <a:gd name="connsiteY12" fmla="*/ 85 h 109993"/>
                <a:gd name="connsiteX13" fmla="*/ 193 w 120278"/>
                <a:gd name="connsiteY13" fmla="*/ 2756 h 109993"/>
                <a:gd name="connsiteX14" fmla="*/ 193 w 120278"/>
                <a:gd name="connsiteY14" fmla="*/ 10283 h 109993"/>
                <a:gd name="connsiteX15" fmla="*/ 18845 w 120278"/>
                <a:gd name="connsiteY15" fmla="*/ 32621 h 109993"/>
                <a:gd name="connsiteX16" fmla="*/ 18845 w 120278"/>
                <a:gd name="connsiteY16" fmla="*/ 69043 h 109993"/>
                <a:gd name="connsiteX17" fmla="*/ 55191 w 120278"/>
                <a:gd name="connsiteY17" fmla="*/ 110078 h 109993"/>
                <a:gd name="connsiteX18" fmla="*/ 86038 w 120278"/>
                <a:gd name="connsiteY18" fmla="*/ 88225 h 10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0278" h="109993">
                  <a:moveTo>
                    <a:pt x="86038" y="88225"/>
                  </a:moveTo>
                  <a:lnTo>
                    <a:pt x="86038" y="110078"/>
                  </a:lnTo>
                  <a:lnTo>
                    <a:pt x="120472" y="107407"/>
                  </a:lnTo>
                  <a:lnTo>
                    <a:pt x="120472" y="99880"/>
                  </a:lnTo>
                  <a:cubicBezTo>
                    <a:pt x="103733" y="99880"/>
                    <a:pt x="101820" y="98180"/>
                    <a:pt x="101820" y="86282"/>
                  </a:cubicBezTo>
                  <a:lnTo>
                    <a:pt x="101820" y="85"/>
                  </a:lnTo>
                  <a:lnTo>
                    <a:pt x="66669" y="2756"/>
                  </a:lnTo>
                  <a:lnTo>
                    <a:pt x="66669" y="10283"/>
                  </a:lnTo>
                  <a:cubicBezTo>
                    <a:pt x="83408" y="10283"/>
                    <a:pt x="85321" y="11982"/>
                    <a:pt x="85321" y="23880"/>
                  </a:cubicBezTo>
                  <a:lnTo>
                    <a:pt x="85321" y="67100"/>
                  </a:lnTo>
                  <a:cubicBezTo>
                    <a:pt x="85321" y="88225"/>
                    <a:pt x="73843" y="104736"/>
                    <a:pt x="56387" y="104736"/>
                  </a:cubicBezTo>
                  <a:cubicBezTo>
                    <a:pt x="36301" y="104736"/>
                    <a:pt x="35344" y="93324"/>
                    <a:pt x="35344" y="80698"/>
                  </a:cubicBezTo>
                  <a:lnTo>
                    <a:pt x="35344" y="85"/>
                  </a:lnTo>
                  <a:lnTo>
                    <a:pt x="193" y="2756"/>
                  </a:lnTo>
                  <a:lnTo>
                    <a:pt x="193" y="10283"/>
                  </a:lnTo>
                  <a:cubicBezTo>
                    <a:pt x="18845" y="10283"/>
                    <a:pt x="18845" y="11011"/>
                    <a:pt x="18845" y="32621"/>
                  </a:cubicBezTo>
                  <a:lnTo>
                    <a:pt x="18845" y="69043"/>
                  </a:lnTo>
                  <a:cubicBezTo>
                    <a:pt x="18845" y="87982"/>
                    <a:pt x="18845" y="110078"/>
                    <a:pt x="55191" y="110078"/>
                  </a:cubicBezTo>
                  <a:cubicBezTo>
                    <a:pt x="68582" y="110078"/>
                    <a:pt x="79103" y="103279"/>
                    <a:pt x="86038" y="8822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58" name="Forme libre 1657">
              <a:extLst>
                <a:ext uri="{FF2B5EF4-FFF2-40B4-BE49-F238E27FC236}">
                  <a16:creationId xmlns:a16="http://schemas.microsoft.com/office/drawing/2014/main" id="{6D689D49-9E55-AF37-55AB-7B08AB25594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504277" y="7571018"/>
              <a:ext cx="80345" cy="107322"/>
            </a:xfrm>
            <a:custGeom>
              <a:avLst/>
              <a:gdLst>
                <a:gd name="connsiteX0" fmla="*/ 33437 w 80345"/>
                <a:gd name="connsiteY0" fmla="*/ 26794 h 107322"/>
                <a:gd name="connsiteX1" fmla="*/ 33437 w 80345"/>
                <a:gd name="connsiteY1" fmla="*/ 85 h 107322"/>
                <a:gd name="connsiteX2" fmla="*/ 199 w 80345"/>
                <a:gd name="connsiteY2" fmla="*/ 2756 h 107322"/>
                <a:gd name="connsiteX3" fmla="*/ 199 w 80345"/>
                <a:gd name="connsiteY3" fmla="*/ 10283 h 107322"/>
                <a:gd name="connsiteX4" fmla="*/ 18850 w 80345"/>
                <a:gd name="connsiteY4" fmla="*/ 23880 h 107322"/>
                <a:gd name="connsiteX5" fmla="*/ 18850 w 80345"/>
                <a:gd name="connsiteY5" fmla="*/ 88953 h 107322"/>
                <a:gd name="connsiteX6" fmla="*/ 199 w 80345"/>
                <a:gd name="connsiteY6" fmla="*/ 99880 h 107322"/>
                <a:gd name="connsiteX7" fmla="*/ 199 w 80345"/>
                <a:gd name="connsiteY7" fmla="*/ 107407 h 107322"/>
                <a:gd name="connsiteX8" fmla="*/ 27459 w 80345"/>
                <a:gd name="connsiteY8" fmla="*/ 106678 h 107322"/>
                <a:gd name="connsiteX9" fmla="*/ 57827 w 80345"/>
                <a:gd name="connsiteY9" fmla="*/ 107407 h 107322"/>
                <a:gd name="connsiteX10" fmla="*/ 57827 w 80345"/>
                <a:gd name="connsiteY10" fmla="*/ 99880 h 107322"/>
                <a:gd name="connsiteX11" fmla="*/ 52806 w 80345"/>
                <a:gd name="connsiteY11" fmla="*/ 99880 h 107322"/>
                <a:gd name="connsiteX12" fmla="*/ 34632 w 80345"/>
                <a:gd name="connsiteY12" fmla="*/ 88468 h 107322"/>
                <a:gd name="connsiteX13" fmla="*/ 34632 w 80345"/>
                <a:gd name="connsiteY13" fmla="*/ 51075 h 107322"/>
                <a:gd name="connsiteX14" fmla="*/ 62849 w 80345"/>
                <a:gd name="connsiteY14" fmla="*/ 5427 h 107322"/>
                <a:gd name="connsiteX15" fmla="*/ 65479 w 80345"/>
                <a:gd name="connsiteY15" fmla="*/ 5669 h 107322"/>
                <a:gd name="connsiteX16" fmla="*/ 59979 w 80345"/>
                <a:gd name="connsiteY16" fmla="*/ 15139 h 107322"/>
                <a:gd name="connsiteX17" fmla="*/ 70261 w 80345"/>
                <a:gd name="connsiteY17" fmla="*/ 25580 h 107322"/>
                <a:gd name="connsiteX18" fmla="*/ 80544 w 80345"/>
                <a:gd name="connsiteY18" fmla="*/ 14896 h 107322"/>
                <a:gd name="connsiteX19" fmla="*/ 62849 w 80345"/>
                <a:gd name="connsiteY19" fmla="*/ 85 h 107322"/>
                <a:gd name="connsiteX20" fmla="*/ 33437 w 80345"/>
                <a:gd name="connsiteY20" fmla="*/ 26794 h 10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345" h="107322">
                  <a:moveTo>
                    <a:pt x="33437" y="26794"/>
                  </a:moveTo>
                  <a:lnTo>
                    <a:pt x="33437" y="85"/>
                  </a:lnTo>
                  <a:lnTo>
                    <a:pt x="199" y="2756"/>
                  </a:lnTo>
                  <a:lnTo>
                    <a:pt x="199" y="10283"/>
                  </a:lnTo>
                  <a:cubicBezTo>
                    <a:pt x="16937" y="10283"/>
                    <a:pt x="18850" y="11982"/>
                    <a:pt x="18850" y="23880"/>
                  </a:cubicBezTo>
                  <a:lnTo>
                    <a:pt x="18850" y="88953"/>
                  </a:lnTo>
                  <a:cubicBezTo>
                    <a:pt x="18850" y="99880"/>
                    <a:pt x="16220" y="99880"/>
                    <a:pt x="199" y="99880"/>
                  </a:cubicBezTo>
                  <a:lnTo>
                    <a:pt x="199" y="107407"/>
                  </a:lnTo>
                  <a:cubicBezTo>
                    <a:pt x="9524" y="107164"/>
                    <a:pt x="20763" y="106678"/>
                    <a:pt x="27459" y="106678"/>
                  </a:cubicBezTo>
                  <a:cubicBezTo>
                    <a:pt x="37023" y="106678"/>
                    <a:pt x="48262" y="106678"/>
                    <a:pt x="57827" y="107407"/>
                  </a:cubicBezTo>
                  <a:lnTo>
                    <a:pt x="57827" y="99880"/>
                  </a:lnTo>
                  <a:lnTo>
                    <a:pt x="52806" y="99880"/>
                  </a:lnTo>
                  <a:cubicBezTo>
                    <a:pt x="35110" y="99880"/>
                    <a:pt x="34632" y="97209"/>
                    <a:pt x="34632" y="88468"/>
                  </a:cubicBezTo>
                  <a:lnTo>
                    <a:pt x="34632" y="51075"/>
                  </a:lnTo>
                  <a:cubicBezTo>
                    <a:pt x="34632" y="27037"/>
                    <a:pt x="44675" y="5427"/>
                    <a:pt x="62849" y="5427"/>
                  </a:cubicBezTo>
                  <a:cubicBezTo>
                    <a:pt x="64522" y="5427"/>
                    <a:pt x="65001" y="5427"/>
                    <a:pt x="65479" y="5669"/>
                  </a:cubicBezTo>
                  <a:cubicBezTo>
                    <a:pt x="64762" y="5912"/>
                    <a:pt x="59979" y="8826"/>
                    <a:pt x="59979" y="15139"/>
                  </a:cubicBezTo>
                  <a:cubicBezTo>
                    <a:pt x="59979" y="21938"/>
                    <a:pt x="65001" y="25580"/>
                    <a:pt x="70261" y="25580"/>
                  </a:cubicBezTo>
                  <a:cubicBezTo>
                    <a:pt x="74566" y="25580"/>
                    <a:pt x="80544" y="22666"/>
                    <a:pt x="80544" y="14896"/>
                  </a:cubicBezTo>
                  <a:cubicBezTo>
                    <a:pt x="80544" y="7126"/>
                    <a:pt x="73131" y="85"/>
                    <a:pt x="62849" y="85"/>
                  </a:cubicBezTo>
                  <a:cubicBezTo>
                    <a:pt x="45393" y="85"/>
                    <a:pt x="36784" y="16353"/>
                    <a:pt x="33437" y="2679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59" name="Forme libre 1658">
              <a:extLst>
                <a:ext uri="{FF2B5EF4-FFF2-40B4-BE49-F238E27FC236}">
                  <a16:creationId xmlns:a16="http://schemas.microsoft.com/office/drawing/2014/main" id="{8EA9AFDE-FEF1-DBFB-C788-573C604E39E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78597" y="7571018"/>
              <a:ext cx="120278" cy="109993"/>
            </a:xfrm>
            <a:custGeom>
              <a:avLst/>
              <a:gdLst>
                <a:gd name="connsiteX0" fmla="*/ 86051 w 120278"/>
                <a:gd name="connsiteY0" fmla="*/ 88225 h 109993"/>
                <a:gd name="connsiteX1" fmla="*/ 86051 w 120278"/>
                <a:gd name="connsiteY1" fmla="*/ 110078 h 109993"/>
                <a:gd name="connsiteX2" fmla="*/ 120484 w 120278"/>
                <a:gd name="connsiteY2" fmla="*/ 107407 h 109993"/>
                <a:gd name="connsiteX3" fmla="*/ 120484 w 120278"/>
                <a:gd name="connsiteY3" fmla="*/ 99880 h 109993"/>
                <a:gd name="connsiteX4" fmla="*/ 101833 w 120278"/>
                <a:gd name="connsiteY4" fmla="*/ 86282 h 109993"/>
                <a:gd name="connsiteX5" fmla="*/ 101833 w 120278"/>
                <a:gd name="connsiteY5" fmla="*/ 85 h 109993"/>
                <a:gd name="connsiteX6" fmla="*/ 66682 w 120278"/>
                <a:gd name="connsiteY6" fmla="*/ 2756 h 109993"/>
                <a:gd name="connsiteX7" fmla="*/ 66682 w 120278"/>
                <a:gd name="connsiteY7" fmla="*/ 10283 h 109993"/>
                <a:gd name="connsiteX8" fmla="*/ 85333 w 120278"/>
                <a:gd name="connsiteY8" fmla="*/ 23880 h 109993"/>
                <a:gd name="connsiteX9" fmla="*/ 85333 w 120278"/>
                <a:gd name="connsiteY9" fmla="*/ 67100 h 109993"/>
                <a:gd name="connsiteX10" fmla="*/ 56400 w 120278"/>
                <a:gd name="connsiteY10" fmla="*/ 104736 h 109993"/>
                <a:gd name="connsiteX11" fmla="*/ 35357 w 120278"/>
                <a:gd name="connsiteY11" fmla="*/ 80698 h 109993"/>
                <a:gd name="connsiteX12" fmla="*/ 35357 w 120278"/>
                <a:gd name="connsiteY12" fmla="*/ 85 h 109993"/>
                <a:gd name="connsiteX13" fmla="*/ 206 w 120278"/>
                <a:gd name="connsiteY13" fmla="*/ 2756 h 109993"/>
                <a:gd name="connsiteX14" fmla="*/ 206 w 120278"/>
                <a:gd name="connsiteY14" fmla="*/ 10283 h 109993"/>
                <a:gd name="connsiteX15" fmla="*/ 18857 w 120278"/>
                <a:gd name="connsiteY15" fmla="*/ 32621 h 109993"/>
                <a:gd name="connsiteX16" fmla="*/ 18857 w 120278"/>
                <a:gd name="connsiteY16" fmla="*/ 69043 h 109993"/>
                <a:gd name="connsiteX17" fmla="*/ 55204 w 120278"/>
                <a:gd name="connsiteY17" fmla="*/ 110078 h 109993"/>
                <a:gd name="connsiteX18" fmla="*/ 86051 w 120278"/>
                <a:gd name="connsiteY18" fmla="*/ 88225 h 10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0278" h="109993">
                  <a:moveTo>
                    <a:pt x="86051" y="88225"/>
                  </a:moveTo>
                  <a:lnTo>
                    <a:pt x="86051" y="110078"/>
                  </a:lnTo>
                  <a:lnTo>
                    <a:pt x="120484" y="107407"/>
                  </a:lnTo>
                  <a:lnTo>
                    <a:pt x="120484" y="99880"/>
                  </a:lnTo>
                  <a:cubicBezTo>
                    <a:pt x="103746" y="99880"/>
                    <a:pt x="101833" y="98180"/>
                    <a:pt x="101833" y="86282"/>
                  </a:cubicBezTo>
                  <a:lnTo>
                    <a:pt x="101833" y="85"/>
                  </a:lnTo>
                  <a:lnTo>
                    <a:pt x="66682" y="2756"/>
                  </a:lnTo>
                  <a:lnTo>
                    <a:pt x="66682" y="10283"/>
                  </a:lnTo>
                  <a:cubicBezTo>
                    <a:pt x="83420" y="10283"/>
                    <a:pt x="85333" y="11982"/>
                    <a:pt x="85333" y="23880"/>
                  </a:cubicBezTo>
                  <a:lnTo>
                    <a:pt x="85333" y="67100"/>
                  </a:lnTo>
                  <a:cubicBezTo>
                    <a:pt x="85333" y="88225"/>
                    <a:pt x="73856" y="104736"/>
                    <a:pt x="56400" y="104736"/>
                  </a:cubicBezTo>
                  <a:cubicBezTo>
                    <a:pt x="36313" y="104736"/>
                    <a:pt x="35357" y="93324"/>
                    <a:pt x="35357" y="80698"/>
                  </a:cubicBezTo>
                  <a:lnTo>
                    <a:pt x="35357" y="85"/>
                  </a:lnTo>
                  <a:lnTo>
                    <a:pt x="206" y="2756"/>
                  </a:lnTo>
                  <a:lnTo>
                    <a:pt x="206" y="10283"/>
                  </a:lnTo>
                  <a:cubicBezTo>
                    <a:pt x="18857" y="10283"/>
                    <a:pt x="18857" y="11011"/>
                    <a:pt x="18857" y="32621"/>
                  </a:cubicBezTo>
                  <a:lnTo>
                    <a:pt x="18857" y="69043"/>
                  </a:lnTo>
                  <a:cubicBezTo>
                    <a:pt x="18857" y="87982"/>
                    <a:pt x="18857" y="110078"/>
                    <a:pt x="55204" y="110078"/>
                  </a:cubicBezTo>
                  <a:cubicBezTo>
                    <a:pt x="68595" y="110078"/>
                    <a:pt x="79116" y="103279"/>
                    <a:pt x="86051" y="8822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60" name="Forme libre 1659">
              <a:extLst>
                <a:ext uri="{FF2B5EF4-FFF2-40B4-BE49-F238E27FC236}">
                  <a16:creationId xmlns:a16="http://schemas.microsoft.com/office/drawing/2014/main" id="{35921A16-F072-B772-DB2B-FB2E16E4BF2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811443" y="7571018"/>
              <a:ext cx="120278" cy="107322"/>
            </a:xfrm>
            <a:custGeom>
              <a:avLst/>
              <a:gdLst>
                <a:gd name="connsiteX0" fmla="*/ 18863 w 120278"/>
                <a:gd name="connsiteY0" fmla="*/ 23880 h 107322"/>
                <a:gd name="connsiteX1" fmla="*/ 18863 w 120278"/>
                <a:gd name="connsiteY1" fmla="*/ 88953 h 107322"/>
                <a:gd name="connsiteX2" fmla="*/ 211 w 120278"/>
                <a:gd name="connsiteY2" fmla="*/ 99880 h 107322"/>
                <a:gd name="connsiteX3" fmla="*/ 211 w 120278"/>
                <a:gd name="connsiteY3" fmla="*/ 107407 h 107322"/>
                <a:gd name="connsiteX4" fmla="*/ 27232 w 120278"/>
                <a:gd name="connsiteY4" fmla="*/ 106678 h 107322"/>
                <a:gd name="connsiteX5" fmla="*/ 54014 w 120278"/>
                <a:gd name="connsiteY5" fmla="*/ 107407 h 107322"/>
                <a:gd name="connsiteX6" fmla="*/ 54014 w 120278"/>
                <a:gd name="connsiteY6" fmla="*/ 99880 h 107322"/>
                <a:gd name="connsiteX7" fmla="*/ 35362 w 120278"/>
                <a:gd name="connsiteY7" fmla="*/ 88953 h 107322"/>
                <a:gd name="connsiteX8" fmla="*/ 35362 w 120278"/>
                <a:gd name="connsiteY8" fmla="*/ 44276 h 107322"/>
                <a:gd name="connsiteX9" fmla="*/ 67644 w 120278"/>
                <a:gd name="connsiteY9" fmla="*/ 5427 h 107322"/>
                <a:gd name="connsiteX10" fmla="*/ 85339 w 120278"/>
                <a:gd name="connsiteY10" fmla="*/ 32378 h 107322"/>
                <a:gd name="connsiteX11" fmla="*/ 85339 w 120278"/>
                <a:gd name="connsiteY11" fmla="*/ 88953 h 107322"/>
                <a:gd name="connsiteX12" fmla="*/ 66687 w 120278"/>
                <a:gd name="connsiteY12" fmla="*/ 99880 h 107322"/>
                <a:gd name="connsiteX13" fmla="*/ 66687 w 120278"/>
                <a:gd name="connsiteY13" fmla="*/ 107407 h 107322"/>
                <a:gd name="connsiteX14" fmla="*/ 93708 w 120278"/>
                <a:gd name="connsiteY14" fmla="*/ 106678 h 107322"/>
                <a:gd name="connsiteX15" fmla="*/ 120490 w 120278"/>
                <a:gd name="connsiteY15" fmla="*/ 107407 h 107322"/>
                <a:gd name="connsiteX16" fmla="*/ 120490 w 120278"/>
                <a:gd name="connsiteY16" fmla="*/ 99880 h 107322"/>
                <a:gd name="connsiteX17" fmla="*/ 101838 w 120278"/>
                <a:gd name="connsiteY17" fmla="*/ 92595 h 107322"/>
                <a:gd name="connsiteX18" fmla="*/ 101838 w 120278"/>
                <a:gd name="connsiteY18" fmla="*/ 46219 h 107322"/>
                <a:gd name="connsiteX19" fmla="*/ 94426 w 120278"/>
                <a:gd name="connsiteY19" fmla="*/ 9069 h 107322"/>
                <a:gd name="connsiteX20" fmla="*/ 69318 w 120278"/>
                <a:gd name="connsiteY20" fmla="*/ 85 h 107322"/>
                <a:gd name="connsiteX21" fmla="*/ 33928 w 120278"/>
                <a:gd name="connsiteY21" fmla="*/ 25580 h 107322"/>
                <a:gd name="connsiteX22" fmla="*/ 33928 w 120278"/>
                <a:gd name="connsiteY22" fmla="*/ 85 h 107322"/>
                <a:gd name="connsiteX23" fmla="*/ 211 w 120278"/>
                <a:gd name="connsiteY23" fmla="*/ 2756 h 107322"/>
                <a:gd name="connsiteX24" fmla="*/ 211 w 120278"/>
                <a:gd name="connsiteY24" fmla="*/ 10283 h 107322"/>
                <a:gd name="connsiteX25" fmla="*/ 18863 w 120278"/>
                <a:gd name="connsiteY25" fmla="*/ 23880 h 10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278" h="107322">
                  <a:moveTo>
                    <a:pt x="18863" y="23880"/>
                  </a:moveTo>
                  <a:lnTo>
                    <a:pt x="18863" y="88953"/>
                  </a:lnTo>
                  <a:cubicBezTo>
                    <a:pt x="18863" y="99880"/>
                    <a:pt x="16233" y="99880"/>
                    <a:pt x="211" y="99880"/>
                  </a:cubicBezTo>
                  <a:lnTo>
                    <a:pt x="211" y="107407"/>
                  </a:lnTo>
                  <a:cubicBezTo>
                    <a:pt x="8581" y="107164"/>
                    <a:pt x="20776" y="106678"/>
                    <a:pt x="27232" y="106678"/>
                  </a:cubicBezTo>
                  <a:cubicBezTo>
                    <a:pt x="33449" y="106678"/>
                    <a:pt x="45884" y="107164"/>
                    <a:pt x="54014" y="107407"/>
                  </a:cubicBezTo>
                  <a:lnTo>
                    <a:pt x="54014" y="99880"/>
                  </a:lnTo>
                  <a:cubicBezTo>
                    <a:pt x="37993" y="99880"/>
                    <a:pt x="35362" y="99880"/>
                    <a:pt x="35362" y="88953"/>
                  </a:cubicBezTo>
                  <a:lnTo>
                    <a:pt x="35362" y="44276"/>
                  </a:lnTo>
                  <a:cubicBezTo>
                    <a:pt x="35362" y="19024"/>
                    <a:pt x="52340" y="5427"/>
                    <a:pt x="67644" y="5427"/>
                  </a:cubicBezTo>
                  <a:cubicBezTo>
                    <a:pt x="82709" y="5427"/>
                    <a:pt x="85339" y="18538"/>
                    <a:pt x="85339" y="32378"/>
                  </a:cubicBezTo>
                  <a:lnTo>
                    <a:pt x="85339" y="88953"/>
                  </a:lnTo>
                  <a:cubicBezTo>
                    <a:pt x="85339" y="99880"/>
                    <a:pt x="82709" y="99880"/>
                    <a:pt x="66687" y="99880"/>
                  </a:cubicBezTo>
                  <a:lnTo>
                    <a:pt x="66687" y="107407"/>
                  </a:lnTo>
                  <a:cubicBezTo>
                    <a:pt x="75057" y="107164"/>
                    <a:pt x="87252" y="106678"/>
                    <a:pt x="93708" y="106678"/>
                  </a:cubicBezTo>
                  <a:cubicBezTo>
                    <a:pt x="99925" y="106678"/>
                    <a:pt x="112360" y="107164"/>
                    <a:pt x="120490" y="107407"/>
                  </a:cubicBezTo>
                  <a:lnTo>
                    <a:pt x="120490" y="99880"/>
                  </a:lnTo>
                  <a:cubicBezTo>
                    <a:pt x="108055" y="99880"/>
                    <a:pt x="102077" y="99880"/>
                    <a:pt x="101838" y="92595"/>
                  </a:cubicBezTo>
                  <a:lnTo>
                    <a:pt x="101838" y="46219"/>
                  </a:lnTo>
                  <a:cubicBezTo>
                    <a:pt x="101838" y="25337"/>
                    <a:pt x="101838" y="17810"/>
                    <a:pt x="94426" y="9069"/>
                  </a:cubicBezTo>
                  <a:cubicBezTo>
                    <a:pt x="91078" y="4941"/>
                    <a:pt x="83187" y="85"/>
                    <a:pt x="69318" y="85"/>
                  </a:cubicBezTo>
                  <a:cubicBezTo>
                    <a:pt x="51862" y="85"/>
                    <a:pt x="40623" y="10526"/>
                    <a:pt x="33928" y="25580"/>
                  </a:cubicBezTo>
                  <a:lnTo>
                    <a:pt x="33928" y="85"/>
                  </a:lnTo>
                  <a:lnTo>
                    <a:pt x="211" y="2756"/>
                  </a:lnTo>
                  <a:lnTo>
                    <a:pt x="211" y="10283"/>
                  </a:lnTo>
                  <a:cubicBezTo>
                    <a:pt x="16950" y="10283"/>
                    <a:pt x="18863" y="11982"/>
                    <a:pt x="18863" y="23880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61" name="Forme libre 1660">
              <a:extLst>
                <a:ext uri="{FF2B5EF4-FFF2-40B4-BE49-F238E27FC236}">
                  <a16:creationId xmlns:a16="http://schemas.microsoft.com/office/drawing/2014/main" id="{CBB80E5F-7B59-1352-20FA-022BDC0AF1E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943333" y="7569561"/>
              <a:ext cx="92540" cy="111449"/>
            </a:xfrm>
            <a:custGeom>
              <a:avLst/>
              <a:gdLst>
                <a:gd name="connsiteX0" fmla="*/ 20303 w 92540"/>
                <a:gd name="connsiteY0" fmla="*/ 47675 h 111449"/>
                <a:gd name="connsiteX1" fmla="*/ 49954 w 92540"/>
                <a:gd name="connsiteY1" fmla="*/ 5427 h 111449"/>
                <a:gd name="connsiteX2" fmla="*/ 76975 w 92540"/>
                <a:gd name="connsiteY2" fmla="*/ 47675 h 111449"/>
                <a:gd name="connsiteX3" fmla="*/ 20303 w 92540"/>
                <a:gd name="connsiteY3" fmla="*/ 47675 h 111449"/>
                <a:gd name="connsiteX4" fmla="*/ 20064 w 92540"/>
                <a:gd name="connsiteY4" fmla="*/ 52775 h 111449"/>
                <a:gd name="connsiteX5" fmla="*/ 86779 w 92540"/>
                <a:gd name="connsiteY5" fmla="*/ 52775 h 111449"/>
                <a:gd name="connsiteX6" fmla="*/ 92757 w 92540"/>
                <a:gd name="connsiteY6" fmla="*/ 47675 h 111449"/>
                <a:gd name="connsiteX7" fmla="*/ 49954 w 92540"/>
                <a:gd name="connsiteY7" fmla="*/ 85 h 111449"/>
                <a:gd name="connsiteX8" fmla="*/ 217 w 92540"/>
                <a:gd name="connsiteY8" fmla="*/ 55445 h 111449"/>
                <a:gd name="connsiteX9" fmla="*/ 52824 w 92540"/>
                <a:gd name="connsiteY9" fmla="*/ 111535 h 111449"/>
                <a:gd name="connsiteX10" fmla="*/ 92757 w 92540"/>
                <a:gd name="connsiteY10" fmla="*/ 79969 h 111449"/>
                <a:gd name="connsiteX11" fmla="*/ 89649 w 92540"/>
                <a:gd name="connsiteY11" fmla="*/ 77056 h 111449"/>
                <a:gd name="connsiteX12" fmla="*/ 86540 w 92540"/>
                <a:gd name="connsiteY12" fmla="*/ 80455 h 111449"/>
                <a:gd name="connsiteX13" fmla="*/ 54259 w 92540"/>
                <a:gd name="connsiteY13" fmla="*/ 105464 h 111449"/>
                <a:gd name="connsiteX14" fmla="*/ 27238 w 92540"/>
                <a:gd name="connsiteY14" fmla="*/ 89196 h 111449"/>
                <a:gd name="connsiteX15" fmla="*/ 20064 w 92540"/>
                <a:gd name="connsiteY15" fmla="*/ 52775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40" h="111449">
                  <a:moveTo>
                    <a:pt x="20303" y="47675"/>
                  </a:moveTo>
                  <a:cubicBezTo>
                    <a:pt x="21738" y="11497"/>
                    <a:pt x="41824" y="5427"/>
                    <a:pt x="49954" y="5427"/>
                  </a:cubicBezTo>
                  <a:cubicBezTo>
                    <a:pt x="74584" y="5427"/>
                    <a:pt x="76975" y="38206"/>
                    <a:pt x="76975" y="47675"/>
                  </a:cubicBezTo>
                  <a:lnTo>
                    <a:pt x="20303" y="47675"/>
                  </a:lnTo>
                  <a:close/>
                  <a:moveTo>
                    <a:pt x="20064" y="52775"/>
                  </a:moveTo>
                  <a:lnTo>
                    <a:pt x="86779" y="52775"/>
                  </a:lnTo>
                  <a:cubicBezTo>
                    <a:pt x="92040" y="52775"/>
                    <a:pt x="92757" y="52775"/>
                    <a:pt x="92757" y="47675"/>
                  </a:cubicBezTo>
                  <a:cubicBezTo>
                    <a:pt x="92757" y="23637"/>
                    <a:pt x="79845" y="85"/>
                    <a:pt x="49954" y="85"/>
                  </a:cubicBezTo>
                  <a:cubicBezTo>
                    <a:pt x="22216" y="85"/>
                    <a:pt x="217" y="25094"/>
                    <a:pt x="217" y="55445"/>
                  </a:cubicBezTo>
                  <a:cubicBezTo>
                    <a:pt x="217" y="87982"/>
                    <a:pt x="25325" y="111535"/>
                    <a:pt x="52824" y="111535"/>
                  </a:cubicBezTo>
                  <a:cubicBezTo>
                    <a:pt x="81997" y="111535"/>
                    <a:pt x="92757" y="84583"/>
                    <a:pt x="92757" y="79969"/>
                  </a:cubicBezTo>
                  <a:cubicBezTo>
                    <a:pt x="92757" y="77541"/>
                    <a:pt x="90844" y="77056"/>
                    <a:pt x="89649" y="77056"/>
                  </a:cubicBezTo>
                  <a:cubicBezTo>
                    <a:pt x="87497" y="77056"/>
                    <a:pt x="87018" y="78512"/>
                    <a:pt x="86540" y="80455"/>
                  </a:cubicBezTo>
                  <a:cubicBezTo>
                    <a:pt x="78171" y="105464"/>
                    <a:pt x="56650" y="105464"/>
                    <a:pt x="54259" y="105464"/>
                  </a:cubicBezTo>
                  <a:cubicBezTo>
                    <a:pt x="42302" y="105464"/>
                    <a:pt x="32738" y="98180"/>
                    <a:pt x="27238" y="89196"/>
                  </a:cubicBezTo>
                  <a:cubicBezTo>
                    <a:pt x="20064" y="77541"/>
                    <a:pt x="20064" y="61516"/>
                    <a:pt x="20064" y="5277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62" name="Forme libre 1661">
              <a:extLst>
                <a:ext uri="{FF2B5EF4-FFF2-40B4-BE49-F238E27FC236}">
                  <a16:creationId xmlns:a16="http://schemas.microsoft.com/office/drawing/2014/main" id="{55BA6C58-1DEA-5861-09CC-00FFD09DD6A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132664" y="7569561"/>
              <a:ext cx="107844" cy="111449"/>
            </a:xfrm>
            <a:custGeom>
              <a:avLst/>
              <a:gdLst>
                <a:gd name="connsiteX0" fmla="*/ 69809 w 107844"/>
                <a:gd name="connsiteY0" fmla="*/ 90410 h 111449"/>
                <a:gd name="connsiteX1" fmla="*/ 88461 w 107844"/>
                <a:gd name="connsiteY1" fmla="*/ 110321 h 111449"/>
                <a:gd name="connsiteX2" fmla="*/ 108069 w 107844"/>
                <a:gd name="connsiteY2" fmla="*/ 87254 h 111449"/>
                <a:gd name="connsiteX3" fmla="*/ 108069 w 107844"/>
                <a:gd name="connsiteY3" fmla="*/ 73656 h 111449"/>
                <a:gd name="connsiteX4" fmla="*/ 102091 w 107844"/>
                <a:gd name="connsiteY4" fmla="*/ 73656 h 111449"/>
                <a:gd name="connsiteX5" fmla="*/ 102091 w 107844"/>
                <a:gd name="connsiteY5" fmla="*/ 87254 h 111449"/>
                <a:gd name="connsiteX6" fmla="*/ 93482 w 107844"/>
                <a:gd name="connsiteY6" fmla="*/ 102793 h 111449"/>
                <a:gd name="connsiteX7" fmla="*/ 84635 w 107844"/>
                <a:gd name="connsiteY7" fmla="*/ 90653 h 111449"/>
                <a:gd name="connsiteX8" fmla="*/ 84635 w 107844"/>
                <a:gd name="connsiteY8" fmla="*/ 42091 h 111449"/>
                <a:gd name="connsiteX9" fmla="*/ 76026 w 107844"/>
                <a:gd name="connsiteY9" fmla="*/ 13439 h 111449"/>
                <a:gd name="connsiteX10" fmla="*/ 43267 w 107844"/>
                <a:gd name="connsiteY10" fmla="*/ 85 h 111449"/>
                <a:gd name="connsiteX11" fmla="*/ 7159 w 107844"/>
                <a:gd name="connsiteY11" fmla="*/ 27522 h 111449"/>
                <a:gd name="connsiteX12" fmla="*/ 18159 w 107844"/>
                <a:gd name="connsiteY12" fmla="*/ 38934 h 111449"/>
                <a:gd name="connsiteX13" fmla="*/ 29158 w 107844"/>
                <a:gd name="connsiteY13" fmla="*/ 27765 h 111449"/>
                <a:gd name="connsiteX14" fmla="*/ 16963 w 107844"/>
                <a:gd name="connsiteY14" fmla="*/ 16596 h 111449"/>
                <a:gd name="connsiteX15" fmla="*/ 42788 w 107844"/>
                <a:gd name="connsiteY15" fmla="*/ 5427 h 111449"/>
                <a:gd name="connsiteX16" fmla="*/ 68135 w 107844"/>
                <a:gd name="connsiteY16" fmla="*/ 36506 h 111449"/>
                <a:gd name="connsiteX17" fmla="*/ 68135 w 107844"/>
                <a:gd name="connsiteY17" fmla="*/ 45490 h 111449"/>
                <a:gd name="connsiteX18" fmla="*/ 24137 w 107844"/>
                <a:gd name="connsiteY18" fmla="*/ 54231 h 111449"/>
                <a:gd name="connsiteX19" fmla="*/ 225 w 107844"/>
                <a:gd name="connsiteY19" fmla="*/ 85797 h 111449"/>
                <a:gd name="connsiteX20" fmla="*/ 38484 w 107844"/>
                <a:gd name="connsiteY20" fmla="*/ 111535 h 111449"/>
                <a:gd name="connsiteX21" fmla="*/ 69809 w 107844"/>
                <a:gd name="connsiteY21" fmla="*/ 90410 h 111449"/>
                <a:gd name="connsiteX22" fmla="*/ 68135 w 107844"/>
                <a:gd name="connsiteY22" fmla="*/ 50589 h 111449"/>
                <a:gd name="connsiteX23" fmla="*/ 68135 w 107844"/>
                <a:gd name="connsiteY23" fmla="*/ 74870 h 111449"/>
                <a:gd name="connsiteX24" fmla="*/ 40158 w 107844"/>
                <a:gd name="connsiteY24" fmla="*/ 106193 h 111449"/>
                <a:gd name="connsiteX25" fmla="*/ 18637 w 107844"/>
                <a:gd name="connsiteY25" fmla="*/ 85554 h 111449"/>
                <a:gd name="connsiteX26" fmla="*/ 68135 w 107844"/>
                <a:gd name="connsiteY26" fmla="*/ 50589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844" h="111449">
                  <a:moveTo>
                    <a:pt x="69809" y="90410"/>
                  </a:moveTo>
                  <a:cubicBezTo>
                    <a:pt x="70766" y="100122"/>
                    <a:pt x="77222" y="110321"/>
                    <a:pt x="88461" y="110321"/>
                  </a:cubicBezTo>
                  <a:cubicBezTo>
                    <a:pt x="93482" y="110321"/>
                    <a:pt x="108069" y="106921"/>
                    <a:pt x="108069" y="87254"/>
                  </a:cubicBezTo>
                  <a:lnTo>
                    <a:pt x="108069" y="73656"/>
                  </a:lnTo>
                  <a:lnTo>
                    <a:pt x="102091" y="73656"/>
                  </a:lnTo>
                  <a:lnTo>
                    <a:pt x="102091" y="87254"/>
                  </a:lnTo>
                  <a:cubicBezTo>
                    <a:pt x="102091" y="101337"/>
                    <a:pt x="96113" y="102793"/>
                    <a:pt x="93482" y="102793"/>
                  </a:cubicBezTo>
                  <a:cubicBezTo>
                    <a:pt x="85591" y="102793"/>
                    <a:pt x="84635" y="91867"/>
                    <a:pt x="84635" y="90653"/>
                  </a:cubicBezTo>
                  <a:lnTo>
                    <a:pt x="84635" y="42091"/>
                  </a:lnTo>
                  <a:cubicBezTo>
                    <a:pt x="84635" y="31893"/>
                    <a:pt x="84635" y="22423"/>
                    <a:pt x="76026" y="13439"/>
                  </a:cubicBezTo>
                  <a:cubicBezTo>
                    <a:pt x="66701" y="3970"/>
                    <a:pt x="54745" y="85"/>
                    <a:pt x="43267" y="85"/>
                  </a:cubicBezTo>
                  <a:cubicBezTo>
                    <a:pt x="23659" y="85"/>
                    <a:pt x="7159" y="11497"/>
                    <a:pt x="7159" y="27522"/>
                  </a:cubicBezTo>
                  <a:cubicBezTo>
                    <a:pt x="7159" y="34807"/>
                    <a:pt x="11942" y="38934"/>
                    <a:pt x="18159" y="38934"/>
                  </a:cubicBezTo>
                  <a:cubicBezTo>
                    <a:pt x="24854" y="38934"/>
                    <a:pt x="29158" y="34078"/>
                    <a:pt x="29158" y="27765"/>
                  </a:cubicBezTo>
                  <a:cubicBezTo>
                    <a:pt x="29158" y="24851"/>
                    <a:pt x="27963" y="16839"/>
                    <a:pt x="16963" y="16596"/>
                  </a:cubicBezTo>
                  <a:cubicBezTo>
                    <a:pt x="23420" y="8097"/>
                    <a:pt x="35136" y="5427"/>
                    <a:pt x="42788" y="5427"/>
                  </a:cubicBezTo>
                  <a:cubicBezTo>
                    <a:pt x="54505" y="5427"/>
                    <a:pt x="68135" y="14896"/>
                    <a:pt x="68135" y="36506"/>
                  </a:cubicBezTo>
                  <a:lnTo>
                    <a:pt x="68135" y="45490"/>
                  </a:lnTo>
                  <a:cubicBezTo>
                    <a:pt x="55940" y="46219"/>
                    <a:pt x="39202" y="46947"/>
                    <a:pt x="24137" y="54231"/>
                  </a:cubicBezTo>
                  <a:cubicBezTo>
                    <a:pt x="6203" y="62487"/>
                    <a:pt x="225" y="75113"/>
                    <a:pt x="225" y="85797"/>
                  </a:cubicBezTo>
                  <a:cubicBezTo>
                    <a:pt x="225" y="105464"/>
                    <a:pt x="23420" y="111535"/>
                    <a:pt x="38484" y="111535"/>
                  </a:cubicBezTo>
                  <a:cubicBezTo>
                    <a:pt x="54266" y="111535"/>
                    <a:pt x="65266" y="101822"/>
                    <a:pt x="69809" y="90410"/>
                  </a:cubicBezTo>
                  <a:close/>
                  <a:moveTo>
                    <a:pt x="68135" y="50589"/>
                  </a:moveTo>
                  <a:lnTo>
                    <a:pt x="68135" y="74870"/>
                  </a:lnTo>
                  <a:cubicBezTo>
                    <a:pt x="68135" y="97937"/>
                    <a:pt x="50919" y="106193"/>
                    <a:pt x="40158" y="106193"/>
                  </a:cubicBezTo>
                  <a:cubicBezTo>
                    <a:pt x="28441" y="106193"/>
                    <a:pt x="18637" y="97694"/>
                    <a:pt x="18637" y="85554"/>
                  </a:cubicBezTo>
                  <a:cubicBezTo>
                    <a:pt x="18637" y="72199"/>
                    <a:pt x="28680" y="52046"/>
                    <a:pt x="68135" y="5058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63" name="Forme libre 1662">
              <a:extLst>
                <a:ext uri="{FF2B5EF4-FFF2-40B4-BE49-F238E27FC236}">
                  <a16:creationId xmlns:a16="http://schemas.microsoft.com/office/drawing/2014/main" id="{A21CFEFD-54A3-0011-D12E-47DAC3FB0C6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250074" y="7515900"/>
              <a:ext cx="51172" cy="162440"/>
            </a:xfrm>
            <a:custGeom>
              <a:avLst/>
              <a:gdLst>
                <a:gd name="connsiteX0" fmla="*/ 34663 w 51172"/>
                <a:gd name="connsiteY0" fmla="*/ 55203 h 162440"/>
                <a:gd name="connsiteX1" fmla="*/ 1186 w 51172"/>
                <a:gd name="connsiteY1" fmla="*/ 57874 h 162440"/>
                <a:gd name="connsiteX2" fmla="*/ 1186 w 51172"/>
                <a:gd name="connsiteY2" fmla="*/ 65401 h 162440"/>
                <a:gd name="connsiteX3" fmla="*/ 18881 w 51172"/>
                <a:gd name="connsiteY3" fmla="*/ 78755 h 162440"/>
                <a:gd name="connsiteX4" fmla="*/ 18881 w 51172"/>
                <a:gd name="connsiteY4" fmla="*/ 144071 h 162440"/>
                <a:gd name="connsiteX5" fmla="*/ 230 w 51172"/>
                <a:gd name="connsiteY5" fmla="*/ 154998 h 162440"/>
                <a:gd name="connsiteX6" fmla="*/ 230 w 51172"/>
                <a:gd name="connsiteY6" fmla="*/ 162525 h 162440"/>
                <a:gd name="connsiteX7" fmla="*/ 26533 w 51172"/>
                <a:gd name="connsiteY7" fmla="*/ 161796 h 162440"/>
                <a:gd name="connsiteX8" fmla="*/ 51402 w 51172"/>
                <a:gd name="connsiteY8" fmla="*/ 162525 h 162440"/>
                <a:gd name="connsiteX9" fmla="*/ 51402 w 51172"/>
                <a:gd name="connsiteY9" fmla="*/ 154998 h 162440"/>
                <a:gd name="connsiteX10" fmla="*/ 34663 w 51172"/>
                <a:gd name="connsiteY10" fmla="*/ 144314 h 162440"/>
                <a:gd name="connsiteX11" fmla="*/ 34663 w 51172"/>
                <a:gd name="connsiteY11" fmla="*/ 55203 h 162440"/>
                <a:gd name="connsiteX12" fmla="*/ 35620 w 51172"/>
                <a:gd name="connsiteY12" fmla="*/ 12954 h 162440"/>
                <a:gd name="connsiteX13" fmla="*/ 22946 w 51172"/>
                <a:gd name="connsiteY13" fmla="*/ 85 h 162440"/>
                <a:gd name="connsiteX14" fmla="*/ 10273 w 51172"/>
                <a:gd name="connsiteY14" fmla="*/ 12954 h 162440"/>
                <a:gd name="connsiteX15" fmla="*/ 22946 w 51172"/>
                <a:gd name="connsiteY15" fmla="*/ 25823 h 162440"/>
                <a:gd name="connsiteX16" fmla="*/ 35620 w 51172"/>
                <a:gd name="connsiteY16" fmla="*/ 12954 h 16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172" h="162440">
                  <a:moveTo>
                    <a:pt x="34663" y="55203"/>
                  </a:moveTo>
                  <a:lnTo>
                    <a:pt x="1186" y="57874"/>
                  </a:lnTo>
                  <a:lnTo>
                    <a:pt x="1186" y="65401"/>
                  </a:lnTo>
                  <a:cubicBezTo>
                    <a:pt x="16729" y="65401"/>
                    <a:pt x="18881" y="66857"/>
                    <a:pt x="18881" y="78755"/>
                  </a:cubicBezTo>
                  <a:lnTo>
                    <a:pt x="18881" y="144071"/>
                  </a:lnTo>
                  <a:cubicBezTo>
                    <a:pt x="18881" y="154998"/>
                    <a:pt x="16251" y="154998"/>
                    <a:pt x="230" y="154998"/>
                  </a:cubicBezTo>
                  <a:lnTo>
                    <a:pt x="230" y="162525"/>
                  </a:lnTo>
                  <a:cubicBezTo>
                    <a:pt x="7882" y="162282"/>
                    <a:pt x="20794" y="161796"/>
                    <a:pt x="26533" y="161796"/>
                  </a:cubicBezTo>
                  <a:cubicBezTo>
                    <a:pt x="34902" y="161796"/>
                    <a:pt x="43272" y="162282"/>
                    <a:pt x="51402" y="162525"/>
                  </a:cubicBezTo>
                  <a:lnTo>
                    <a:pt x="51402" y="154998"/>
                  </a:lnTo>
                  <a:cubicBezTo>
                    <a:pt x="35620" y="154998"/>
                    <a:pt x="34663" y="153784"/>
                    <a:pt x="34663" y="144314"/>
                  </a:cubicBezTo>
                  <a:lnTo>
                    <a:pt x="34663" y="55203"/>
                  </a:lnTo>
                  <a:close/>
                  <a:moveTo>
                    <a:pt x="35620" y="12954"/>
                  </a:moveTo>
                  <a:cubicBezTo>
                    <a:pt x="35620" y="5184"/>
                    <a:pt x="29642" y="85"/>
                    <a:pt x="22946" y="85"/>
                  </a:cubicBezTo>
                  <a:cubicBezTo>
                    <a:pt x="15533" y="85"/>
                    <a:pt x="10273" y="6641"/>
                    <a:pt x="10273" y="12954"/>
                  </a:cubicBezTo>
                  <a:cubicBezTo>
                    <a:pt x="10273" y="19510"/>
                    <a:pt x="15533" y="25823"/>
                    <a:pt x="22946" y="25823"/>
                  </a:cubicBezTo>
                  <a:cubicBezTo>
                    <a:pt x="29642" y="25823"/>
                    <a:pt x="35620" y="20724"/>
                    <a:pt x="35620" y="1295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64" name="Forme libre 1663">
              <a:extLst>
                <a:ext uri="{FF2B5EF4-FFF2-40B4-BE49-F238E27FC236}">
                  <a16:creationId xmlns:a16="http://schemas.microsoft.com/office/drawing/2014/main" id="{31D22084-2AEB-DE07-CF62-8C01887D5CF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316497" y="7509830"/>
              <a:ext cx="53085" cy="168510"/>
            </a:xfrm>
            <a:custGeom>
              <a:avLst/>
              <a:gdLst>
                <a:gd name="connsiteX0" fmla="*/ 34666 w 53085"/>
                <a:gd name="connsiteY0" fmla="*/ 85 h 168510"/>
                <a:gd name="connsiteX1" fmla="*/ 232 w 53085"/>
                <a:gd name="connsiteY1" fmla="*/ 2756 h 168510"/>
                <a:gd name="connsiteX2" fmla="*/ 232 w 53085"/>
                <a:gd name="connsiteY2" fmla="*/ 10283 h 168510"/>
                <a:gd name="connsiteX3" fmla="*/ 18884 w 53085"/>
                <a:gd name="connsiteY3" fmla="*/ 23880 h 168510"/>
                <a:gd name="connsiteX4" fmla="*/ 18884 w 53085"/>
                <a:gd name="connsiteY4" fmla="*/ 150141 h 168510"/>
                <a:gd name="connsiteX5" fmla="*/ 232 w 53085"/>
                <a:gd name="connsiteY5" fmla="*/ 161068 h 168510"/>
                <a:gd name="connsiteX6" fmla="*/ 232 w 53085"/>
                <a:gd name="connsiteY6" fmla="*/ 168595 h 168510"/>
                <a:gd name="connsiteX7" fmla="*/ 26775 w 53085"/>
                <a:gd name="connsiteY7" fmla="*/ 167867 h 168510"/>
                <a:gd name="connsiteX8" fmla="*/ 53318 w 53085"/>
                <a:gd name="connsiteY8" fmla="*/ 168595 h 168510"/>
                <a:gd name="connsiteX9" fmla="*/ 53318 w 53085"/>
                <a:gd name="connsiteY9" fmla="*/ 161068 h 168510"/>
                <a:gd name="connsiteX10" fmla="*/ 34666 w 53085"/>
                <a:gd name="connsiteY10" fmla="*/ 150141 h 168510"/>
                <a:gd name="connsiteX11" fmla="*/ 34666 w 53085"/>
                <a:gd name="connsiteY11" fmla="*/ 85 h 16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085" h="168510">
                  <a:moveTo>
                    <a:pt x="34666" y="85"/>
                  </a:moveTo>
                  <a:lnTo>
                    <a:pt x="232" y="2756"/>
                  </a:lnTo>
                  <a:lnTo>
                    <a:pt x="232" y="10283"/>
                  </a:lnTo>
                  <a:cubicBezTo>
                    <a:pt x="16971" y="10283"/>
                    <a:pt x="18884" y="11982"/>
                    <a:pt x="18884" y="23880"/>
                  </a:cubicBezTo>
                  <a:lnTo>
                    <a:pt x="18884" y="150141"/>
                  </a:lnTo>
                  <a:cubicBezTo>
                    <a:pt x="18884" y="161068"/>
                    <a:pt x="16254" y="161068"/>
                    <a:pt x="232" y="161068"/>
                  </a:cubicBezTo>
                  <a:lnTo>
                    <a:pt x="232" y="168595"/>
                  </a:lnTo>
                  <a:cubicBezTo>
                    <a:pt x="8123" y="168352"/>
                    <a:pt x="20797" y="167867"/>
                    <a:pt x="26775" y="167867"/>
                  </a:cubicBezTo>
                  <a:cubicBezTo>
                    <a:pt x="32753" y="167867"/>
                    <a:pt x="44470" y="168352"/>
                    <a:pt x="53318" y="168595"/>
                  </a:cubicBezTo>
                  <a:lnTo>
                    <a:pt x="53318" y="161068"/>
                  </a:lnTo>
                  <a:cubicBezTo>
                    <a:pt x="37296" y="161068"/>
                    <a:pt x="34666" y="161068"/>
                    <a:pt x="34666" y="150141"/>
                  </a:cubicBezTo>
                  <a:lnTo>
                    <a:pt x="34666" y="85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65" name="Forme libre 1664">
              <a:extLst>
                <a:ext uri="{FF2B5EF4-FFF2-40B4-BE49-F238E27FC236}">
                  <a16:creationId xmlns:a16="http://schemas.microsoft.com/office/drawing/2014/main" id="{8108E4CE-DDFB-402D-DDDE-613FE6B6FF0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381724" y="7569561"/>
              <a:ext cx="92540" cy="111449"/>
            </a:xfrm>
            <a:custGeom>
              <a:avLst/>
              <a:gdLst>
                <a:gd name="connsiteX0" fmla="*/ 20321 w 92540"/>
                <a:gd name="connsiteY0" fmla="*/ 47675 h 111449"/>
                <a:gd name="connsiteX1" fmla="*/ 49973 w 92540"/>
                <a:gd name="connsiteY1" fmla="*/ 5427 h 111449"/>
                <a:gd name="connsiteX2" fmla="*/ 76993 w 92540"/>
                <a:gd name="connsiteY2" fmla="*/ 47675 h 111449"/>
                <a:gd name="connsiteX3" fmla="*/ 20321 w 92540"/>
                <a:gd name="connsiteY3" fmla="*/ 47675 h 111449"/>
                <a:gd name="connsiteX4" fmla="*/ 20082 w 92540"/>
                <a:gd name="connsiteY4" fmla="*/ 52775 h 111449"/>
                <a:gd name="connsiteX5" fmla="*/ 86797 w 92540"/>
                <a:gd name="connsiteY5" fmla="*/ 52775 h 111449"/>
                <a:gd name="connsiteX6" fmla="*/ 92775 w 92540"/>
                <a:gd name="connsiteY6" fmla="*/ 47675 h 111449"/>
                <a:gd name="connsiteX7" fmla="*/ 49973 w 92540"/>
                <a:gd name="connsiteY7" fmla="*/ 85 h 111449"/>
                <a:gd name="connsiteX8" fmla="*/ 235 w 92540"/>
                <a:gd name="connsiteY8" fmla="*/ 55445 h 111449"/>
                <a:gd name="connsiteX9" fmla="*/ 52842 w 92540"/>
                <a:gd name="connsiteY9" fmla="*/ 111535 h 111449"/>
                <a:gd name="connsiteX10" fmla="*/ 92775 w 92540"/>
                <a:gd name="connsiteY10" fmla="*/ 79969 h 111449"/>
                <a:gd name="connsiteX11" fmla="*/ 89667 w 92540"/>
                <a:gd name="connsiteY11" fmla="*/ 77056 h 111449"/>
                <a:gd name="connsiteX12" fmla="*/ 86558 w 92540"/>
                <a:gd name="connsiteY12" fmla="*/ 80455 h 111449"/>
                <a:gd name="connsiteX13" fmla="*/ 54277 w 92540"/>
                <a:gd name="connsiteY13" fmla="*/ 105464 h 111449"/>
                <a:gd name="connsiteX14" fmla="*/ 27256 w 92540"/>
                <a:gd name="connsiteY14" fmla="*/ 89196 h 111449"/>
                <a:gd name="connsiteX15" fmla="*/ 20082 w 92540"/>
                <a:gd name="connsiteY15" fmla="*/ 52775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40" h="111449">
                  <a:moveTo>
                    <a:pt x="20321" y="47675"/>
                  </a:moveTo>
                  <a:cubicBezTo>
                    <a:pt x="21756" y="11497"/>
                    <a:pt x="41842" y="5427"/>
                    <a:pt x="49973" y="5427"/>
                  </a:cubicBezTo>
                  <a:cubicBezTo>
                    <a:pt x="74602" y="5427"/>
                    <a:pt x="76993" y="38206"/>
                    <a:pt x="76993" y="47675"/>
                  </a:cubicBezTo>
                  <a:lnTo>
                    <a:pt x="20321" y="47675"/>
                  </a:lnTo>
                  <a:close/>
                  <a:moveTo>
                    <a:pt x="20082" y="52775"/>
                  </a:moveTo>
                  <a:lnTo>
                    <a:pt x="86797" y="52775"/>
                  </a:lnTo>
                  <a:cubicBezTo>
                    <a:pt x="92058" y="52775"/>
                    <a:pt x="92775" y="52775"/>
                    <a:pt x="92775" y="47675"/>
                  </a:cubicBezTo>
                  <a:cubicBezTo>
                    <a:pt x="92775" y="23637"/>
                    <a:pt x="79863" y="85"/>
                    <a:pt x="49973" y="85"/>
                  </a:cubicBezTo>
                  <a:cubicBezTo>
                    <a:pt x="22234" y="85"/>
                    <a:pt x="235" y="25094"/>
                    <a:pt x="235" y="55445"/>
                  </a:cubicBezTo>
                  <a:cubicBezTo>
                    <a:pt x="235" y="87982"/>
                    <a:pt x="25343" y="111535"/>
                    <a:pt x="52842" y="111535"/>
                  </a:cubicBezTo>
                  <a:cubicBezTo>
                    <a:pt x="82015" y="111535"/>
                    <a:pt x="92775" y="84583"/>
                    <a:pt x="92775" y="79969"/>
                  </a:cubicBezTo>
                  <a:cubicBezTo>
                    <a:pt x="92775" y="77541"/>
                    <a:pt x="90862" y="77056"/>
                    <a:pt x="89667" y="77056"/>
                  </a:cubicBezTo>
                  <a:cubicBezTo>
                    <a:pt x="87515" y="77056"/>
                    <a:pt x="87037" y="78512"/>
                    <a:pt x="86558" y="80455"/>
                  </a:cubicBezTo>
                  <a:cubicBezTo>
                    <a:pt x="78189" y="105464"/>
                    <a:pt x="56668" y="105464"/>
                    <a:pt x="54277" y="105464"/>
                  </a:cubicBezTo>
                  <a:cubicBezTo>
                    <a:pt x="42321" y="105464"/>
                    <a:pt x="32756" y="98180"/>
                    <a:pt x="27256" y="89196"/>
                  </a:cubicBezTo>
                  <a:cubicBezTo>
                    <a:pt x="20082" y="77541"/>
                    <a:pt x="20082" y="61516"/>
                    <a:pt x="20082" y="5277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66" name="Forme libre 1665">
              <a:extLst>
                <a:ext uri="{FF2B5EF4-FFF2-40B4-BE49-F238E27FC236}">
                  <a16:creationId xmlns:a16="http://schemas.microsoft.com/office/drawing/2014/main" id="{E7E5045C-6EAE-D3DE-A87B-F840BA6BF66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485849" y="7529012"/>
              <a:ext cx="74845" cy="151999"/>
            </a:xfrm>
            <a:custGeom>
              <a:avLst/>
              <a:gdLst>
                <a:gd name="connsiteX0" fmla="*/ 37064 w 74845"/>
                <a:gd name="connsiteY0" fmla="*/ 52289 h 151999"/>
                <a:gd name="connsiteX1" fmla="*/ 71259 w 74845"/>
                <a:gd name="connsiteY1" fmla="*/ 52289 h 151999"/>
                <a:gd name="connsiteX2" fmla="*/ 71259 w 74845"/>
                <a:gd name="connsiteY2" fmla="*/ 44762 h 151999"/>
                <a:gd name="connsiteX3" fmla="*/ 37064 w 74845"/>
                <a:gd name="connsiteY3" fmla="*/ 44762 h 151999"/>
                <a:gd name="connsiteX4" fmla="*/ 37064 w 74845"/>
                <a:gd name="connsiteY4" fmla="*/ 85 h 151999"/>
                <a:gd name="connsiteX5" fmla="*/ 31086 w 74845"/>
                <a:gd name="connsiteY5" fmla="*/ 85 h 151999"/>
                <a:gd name="connsiteX6" fmla="*/ 240 w 74845"/>
                <a:gd name="connsiteY6" fmla="*/ 46947 h 151999"/>
                <a:gd name="connsiteX7" fmla="*/ 240 w 74845"/>
                <a:gd name="connsiteY7" fmla="*/ 52289 h 151999"/>
                <a:gd name="connsiteX8" fmla="*/ 20565 w 74845"/>
                <a:gd name="connsiteY8" fmla="*/ 52289 h 151999"/>
                <a:gd name="connsiteX9" fmla="*/ 20565 w 74845"/>
                <a:gd name="connsiteY9" fmla="*/ 119305 h 151999"/>
                <a:gd name="connsiteX10" fmla="*/ 51412 w 74845"/>
                <a:gd name="connsiteY10" fmla="*/ 152084 h 151999"/>
                <a:gd name="connsiteX11" fmla="*/ 75085 w 74845"/>
                <a:gd name="connsiteY11" fmla="*/ 119305 h 151999"/>
                <a:gd name="connsiteX12" fmla="*/ 75085 w 74845"/>
                <a:gd name="connsiteY12" fmla="*/ 105464 h 151999"/>
                <a:gd name="connsiteX13" fmla="*/ 69107 w 74845"/>
                <a:gd name="connsiteY13" fmla="*/ 105464 h 151999"/>
                <a:gd name="connsiteX14" fmla="*/ 69107 w 74845"/>
                <a:gd name="connsiteY14" fmla="*/ 118819 h 151999"/>
                <a:gd name="connsiteX15" fmla="*/ 53086 w 74845"/>
                <a:gd name="connsiteY15" fmla="*/ 146014 h 151999"/>
                <a:gd name="connsiteX16" fmla="*/ 37064 w 74845"/>
                <a:gd name="connsiteY16" fmla="*/ 119790 h 151999"/>
                <a:gd name="connsiteX17" fmla="*/ 37064 w 74845"/>
                <a:gd name="connsiteY17" fmla="*/ 52289 h 1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845" h="151999">
                  <a:moveTo>
                    <a:pt x="37064" y="52289"/>
                  </a:moveTo>
                  <a:lnTo>
                    <a:pt x="71259" y="52289"/>
                  </a:lnTo>
                  <a:lnTo>
                    <a:pt x="71259" y="44762"/>
                  </a:lnTo>
                  <a:lnTo>
                    <a:pt x="37064" y="44762"/>
                  </a:lnTo>
                  <a:lnTo>
                    <a:pt x="37064" y="85"/>
                  </a:lnTo>
                  <a:lnTo>
                    <a:pt x="31086" y="85"/>
                  </a:lnTo>
                  <a:cubicBezTo>
                    <a:pt x="30847" y="19995"/>
                    <a:pt x="23674" y="45976"/>
                    <a:pt x="240" y="46947"/>
                  </a:cubicBezTo>
                  <a:lnTo>
                    <a:pt x="240" y="52289"/>
                  </a:lnTo>
                  <a:lnTo>
                    <a:pt x="20565" y="52289"/>
                  </a:lnTo>
                  <a:lnTo>
                    <a:pt x="20565" y="119305"/>
                  </a:lnTo>
                  <a:cubicBezTo>
                    <a:pt x="20565" y="149170"/>
                    <a:pt x="42803" y="152084"/>
                    <a:pt x="51412" y="152084"/>
                  </a:cubicBezTo>
                  <a:cubicBezTo>
                    <a:pt x="68389" y="152084"/>
                    <a:pt x="75085" y="134844"/>
                    <a:pt x="75085" y="119305"/>
                  </a:cubicBezTo>
                  <a:lnTo>
                    <a:pt x="75085" y="105464"/>
                  </a:lnTo>
                  <a:lnTo>
                    <a:pt x="69107" y="105464"/>
                  </a:lnTo>
                  <a:lnTo>
                    <a:pt x="69107" y="118819"/>
                  </a:lnTo>
                  <a:cubicBezTo>
                    <a:pt x="69107" y="136787"/>
                    <a:pt x="61933" y="146014"/>
                    <a:pt x="53086" y="146014"/>
                  </a:cubicBezTo>
                  <a:cubicBezTo>
                    <a:pt x="37064" y="146014"/>
                    <a:pt x="37064" y="123918"/>
                    <a:pt x="37064" y="119790"/>
                  </a:cubicBezTo>
                  <a:lnTo>
                    <a:pt x="37064" y="52289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67" name="Forme libre 1666">
              <a:extLst>
                <a:ext uri="{FF2B5EF4-FFF2-40B4-BE49-F238E27FC236}">
                  <a16:creationId xmlns:a16="http://schemas.microsoft.com/office/drawing/2014/main" id="{909A4F4B-B533-E64C-10A2-F5A4229F07B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578841" y="7529012"/>
              <a:ext cx="74845" cy="151999"/>
            </a:xfrm>
            <a:custGeom>
              <a:avLst/>
              <a:gdLst>
                <a:gd name="connsiteX0" fmla="*/ 37068 w 74845"/>
                <a:gd name="connsiteY0" fmla="*/ 52289 h 151999"/>
                <a:gd name="connsiteX1" fmla="*/ 71263 w 74845"/>
                <a:gd name="connsiteY1" fmla="*/ 52289 h 151999"/>
                <a:gd name="connsiteX2" fmla="*/ 71263 w 74845"/>
                <a:gd name="connsiteY2" fmla="*/ 44762 h 151999"/>
                <a:gd name="connsiteX3" fmla="*/ 37068 w 74845"/>
                <a:gd name="connsiteY3" fmla="*/ 44762 h 151999"/>
                <a:gd name="connsiteX4" fmla="*/ 37068 w 74845"/>
                <a:gd name="connsiteY4" fmla="*/ 85 h 151999"/>
                <a:gd name="connsiteX5" fmla="*/ 31090 w 74845"/>
                <a:gd name="connsiteY5" fmla="*/ 85 h 151999"/>
                <a:gd name="connsiteX6" fmla="*/ 243 w 74845"/>
                <a:gd name="connsiteY6" fmla="*/ 46947 h 151999"/>
                <a:gd name="connsiteX7" fmla="*/ 243 w 74845"/>
                <a:gd name="connsiteY7" fmla="*/ 52289 h 151999"/>
                <a:gd name="connsiteX8" fmla="*/ 20569 w 74845"/>
                <a:gd name="connsiteY8" fmla="*/ 52289 h 151999"/>
                <a:gd name="connsiteX9" fmla="*/ 20569 w 74845"/>
                <a:gd name="connsiteY9" fmla="*/ 119305 h 151999"/>
                <a:gd name="connsiteX10" fmla="*/ 51416 w 74845"/>
                <a:gd name="connsiteY10" fmla="*/ 152084 h 151999"/>
                <a:gd name="connsiteX11" fmla="*/ 75089 w 74845"/>
                <a:gd name="connsiteY11" fmla="*/ 119305 h 151999"/>
                <a:gd name="connsiteX12" fmla="*/ 75089 w 74845"/>
                <a:gd name="connsiteY12" fmla="*/ 105464 h 151999"/>
                <a:gd name="connsiteX13" fmla="*/ 69111 w 74845"/>
                <a:gd name="connsiteY13" fmla="*/ 105464 h 151999"/>
                <a:gd name="connsiteX14" fmla="*/ 69111 w 74845"/>
                <a:gd name="connsiteY14" fmla="*/ 118819 h 151999"/>
                <a:gd name="connsiteX15" fmla="*/ 53089 w 74845"/>
                <a:gd name="connsiteY15" fmla="*/ 146014 h 151999"/>
                <a:gd name="connsiteX16" fmla="*/ 37068 w 74845"/>
                <a:gd name="connsiteY16" fmla="*/ 119790 h 151999"/>
                <a:gd name="connsiteX17" fmla="*/ 37068 w 74845"/>
                <a:gd name="connsiteY17" fmla="*/ 52289 h 1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845" h="151999">
                  <a:moveTo>
                    <a:pt x="37068" y="52289"/>
                  </a:moveTo>
                  <a:lnTo>
                    <a:pt x="71263" y="52289"/>
                  </a:lnTo>
                  <a:lnTo>
                    <a:pt x="71263" y="44762"/>
                  </a:lnTo>
                  <a:lnTo>
                    <a:pt x="37068" y="44762"/>
                  </a:lnTo>
                  <a:lnTo>
                    <a:pt x="37068" y="85"/>
                  </a:lnTo>
                  <a:lnTo>
                    <a:pt x="31090" y="85"/>
                  </a:lnTo>
                  <a:cubicBezTo>
                    <a:pt x="30851" y="19995"/>
                    <a:pt x="23677" y="45976"/>
                    <a:pt x="243" y="46947"/>
                  </a:cubicBezTo>
                  <a:lnTo>
                    <a:pt x="243" y="52289"/>
                  </a:lnTo>
                  <a:lnTo>
                    <a:pt x="20569" y="52289"/>
                  </a:lnTo>
                  <a:lnTo>
                    <a:pt x="20569" y="119305"/>
                  </a:lnTo>
                  <a:cubicBezTo>
                    <a:pt x="20569" y="149170"/>
                    <a:pt x="42807" y="152084"/>
                    <a:pt x="51416" y="152084"/>
                  </a:cubicBezTo>
                  <a:cubicBezTo>
                    <a:pt x="68393" y="152084"/>
                    <a:pt x="75089" y="134844"/>
                    <a:pt x="75089" y="119305"/>
                  </a:cubicBezTo>
                  <a:lnTo>
                    <a:pt x="75089" y="105464"/>
                  </a:lnTo>
                  <a:lnTo>
                    <a:pt x="69111" y="105464"/>
                  </a:lnTo>
                  <a:lnTo>
                    <a:pt x="69111" y="118819"/>
                  </a:lnTo>
                  <a:cubicBezTo>
                    <a:pt x="69111" y="136787"/>
                    <a:pt x="61937" y="146014"/>
                    <a:pt x="53089" y="146014"/>
                  </a:cubicBezTo>
                  <a:cubicBezTo>
                    <a:pt x="37068" y="146014"/>
                    <a:pt x="37068" y="123918"/>
                    <a:pt x="37068" y="119790"/>
                  </a:cubicBezTo>
                  <a:lnTo>
                    <a:pt x="37068" y="52289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68" name="Forme libre 1667">
              <a:extLst>
                <a:ext uri="{FF2B5EF4-FFF2-40B4-BE49-F238E27FC236}">
                  <a16:creationId xmlns:a16="http://schemas.microsoft.com/office/drawing/2014/main" id="{BD8E5608-2FCC-15F3-F822-3B80A178986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673985" y="7569561"/>
              <a:ext cx="92540" cy="111449"/>
            </a:xfrm>
            <a:custGeom>
              <a:avLst/>
              <a:gdLst>
                <a:gd name="connsiteX0" fmla="*/ 20334 w 92540"/>
                <a:gd name="connsiteY0" fmla="*/ 47675 h 111449"/>
                <a:gd name="connsiteX1" fmla="*/ 49985 w 92540"/>
                <a:gd name="connsiteY1" fmla="*/ 5427 h 111449"/>
                <a:gd name="connsiteX2" fmla="*/ 77006 w 92540"/>
                <a:gd name="connsiteY2" fmla="*/ 47675 h 111449"/>
                <a:gd name="connsiteX3" fmla="*/ 20334 w 92540"/>
                <a:gd name="connsiteY3" fmla="*/ 47675 h 111449"/>
                <a:gd name="connsiteX4" fmla="*/ 20095 w 92540"/>
                <a:gd name="connsiteY4" fmla="*/ 52775 h 111449"/>
                <a:gd name="connsiteX5" fmla="*/ 86810 w 92540"/>
                <a:gd name="connsiteY5" fmla="*/ 52775 h 111449"/>
                <a:gd name="connsiteX6" fmla="*/ 92788 w 92540"/>
                <a:gd name="connsiteY6" fmla="*/ 47675 h 111449"/>
                <a:gd name="connsiteX7" fmla="*/ 49985 w 92540"/>
                <a:gd name="connsiteY7" fmla="*/ 85 h 111449"/>
                <a:gd name="connsiteX8" fmla="*/ 247 w 92540"/>
                <a:gd name="connsiteY8" fmla="*/ 55445 h 111449"/>
                <a:gd name="connsiteX9" fmla="*/ 52854 w 92540"/>
                <a:gd name="connsiteY9" fmla="*/ 111535 h 111449"/>
                <a:gd name="connsiteX10" fmla="*/ 92788 w 92540"/>
                <a:gd name="connsiteY10" fmla="*/ 79969 h 111449"/>
                <a:gd name="connsiteX11" fmla="*/ 89679 w 92540"/>
                <a:gd name="connsiteY11" fmla="*/ 77056 h 111449"/>
                <a:gd name="connsiteX12" fmla="*/ 86570 w 92540"/>
                <a:gd name="connsiteY12" fmla="*/ 80455 h 111449"/>
                <a:gd name="connsiteX13" fmla="*/ 54289 w 92540"/>
                <a:gd name="connsiteY13" fmla="*/ 105464 h 111449"/>
                <a:gd name="connsiteX14" fmla="*/ 27268 w 92540"/>
                <a:gd name="connsiteY14" fmla="*/ 89196 h 111449"/>
                <a:gd name="connsiteX15" fmla="*/ 20095 w 92540"/>
                <a:gd name="connsiteY15" fmla="*/ 52775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40" h="111449">
                  <a:moveTo>
                    <a:pt x="20334" y="47675"/>
                  </a:moveTo>
                  <a:cubicBezTo>
                    <a:pt x="21768" y="11497"/>
                    <a:pt x="41855" y="5427"/>
                    <a:pt x="49985" y="5427"/>
                  </a:cubicBezTo>
                  <a:cubicBezTo>
                    <a:pt x="74614" y="5427"/>
                    <a:pt x="77006" y="38206"/>
                    <a:pt x="77006" y="47675"/>
                  </a:cubicBezTo>
                  <a:lnTo>
                    <a:pt x="20334" y="47675"/>
                  </a:lnTo>
                  <a:close/>
                  <a:moveTo>
                    <a:pt x="20095" y="52775"/>
                  </a:moveTo>
                  <a:lnTo>
                    <a:pt x="86810" y="52775"/>
                  </a:lnTo>
                  <a:cubicBezTo>
                    <a:pt x="92070" y="52775"/>
                    <a:pt x="92788" y="52775"/>
                    <a:pt x="92788" y="47675"/>
                  </a:cubicBezTo>
                  <a:cubicBezTo>
                    <a:pt x="92788" y="23637"/>
                    <a:pt x="79875" y="85"/>
                    <a:pt x="49985" y="85"/>
                  </a:cubicBezTo>
                  <a:cubicBezTo>
                    <a:pt x="22247" y="85"/>
                    <a:pt x="247" y="25094"/>
                    <a:pt x="247" y="55445"/>
                  </a:cubicBezTo>
                  <a:cubicBezTo>
                    <a:pt x="247" y="87982"/>
                    <a:pt x="25355" y="111535"/>
                    <a:pt x="52854" y="111535"/>
                  </a:cubicBezTo>
                  <a:cubicBezTo>
                    <a:pt x="82027" y="111535"/>
                    <a:pt x="92788" y="84583"/>
                    <a:pt x="92788" y="79969"/>
                  </a:cubicBezTo>
                  <a:cubicBezTo>
                    <a:pt x="92788" y="77541"/>
                    <a:pt x="90875" y="77056"/>
                    <a:pt x="89679" y="77056"/>
                  </a:cubicBezTo>
                  <a:cubicBezTo>
                    <a:pt x="87527" y="77056"/>
                    <a:pt x="87049" y="78512"/>
                    <a:pt x="86570" y="80455"/>
                  </a:cubicBezTo>
                  <a:cubicBezTo>
                    <a:pt x="78201" y="105464"/>
                    <a:pt x="56680" y="105464"/>
                    <a:pt x="54289" y="105464"/>
                  </a:cubicBezTo>
                  <a:cubicBezTo>
                    <a:pt x="42333" y="105464"/>
                    <a:pt x="32768" y="98180"/>
                    <a:pt x="27268" y="89196"/>
                  </a:cubicBezTo>
                  <a:cubicBezTo>
                    <a:pt x="20095" y="77541"/>
                    <a:pt x="20095" y="61516"/>
                    <a:pt x="20095" y="5277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69" name="Forme libre 1668">
              <a:extLst>
                <a:ext uri="{FF2B5EF4-FFF2-40B4-BE49-F238E27FC236}">
                  <a16:creationId xmlns:a16="http://schemas.microsoft.com/office/drawing/2014/main" id="{18634A59-B2BC-C18E-76FF-378ECA87C0C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861165" y="7509830"/>
              <a:ext cx="53085" cy="168510"/>
            </a:xfrm>
            <a:custGeom>
              <a:avLst/>
              <a:gdLst>
                <a:gd name="connsiteX0" fmla="*/ 34689 w 53085"/>
                <a:gd name="connsiteY0" fmla="*/ 85 h 168510"/>
                <a:gd name="connsiteX1" fmla="*/ 255 w 53085"/>
                <a:gd name="connsiteY1" fmla="*/ 2756 h 168510"/>
                <a:gd name="connsiteX2" fmla="*/ 255 w 53085"/>
                <a:gd name="connsiteY2" fmla="*/ 10283 h 168510"/>
                <a:gd name="connsiteX3" fmla="*/ 18907 w 53085"/>
                <a:gd name="connsiteY3" fmla="*/ 23880 h 168510"/>
                <a:gd name="connsiteX4" fmla="*/ 18907 w 53085"/>
                <a:gd name="connsiteY4" fmla="*/ 150141 h 168510"/>
                <a:gd name="connsiteX5" fmla="*/ 255 w 53085"/>
                <a:gd name="connsiteY5" fmla="*/ 161068 h 168510"/>
                <a:gd name="connsiteX6" fmla="*/ 255 w 53085"/>
                <a:gd name="connsiteY6" fmla="*/ 168595 h 168510"/>
                <a:gd name="connsiteX7" fmla="*/ 26798 w 53085"/>
                <a:gd name="connsiteY7" fmla="*/ 167867 h 168510"/>
                <a:gd name="connsiteX8" fmla="*/ 53340 w 53085"/>
                <a:gd name="connsiteY8" fmla="*/ 168595 h 168510"/>
                <a:gd name="connsiteX9" fmla="*/ 53340 w 53085"/>
                <a:gd name="connsiteY9" fmla="*/ 161068 h 168510"/>
                <a:gd name="connsiteX10" fmla="*/ 34689 w 53085"/>
                <a:gd name="connsiteY10" fmla="*/ 150141 h 168510"/>
                <a:gd name="connsiteX11" fmla="*/ 34689 w 53085"/>
                <a:gd name="connsiteY11" fmla="*/ 85 h 16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085" h="168510">
                  <a:moveTo>
                    <a:pt x="34689" y="85"/>
                  </a:moveTo>
                  <a:lnTo>
                    <a:pt x="255" y="2756"/>
                  </a:lnTo>
                  <a:lnTo>
                    <a:pt x="255" y="10283"/>
                  </a:lnTo>
                  <a:cubicBezTo>
                    <a:pt x="16994" y="10283"/>
                    <a:pt x="18907" y="11982"/>
                    <a:pt x="18907" y="23880"/>
                  </a:cubicBezTo>
                  <a:lnTo>
                    <a:pt x="18907" y="150141"/>
                  </a:lnTo>
                  <a:cubicBezTo>
                    <a:pt x="18907" y="161068"/>
                    <a:pt x="16276" y="161068"/>
                    <a:pt x="255" y="161068"/>
                  </a:cubicBezTo>
                  <a:lnTo>
                    <a:pt x="255" y="168595"/>
                  </a:lnTo>
                  <a:cubicBezTo>
                    <a:pt x="8146" y="168352"/>
                    <a:pt x="20820" y="167867"/>
                    <a:pt x="26798" y="167867"/>
                  </a:cubicBezTo>
                  <a:cubicBezTo>
                    <a:pt x="32776" y="167867"/>
                    <a:pt x="44493" y="168352"/>
                    <a:pt x="53340" y="168595"/>
                  </a:cubicBezTo>
                  <a:lnTo>
                    <a:pt x="53340" y="161068"/>
                  </a:lnTo>
                  <a:cubicBezTo>
                    <a:pt x="37319" y="161068"/>
                    <a:pt x="34689" y="161068"/>
                    <a:pt x="34689" y="150141"/>
                  </a:cubicBezTo>
                  <a:lnTo>
                    <a:pt x="34689" y="85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70" name="Forme libre 1669">
              <a:extLst>
                <a:ext uri="{FF2B5EF4-FFF2-40B4-BE49-F238E27FC236}">
                  <a16:creationId xmlns:a16="http://schemas.microsoft.com/office/drawing/2014/main" id="{6DD4975E-3ADB-86EE-BC88-7638EC10231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926393" y="7569561"/>
              <a:ext cx="105931" cy="111449"/>
            </a:xfrm>
            <a:custGeom>
              <a:avLst/>
              <a:gdLst>
                <a:gd name="connsiteX0" fmla="*/ 106189 w 105931"/>
                <a:gd name="connsiteY0" fmla="*/ 56902 h 111449"/>
                <a:gd name="connsiteX1" fmla="*/ 53343 w 105931"/>
                <a:gd name="connsiteY1" fmla="*/ 85 h 111449"/>
                <a:gd name="connsiteX2" fmla="*/ 258 w 105931"/>
                <a:gd name="connsiteY2" fmla="*/ 56902 h 111449"/>
                <a:gd name="connsiteX3" fmla="*/ 53104 w 105931"/>
                <a:gd name="connsiteY3" fmla="*/ 111535 h 111449"/>
                <a:gd name="connsiteX4" fmla="*/ 106189 w 105931"/>
                <a:gd name="connsiteY4" fmla="*/ 56902 h 111449"/>
                <a:gd name="connsiteX5" fmla="*/ 53343 w 105931"/>
                <a:gd name="connsiteY5" fmla="*/ 105464 h 111449"/>
                <a:gd name="connsiteX6" fmla="*/ 26083 w 105931"/>
                <a:gd name="connsiteY6" fmla="*/ 89196 h 111449"/>
                <a:gd name="connsiteX7" fmla="*/ 20105 w 105931"/>
                <a:gd name="connsiteY7" fmla="*/ 54960 h 111449"/>
                <a:gd name="connsiteX8" fmla="*/ 25844 w 105931"/>
                <a:gd name="connsiteY8" fmla="*/ 21695 h 111449"/>
                <a:gd name="connsiteX9" fmla="*/ 53104 w 105931"/>
                <a:gd name="connsiteY9" fmla="*/ 5427 h 111449"/>
                <a:gd name="connsiteX10" fmla="*/ 80125 w 105931"/>
                <a:gd name="connsiteY10" fmla="*/ 21209 h 111449"/>
                <a:gd name="connsiteX11" fmla="*/ 86342 w 105931"/>
                <a:gd name="connsiteY11" fmla="*/ 54960 h 111449"/>
                <a:gd name="connsiteX12" fmla="*/ 81081 w 105931"/>
                <a:gd name="connsiteY12" fmla="*/ 87496 h 111449"/>
                <a:gd name="connsiteX13" fmla="*/ 53343 w 105931"/>
                <a:gd name="connsiteY13" fmla="*/ 105464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931" h="111449">
                  <a:moveTo>
                    <a:pt x="106189" y="56902"/>
                  </a:moveTo>
                  <a:cubicBezTo>
                    <a:pt x="106189" y="25823"/>
                    <a:pt x="82277" y="85"/>
                    <a:pt x="53343" y="85"/>
                  </a:cubicBezTo>
                  <a:cubicBezTo>
                    <a:pt x="23453" y="85"/>
                    <a:pt x="258" y="26551"/>
                    <a:pt x="258" y="56902"/>
                  </a:cubicBezTo>
                  <a:cubicBezTo>
                    <a:pt x="258" y="88225"/>
                    <a:pt x="25127" y="111535"/>
                    <a:pt x="53104" y="111535"/>
                  </a:cubicBezTo>
                  <a:cubicBezTo>
                    <a:pt x="82038" y="111535"/>
                    <a:pt x="106189" y="87739"/>
                    <a:pt x="106189" y="56902"/>
                  </a:cubicBezTo>
                  <a:close/>
                  <a:moveTo>
                    <a:pt x="53343" y="105464"/>
                  </a:moveTo>
                  <a:cubicBezTo>
                    <a:pt x="43061" y="105464"/>
                    <a:pt x="32539" y="100365"/>
                    <a:pt x="26083" y="89196"/>
                  </a:cubicBezTo>
                  <a:cubicBezTo>
                    <a:pt x="20105" y="78512"/>
                    <a:pt x="20105" y="63701"/>
                    <a:pt x="20105" y="54960"/>
                  </a:cubicBezTo>
                  <a:cubicBezTo>
                    <a:pt x="20105" y="45490"/>
                    <a:pt x="20105" y="32378"/>
                    <a:pt x="25844" y="21695"/>
                  </a:cubicBezTo>
                  <a:cubicBezTo>
                    <a:pt x="32300" y="10526"/>
                    <a:pt x="43539" y="5427"/>
                    <a:pt x="53104" y="5427"/>
                  </a:cubicBezTo>
                  <a:cubicBezTo>
                    <a:pt x="63625" y="5427"/>
                    <a:pt x="73908" y="10768"/>
                    <a:pt x="80125" y="21209"/>
                  </a:cubicBezTo>
                  <a:cubicBezTo>
                    <a:pt x="86342" y="31650"/>
                    <a:pt x="86342" y="45733"/>
                    <a:pt x="86342" y="54960"/>
                  </a:cubicBezTo>
                  <a:cubicBezTo>
                    <a:pt x="86342" y="63701"/>
                    <a:pt x="86342" y="76813"/>
                    <a:pt x="81081" y="87496"/>
                  </a:cubicBezTo>
                  <a:cubicBezTo>
                    <a:pt x="75820" y="98423"/>
                    <a:pt x="65299" y="105464"/>
                    <a:pt x="53343" y="10546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71" name="Forme libre 1670">
              <a:extLst>
                <a:ext uri="{FF2B5EF4-FFF2-40B4-BE49-F238E27FC236}">
                  <a16:creationId xmlns:a16="http://schemas.microsoft.com/office/drawing/2014/main" id="{B56FE65A-FDFC-821A-3106-2F5E9773093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046911" y="7571018"/>
              <a:ext cx="120278" cy="107322"/>
            </a:xfrm>
            <a:custGeom>
              <a:avLst/>
              <a:gdLst>
                <a:gd name="connsiteX0" fmla="*/ 18914 w 120278"/>
                <a:gd name="connsiteY0" fmla="*/ 23880 h 107322"/>
                <a:gd name="connsiteX1" fmla="*/ 18914 w 120278"/>
                <a:gd name="connsiteY1" fmla="*/ 88953 h 107322"/>
                <a:gd name="connsiteX2" fmla="*/ 263 w 120278"/>
                <a:gd name="connsiteY2" fmla="*/ 99880 h 107322"/>
                <a:gd name="connsiteX3" fmla="*/ 263 w 120278"/>
                <a:gd name="connsiteY3" fmla="*/ 107407 h 107322"/>
                <a:gd name="connsiteX4" fmla="*/ 27284 w 120278"/>
                <a:gd name="connsiteY4" fmla="*/ 106678 h 107322"/>
                <a:gd name="connsiteX5" fmla="*/ 54065 w 120278"/>
                <a:gd name="connsiteY5" fmla="*/ 107407 h 107322"/>
                <a:gd name="connsiteX6" fmla="*/ 54065 w 120278"/>
                <a:gd name="connsiteY6" fmla="*/ 99880 h 107322"/>
                <a:gd name="connsiteX7" fmla="*/ 35414 w 120278"/>
                <a:gd name="connsiteY7" fmla="*/ 88953 h 107322"/>
                <a:gd name="connsiteX8" fmla="*/ 35414 w 120278"/>
                <a:gd name="connsiteY8" fmla="*/ 44276 h 107322"/>
                <a:gd name="connsiteX9" fmla="*/ 67695 w 120278"/>
                <a:gd name="connsiteY9" fmla="*/ 5427 h 107322"/>
                <a:gd name="connsiteX10" fmla="*/ 85390 w 120278"/>
                <a:gd name="connsiteY10" fmla="*/ 32378 h 107322"/>
                <a:gd name="connsiteX11" fmla="*/ 85390 w 120278"/>
                <a:gd name="connsiteY11" fmla="*/ 88953 h 107322"/>
                <a:gd name="connsiteX12" fmla="*/ 66739 w 120278"/>
                <a:gd name="connsiteY12" fmla="*/ 99880 h 107322"/>
                <a:gd name="connsiteX13" fmla="*/ 66739 w 120278"/>
                <a:gd name="connsiteY13" fmla="*/ 107407 h 107322"/>
                <a:gd name="connsiteX14" fmla="*/ 93760 w 120278"/>
                <a:gd name="connsiteY14" fmla="*/ 106678 h 107322"/>
                <a:gd name="connsiteX15" fmla="*/ 120541 w 120278"/>
                <a:gd name="connsiteY15" fmla="*/ 107407 h 107322"/>
                <a:gd name="connsiteX16" fmla="*/ 120541 w 120278"/>
                <a:gd name="connsiteY16" fmla="*/ 99880 h 107322"/>
                <a:gd name="connsiteX17" fmla="*/ 101890 w 120278"/>
                <a:gd name="connsiteY17" fmla="*/ 92595 h 107322"/>
                <a:gd name="connsiteX18" fmla="*/ 101890 w 120278"/>
                <a:gd name="connsiteY18" fmla="*/ 46219 h 107322"/>
                <a:gd name="connsiteX19" fmla="*/ 94477 w 120278"/>
                <a:gd name="connsiteY19" fmla="*/ 9069 h 107322"/>
                <a:gd name="connsiteX20" fmla="*/ 69369 w 120278"/>
                <a:gd name="connsiteY20" fmla="*/ 85 h 107322"/>
                <a:gd name="connsiteX21" fmla="*/ 33979 w 120278"/>
                <a:gd name="connsiteY21" fmla="*/ 25580 h 107322"/>
                <a:gd name="connsiteX22" fmla="*/ 33979 w 120278"/>
                <a:gd name="connsiteY22" fmla="*/ 85 h 107322"/>
                <a:gd name="connsiteX23" fmla="*/ 263 w 120278"/>
                <a:gd name="connsiteY23" fmla="*/ 2756 h 107322"/>
                <a:gd name="connsiteX24" fmla="*/ 263 w 120278"/>
                <a:gd name="connsiteY24" fmla="*/ 10283 h 107322"/>
                <a:gd name="connsiteX25" fmla="*/ 18914 w 120278"/>
                <a:gd name="connsiteY25" fmla="*/ 23880 h 10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278" h="107322">
                  <a:moveTo>
                    <a:pt x="18914" y="23880"/>
                  </a:moveTo>
                  <a:lnTo>
                    <a:pt x="18914" y="88953"/>
                  </a:lnTo>
                  <a:cubicBezTo>
                    <a:pt x="18914" y="99880"/>
                    <a:pt x="16284" y="99880"/>
                    <a:pt x="263" y="99880"/>
                  </a:cubicBezTo>
                  <a:lnTo>
                    <a:pt x="263" y="107407"/>
                  </a:lnTo>
                  <a:cubicBezTo>
                    <a:pt x="8632" y="107164"/>
                    <a:pt x="20827" y="106678"/>
                    <a:pt x="27284" y="106678"/>
                  </a:cubicBezTo>
                  <a:cubicBezTo>
                    <a:pt x="33501" y="106678"/>
                    <a:pt x="45935" y="107164"/>
                    <a:pt x="54065" y="107407"/>
                  </a:cubicBezTo>
                  <a:lnTo>
                    <a:pt x="54065" y="99880"/>
                  </a:lnTo>
                  <a:cubicBezTo>
                    <a:pt x="38044" y="99880"/>
                    <a:pt x="35414" y="99880"/>
                    <a:pt x="35414" y="88953"/>
                  </a:cubicBezTo>
                  <a:lnTo>
                    <a:pt x="35414" y="44276"/>
                  </a:lnTo>
                  <a:cubicBezTo>
                    <a:pt x="35414" y="19024"/>
                    <a:pt x="52392" y="5427"/>
                    <a:pt x="67695" y="5427"/>
                  </a:cubicBezTo>
                  <a:cubicBezTo>
                    <a:pt x="82760" y="5427"/>
                    <a:pt x="85390" y="18538"/>
                    <a:pt x="85390" y="32378"/>
                  </a:cubicBezTo>
                  <a:lnTo>
                    <a:pt x="85390" y="88953"/>
                  </a:lnTo>
                  <a:cubicBezTo>
                    <a:pt x="85390" y="99880"/>
                    <a:pt x="82760" y="99880"/>
                    <a:pt x="66739" y="99880"/>
                  </a:cubicBezTo>
                  <a:lnTo>
                    <a:pt x="66739" y="107407"/>
                  </a:lnTo>
                  <a:cubicBezTo>
                    <a:pt x="75108" y="107164"/>
                    <a:pt x="87303" y="106678"/>
                    <a:pt x="93760" y="106678"/>
                  </a:cubicBezTo>
                  <a:cubicBezTo>
                    <a:pt x="99977" y="106678"/>
                    <a:pt x="112411" y="107164"/>
                    <a:pt x="120541" y="107407"/>
                  </a:cubicBezTo>
                  <a:lnTo>
                    <a:pt x="120541" y="99880"/>
                  </a:lnTo>
                  <a:cubicBezTo>
                    <a:pt x="108107" y="99880"/>
                    <a:pt x="102129" y="99880"/>
                    <a:pt x="101890" y="92595"/>
                  </a:cubicBezTo>
                  <a:lnTo>
                    <a:pt x="101890" y="46219"/>
                  </a:lnTo>
                  <a:cubicBezTo>
                    <a:pt x="101890" y="25337"/>
                    <a:pt x="101890" y="17810"/>
                    <a:pt x="94477" y="9069"/>
                  </a:cubicBezTo>
                  <a:cubicBezTo>
                    <a:pt x="91129" y="4941"/>
                    <a:pt x="83238" y="85"/>
                    <a:pt x="69369" y="85"/>
                  </a:cubicBezTo>
                  <a:cubicBezTo>
                    <a:pt x="51913" y="85"/>
                    <a:pt x="40675" y="10526"/>
                    <a:pt x="33979" y="25580"/>
                  </a:cubicBezTo>
                  <a:lnTo>
                    <a:pt x="33979" y="85"/>
                  </a:lnTo>
                  <a:lnTo>
                    <a:pt x="263" y="2756"/>
                  </a:lnTo>
                  <a:lnTo>
                    <a:pt x="263" y="10283"/>
                  </a:lnTo>
                  <a:cubicBezTo>
                    <a:pt x="17001" y="10283"/>
                    <a:pt x="18914" y="11982"/>
                    <a:pt x="18914" y="23880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72" name="Forme libre 1671">
              <a:extLst>
                <a:ext uri="{FF2B5EF4-FFF2-40B4-BE49-F238E27FC236}">
                  <a16:creationId xmlns:a16="http://schemas.microsoft.com/office/drawing/2014/main" id="{490E89E2-CCD9-2B7A-3B9B-952846283FD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178800" y="7568347"/>
              <a:ext cx="109278" cy="160011"/>
            </a:xfrm>
            <a:custGeom>
              <a:avLst/>
              <a:gdLst>
                <a:gd name="connsiteX0" fmla="*/ 46658 w 109278"/>
                <a:gd name="connsiteY0" fmla="*/ 68314 h 160011"/>
                <a:gd name="connsiteX1" fmla="*/ 25854 w 109278"/>
                <a:gd name="connsiteY1" fmla="*/ 38449 h 160011"/>
                <a:gd name="connsiteX2" fmla="*/ 29680 w 109278"/>
                <a:gd name="connsiteY2" fmla="*/ 18053 h 160011"/>
                <a:gd name="connsiteX3" fmla="*/ 46658 w 109278"/>
                <a:gd name="connsiteY3" fmla="*/ 8340 h 160011"/>
                <a:gd name="connsiteX4" fmla="*/ 67462 w 109278"/>
                <a:gd name="connsiteY4" fmla="*/ 38206 h 160011"/>
                <a:gd name="connsiteX5" fmla="*/ 63636 w 109278"/>
                <a:gd name="connsiteY5" fmla="*/ 58602 h 160011"/>
                <a:gd name="connsiteX6" fmla="*/ 46658 w 109278"/>
                <a:gd name="connsiteY6" fmla="*/ 68314 h 160011"/>
                <a:gd name="connsiteX7" fmla="*/ 18920 w 109278"/>
                <a:gd name="connsiteY7" fmla="*/ 77784 h 160011"/>
                <a:gd name="connsiteX8" fmla="*/ 22985 w 109278"/>
                <a:gd name="connsiteY8" fmla="*/ 66372 h 160011"/>
                <a:gd name="connsiteX9" fmla="*/ 46658 w 109278"/>
                <a:gd name="connsiteY9" fmla="*/ 73899 h 160011"/>
                <a:gd name="connsiteX10" fmla="*/ 85396 w 109278"/>
                <a:gd name="connsiteY10" fmla="*/ 38449 h 160011"/>
                <a:gd name="connsiteX11" fmla="*/ 75592 w 109278"/>
                <a:gd name="connsiteY11" fmla="*/ 14896 h 160011"/>
                <a:gd name="connsiteX12" fmla="*/ 97113 w 109278"/>
                <a:gd name="connsiteY12" fmla="*/ 5426 h 160011"/>
                <a:gd name="connsiteX13" fmla="*/ 99504 w 109278"/>
                <a:gd name="connsiteY13" fmla="*/ 5669 h 160011"/>
                <a:gd name="connsiteX14" fmla="*/ 95678 w 109278"/>
                <a:gd name="connsiteY14" fmla="*/ 12225 h 160011"/>
                <a:gd name="connsiteX15" fmla="*/ 102613 w 109278"/>
                <a:gd name="connsiteY15" fmla="*/ 19267 h 160011"/>
                <a:gd name="connsiteX16" fmla="*/ 109547 w 109278"/>
                <a:gd name="connsiteY16" fmla="*/ 11982 h 160011"/>
                <a:gd name="connsiteX17" fmla="*/ 97352 w 109278"/>
                <a:gd name="connsiteY17" fmla="*/ 85 h 160011"/>
                <a:gd name="connsiteX18" fmla="*/ 72005 w 109278"/>
                <a:gd name="connsiteY18" fmla="*/ 11497 h 160011"/>
                <a:gd name="connsiteX19" fmla="*/ 46658 w 109278"/>
                <a:gd name="connsiteY19" fmla="*/ 2756 h 160011"/>
                <a:gd name="connsiteX20" fmla="*/ 7920 w 109278"/>
                <a:gd name="connsiteY20" fmla="*/ 38206 h 160011"/>
                <a:gd name="connsiteX21" fmla="*/ 19159 w 109278"/>
                <a:gd name="connsiteY21" fmla="*/ 63215 h 160011"/>
                <a:gd name="connsiteX22" fmla="*/ 11746 w 109278"/>
                <a:gd name="connsiteY22" fmla="*/ 83369 h 160011"/>
                <a:gd name="connsiteX23" fmla="*/ 22268 w 109278"/>
                <a:gd name="connsiteY23" fmla="*/ 104979 h 160011"/>
                <a:gd name="connsiteX24" fmla="*/ 268 w 109278"/>
                <a:gd name="connsiteY24" fmla="*/ 129260 h 160011"/>
                <a:gd name="connsiteX25" fmla="*/ 53114 w 109278"/>
                <a:gd name="connsiteY25" fmla="*/ 160097 h 160011"/>
                <a:gd name="connsiteX26" fmla="*/ 106199 w 109278"/>
                <a:gd name="connsiteY26" fmla="*/ 128774 h 160011"/>
                <a:gd name="connsiteX27" fmla="*/ 90657 w 109278"/>
                <a:gd name="connsiteY27" fmla="*/ 101094 h 160011"/>
                <a:gd name="connsiteX28" fmla="*/ 49528 w 109278"/>
                <a:gd name="connsiteY28" fmla="*/ 94295 h 160011"/>
                <a:gd name="connsiteX29" fmla="*/ 31593 w 109278"/>
                <a:gd name="connsiteY29" fmla="*/ 94052 h 160011"/>
                <a:gd name="connsiteX30" fmla="*/ 18920 w 109278"/>
                <a:gd name="connsiteY30" fmla="*/ 77784 h 160011"/>
                <a:gd name="connsiteX31" fmla="*/ 53354 w 109278"/>
                <a:gd name="connsiteY31" fmla="*/ 154512 h 160011"/>
                <a:gd name="connsiteX32" fmla="*/ 12703 w 109278"/>
                <a:gd name="connsiteY32" fmla="*/ 129260 h 160011"/>
                <a:gd name="connsiteX33" fmla="*/ 32311 w 109278"/>
                <a:gd name="connsiteY33" fmla="*/ 108378 h 160011"/>
                <a:gd name="connsiteX34" fmla="*/ 46419 w 109278"/>
                <a:gd name="connsiteY34" fmla="*/ 108378 h 160011"/>
                <a:gd name="connsiteX35" fmla="*/ 93765 w 109278"/>
                <a:gd name="connsiteY35" fmla="*/ 129260 h 160011"/>
                <a:gd name="connsiteX36" fmla="*/ 53354 w 109278"/>
                <a:gd name="connsiteY36" fmla="*/ 154512 h 16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9278" h="160011">
                  <a:moveTo>
                    <a:pt x="46658" y="68314"/>
                  </a:moveTo>
                  <a:cubicBezTo>
                    <a:pt x="25854" y="68314"/>
                    <a:pt x="25854" y="44033"/>
                    <a:pt x="25854" y="38449"/>
                  </a:cubicBezTo>
                  <a:cubicBezTo>
                    <a:pt x="25854" y="31893"/>
                    <a:pt x="26094" y="24123"/>
                    <a:pt x="29680" y="18053"/>
                  </a:cubicBezTo>
                  <a:cubicBezTo>
                    <a:pt x="31593" y="15139"/>
                    <a:pt x="37093" y="8340"/>
                    <a:pt x="46658" y="8340"/>
                  </a:cubicBezTo>
                  <a:cubicBezTo>
                    <a:pt x="67462" y="8340"/>
                    <a:pt x="67462" y="32621"/>
                    <a:pt x="67462" y="38206"/>
                  </a:cubicBezTo>
                  <a:cubicBezTo>
                    <a:pt x="67462" y="44762"/>
                    <a:pt x="67223" y="52532"/>
                    <a:pt x="63636" y="58602"/>
                  </a:cubicBezTo>
                  <a:cubicBezTo>
                    <a:pt x="61723" y="61516"/>
                    <a:pt x="56223" y="68314"/>
                    <a:pt x="46658" y="68314"/>
                  </a:cubicBezTo>
                  <a:close/>
                  <a:moveTo>
                    <a:pt x="18920" y="77784"/>
                  </a:moveTo>
                  <a:cubicBezTo>
                    <a:pt x="18920" y="76813"/>
                    <a:pt x="18920" y="71228"/>
                    <a:pt x="22985" y="66372"/>
                  </a:cubicBezTo>
                  <a:cubicBezTo>
                    <a:pt x="32311" y="73171"/>
                    <a:pt x="42115" y="73899"/>
                    <a:pt x="46658" y="73899"/>
                  </a:cubicBezTo>
                  <a:cubicBezTo>
                    <a:pt x="68896" y="73899"/>
                    <a:pt x="85396" y="57145"/>
                    <a:pt x="85396" y="38449"/>
                  </a:cubicBezTo>
                  <a:cubicBezTo>
                    <a:pt x="85396" y="29465"/>
                    <a:pt x="81570" y="20481"/>
                    <a:pt x="75592" y="14896"/>
                  </a:cubicBezTo>
                  <a:cubicBezTo>
                    <a:pt x="84200" y="6641"/>
                    <a:pt x="92809" y="5426"/>
                    <a:pt x="97113" y="5426"/>
                  </a:cubicBezTo>
                  <a:cubicBezTo>
                    <a:pt x="97591" y="5426"/>
                    <a:pt x="98787" y="5426"/>
                    <a:pt x="99504" y="5669"/>
                  </a:cubicBezTo>
                  <a:cubicBezTo>
                    <a:pt x="96874" y="6641"/>
                    <a:pt x="95678" y="9311"/>
                    <a:pt x="95678" y="12225"/>
                  </a:cubicBezTo>
                  <a:cubicBezTo>
                    <a:pt x="95678" y="16353"/>
                    <a:pt x="98787" y="19267"/>
                    <a:pt x="102613" y="19267"/>
                  </a:cubicBezTo>
                  <a:cubicBezTo>
                    <a:pt x="105004" y="19267"/>
                    <a:pt x="109547" y="17567"/>
                    <a:pt x="109547" y="11982"/>
                  </a:cubicBezTo>
                  <a:cubicBezTo>
                    <a:pt x="109547" y="7855"/>
                    <a:pt x="106678" y="85"/>
                    <a:pt x="97352" y="85"/>
                  </a:cubicBezTo>
                  <a:cubicBezTo>
                    <a:pt x="92570" y="85"/>
                    <a:pt x="82048" y="1542"/>
                    <a:pt x="72005" y="11497"/>
                  </a:cubicBezTo>
                  <a:cubicBezTo>
                    <a:pt x="61962" y="3484"/>
                    <a:pt x="51919" y="2756"/>
                    <a:pt x="46658" y="2756"/>
                  </a:cubicBezTo>
                  <a:cubicBezTo>
                    <a:pt x="24420" y="2756"/>
                    <a:pt x="7920" y="19509"/>
                    <a:pt x="7920" y="38206"/>
                  </a:cubicBezTo>
                  <a:cubicBezTo>
                    <a:pt x="7920" y="48890"/>
                    <a:pt x="13181" y="58116"/>
                    <a:pt x="19159" y="63215"/>
                  </a:cubicBezTo>
                  <a:cubicBezTo>
                    <a:pt x="16050" y="66857"/>
                    <a:pt x="11746" y="74870"/>
                    <a:pt x="11746" y="83369"/>
                  </a:cubicBezTo>
                  <a:cubicBezTo>
                    <a:pt x="11746" y="90896"/>
                    <a:pt x="14855" y="100122"/>
                    <a:pt x="22268" y="104979"/>
                  </a:cubicBezTo>
                  <a:cubicBezTo>
                    <a:pt x="7920" y="109106"/>
                    <a:pt x="268" y="119547"/>
                    <a:pt x="268" y="129260"/>
                  </a:cubicBezTo>
                  <a:cubicBezTo>
                    <a:pt x="268" y="146742"/>
                    <a:pt x="23941" y="160097"/>
                    <a:pt x="53114" y="160097"/>
                  </a:cubicBezTo>
                  <a:cubicBezTo>
                    <a:pt x="81331" y="160097"/>
                    <a:pt x="106199" y="147713"/>
                    <a:pt x="106199" y="128774"/>
                  </a:cubicBezTo>
                  <a:cubicBezTo>
                    <a:pt x="106199" y="120276"/>
                    <a:pt x="102852" y="107892"/>
                    <a:pt x="90657" y="101094"/>
                  </a:cubicBezTo>
                  <a:cubicBezTo>
                    <a:pt x="77983" y="94295"/>
                    <a:pt x="64114" y="94295"/>
                    <a:pt x="49528" y="94295"/>
                  </a:cubicBezTo>
                  <a:cubicBezTo>
                    <a:pt x="43550" y="94295"/>
                    <a:pt x="33267" y="94295"/>
                    <a:pt x="31593" y="94052"/>
                  </a:cubicBezTo>
                  <a:cubicBezTo>
                    <a:pt x="23941" y="93081"/>
                    <a:pt x="18920" y="85554"/>
                    <a:pt x="18920" y="77784"/>
                  </a:cubicBezTo>
                  <a:close/>
                  <a:moveTo>
                    <a:pt x="53354" y="154512"/>
                  </a:moveTo>
                  <a:cubicBezTo>
                    <a:pt x="29202" y="154512"/>
                    <a:pt x="12703" y="142129"/>
                    <a:pt x="12703" y="129260"/>
                  </a:cubicBezTo>
                  <a:cubicBezTo>
                    <a:pt x="12703" y="118090"/>
                    <a:pt x="21789" y="109106"/>
                    <a:pt x="32311" y="108378"/>
                  </a:cubicBezTo>
                  <a:lnTo>
                    <a:pt x="46419" y="108378"/>
                  </a:lnTo>
                  <a:cubicBezTo>
                    <a:pt x="66983" y="108378"/>
                    <a:pt x="93765" y="108378"/>
                    <a:pt x="93765" y="129260"/>
                  </a:cubicBezTo>
                  <a:cubicBezTo>
                    <a:pt x="93765" y="142371"/>
                    <a:pt x="76787" y="154512"/>
                    <a:pt x="53354" y="154512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73" name="Forme libre 1672">
              <a:extLst>
                <a:ext uri="{FF2B5EF4-FFF2-40B4-BE49-F238E27FC236}">
                  <a16:creationId xmlns:a16="http://schemas.microsoft.com/office/drawing/2014/main" id="{2FF56AB4-283D-32A4-F1C6-6870247B44D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299318" y="7571018"/>
              <a:ext cx="120278" cy="109993"/>
            </a:xfrm>
            <a:custGeom>
              <a:avLst/>
              <a:gdLst>
                <a:gd name="connsiteX0" fmla="*/ 86118 w 120278"/>
                <a:gd name="connsiteY0" fmla="*/ 88225 h 109993"/>
                <a:gd name="connsiteX1" fmla="*/ 86118 w 120278"/>
                <a:gd name="connsiteY1" fmla="*/ 110078 h 109993"/>
                <a:gd name="connsiteX2" fmla="*/ 120552 w 120278"/>
                <a:gd name="connsiteY2" fmla="*/ 107407 h 109993"/>
                <a:gd name="connsiteX3" fmla="*/ 120552 w 120278"/>
                <a:gd name="connsiteY3" fmla="*/ 99880 h 109993"/>
                <a:gd name="connsiteX4" fmla="*/ 101900 w 120278"/>
                <a:gd name="connsiteY4" fmla="*/ 86282 h 109993"/>
                <a:gd name="connsiteX5" fmla="*/ 101900 w 120278"/>
                <a:gd name="connsiteY5" fmla="*/ 85 h 109993"/>
                <a:gd name="connsiteX6" fmla="*/ 66749 w 120278"/>
                <a:gd name="connsiteY6" fmla="*/ 2756 h 109993"/>
                <a:gd name="connsiteX7" fmla="*/ 66749 w 120278"/>
                <a:gd name="connsiteY7" fmla="*/ 10283 h 109993"/>
                <a:gd name="connsiteX8" fmla="*/ 85401 w 120278"/>
                <a:gd name="connsiteY8" fmla="*/ 23880 h 109993"/>
                <a:gd name="connsiteX9" fmla="*/ 85401 w 120278"/>
                <a:gd name="connsiteY9" fmla="*/ 67100 h 109993"/>
                <a:gd name="connsiteX10" fmla="*/ 56467 w 120278"/>
                <a:gd name="connsiteY10" fmla="*/ 104736 h 109993"/>
                <a:gd name="connsiteX11" fmla="*/ 35424 w 120278"/>
                <a:gd name="connsiteY11" fmla="*/ 80698 h 109993"/>
                <a:gd name="connsiteX12" fmla="*/ 35424 w 120278"/>
                <a:gd name="connsiteY12" fmla="*/ 85 h 109993"/>
                <a:gd name="connsiteX13" fmla="*/ 273 w 120278"/>
                <a:gd name="connsiteY13" fmla="*/ 2756 h 109993"/>
                <a:gd name="connsiteX14" fmla="*/ 273 w 120278"/>
                <a:gd name="connsiteY14" fmla="*/ 10283 h 109993"/>
                <a:gd name="connsiteX15" fmla="*/ 18925 w 120278"/>
                <a:gd name="connsiteY15" fmla="*/ 32621 h 109993"/>
                <a:gd name="connsiteX16" fmla="*/ 18925 w 120278"/>
                <a:gd name="connsiteY16" fmla="*/ 69043 h 109993"/>
                <a:gd name="connsiteX17" fmla="*/ 55271 w 120278"/>
                <a:gd name="connsiteY17" fmla="*/ 110078 h 109993"/>
                <a:gd name="connsiteX18" fmla="*/ 86118 w 120278"/>
                <a:gd name="connsiteY18" fmla="*/ 88225 h 10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0278" h="109993">
                  <a:moveTo>
                    <a:pt x="86118" y="88225"/>
                  </a:moveTo>
                  <a:lnTo>
                    <a:pt x="86118" y="110078"/>
                  </a:lnTo>
                  <a:lnTo>
                    <a:pt x="120552" y="107407"/>
                  </a:lnTo>
                  <a:lnTo>
                    <a:pt x="120552" y="99880"/>
                  </a:lnTo>
                  <a:cubicBezTo>
                    <a:pt x="103813" y="99880"/>
                    <a:pt x="101900" y="98180"/>
                    <a:pt x="101900" y="86282"/>
                  </a:cubicBezTo>
                  <a:lnTo>
                    <a:pt x="101900" y="85"/>
                  </a:lnTo>
                  <a:lnTo>
                    <a:pt x="66749" y="2756"/>
                  </a:lnTo>
                  <a:lnTo>
                    <a:pt x="66749" y="10283"/>
                  </a:lnTo>
                  <a:cubicBezTo>
                    <a:pt x="83488" y="10283"/>
                    <a:pt x="85401" y="11982"/>
                    <a:pt x="85401" y="23880"/>
                  </a:cubicBezTo>
                  <a:lnTo>
                    <a:pt x="85401" y="67100"/>
                  </a:lnTo>
                  <a:cubicBezTo>
                    <a:pt x="85401" y="88225"/>
                    <a:pt x="73923" y="104736"/>
                    <a:pt x="56467" y="104736"/>
                  </a:cubicBezTo>
                  <a:cubicBezTo>
                    <a:pt x="36381" y="104736"/>
                    <a:pt x="35424" y="93324"/>
                    <a:pt x="35424" y="80698"/>
                  </a:cubicBezTo>
                  <a:lnTo>
                    <a:pt x="35424" y="85"/>
                  </a:lnTo>
                  <a:lnTo>
                    <a:pt x="273" y="2756"/>
                  </a:lnTo>
                  <a:lnTo>
                    <a:pt x="273" y="10283"/>
                  </a:lnTo>
                  <a:cubicBezTo>
                    <a:pt x="18925" y="10283"/>
                    <a:pt x="18925" y="11011"/>
                    <a:pt x="18925" y="32621"/>
                  </a:cubicBezTo>
                  <a:lnTo>
                    <a:pt x="18925" y="69043"/>
                  </a:lnTo>
                  <a:cubicBezTo>
                    <a:pt x="18925" y="87982"/>
                    <a:pt x="18925" y="110078"/>
                    <a:pt x="55271" y="110078"/>
                  </a:cubicBezTo>
                  <a:cubicBezTo>
                    <a:pt x="68662" y="110078"/>
                    <a:pt x="79184" y="103279"/>
                    <a:pt x="86118" y="8822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74" name="Forme libre 1673">
              <a:extLst>
                <a:ext uri="{FF2B5EF4-FFF2-40B4-BE49-F238E27FC236}">
                  <a16:creationId xmlns:a16="http://schemas.microsoft.com/office/drawing/2014/main" id="{944AC372-05A9-AE2B-71BD-A39C52CDF51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431208" y="7569561"/>
              <a:ext cx="92540" cy="111449"/>
            </a:xfrm>
            <a:custGeom>
              <a:avLst/>
              <a:gdLst>
                <a:gd name="connsiteX0" fmla="*/ 20365 w 92540"/>
                <a:gd name="connsiteY0" fmla="*/ 47675 h 111449"/>
                <a:gd name="connsiteX1" fmla="*/ 50016 w 92540"/>
                <a:gd name="connsiteY1" fmla="*/ 5427 h 111449"/>
                <a:gd name="connsiteX2" fmla="*/ 77037 w 92540"/>
                <a:gd name="connsiteY2" fmla="*/ 47675 h 111449"/>
                <a:gd name="connsiteX3" fmla="*/ 20365 w 92540"/>
                <a:gd name="connsiteY3" fmla="*/ 47675 h 111449"/>
                <a:gd name="connsiteX4" fmla="*/ 20126 w 92540"/>
                <a:gd name="connsiteY4" fmla="*/ 52775 h 111449"/>
                <a:gd name="connsiteX5" fmla="*/ 86841 w 92540"/>
                <a:gd name="connsiteY5" fmla="*/ 52775 h 111449"/>
                <a:gd name="connsiteX6" fmla="*/ 92819 w 92540"/>
                <a:gd name="connsiteY6" fmla="*/ 47675 h 111449"/>
                <a:gd name="connsiteX7" fmla="*/ 50016 w 92540"/>
                <a:gd name="connsiteY7" fmla="*/ 85 h 111449"/>
                <a:gd name="connsiteX8" fmla="*/ 279 w 92540"/>
                <a:gd name="connsiteY8" fmla="*/ 55445 h 111449"/>
                <a:gd name="connsiteX9" fmla="*/ 52886 w 92540"/>
                <a:gd name="connsiteY9" fmla="*/ 111535 h 111449"/>
                <a:gd name="connsiteX10" fmla="*/ 92819 w 92540"/>
                <a:gd name="connsiteY10" fmla="*/ 79969 h 111449"/>
                <a:gd name="connsiteX11" fmla="*/ 89711 w 92540"/>
                <a:gd name="connsiteY11" fmla="*/ 77056 h 111449"/>
                <a:gd name="connsiteX12" fmla="*/ 86602 w 92540"/>
                <a:gd name="connsiteY12" fmla="*/ 80455 h 111449"/>
                <a:gd name="connsiteX13" fmla="*/ 54321 w 92540"/>
                <a:gd name="connsiteY13" fmla="*/ 105464 h 111449"/>
                <a:gd name="connsiteX14" fmla="*/ 27300 w 92540"/>
                <a:gd name="connsiteY14" fmla="*/ 89196 h 111449"/>
                <a:gd name="connsiteX15" fmla="*/ 20126 w 92540"/>
                <a:gd name="connsiteY15" fmla="*/ 52775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40" h="111449">
                  <a:moveTo>
                    <a:pt x="20365" y="47675"/>
                  </a:moveTo>
                  <a:cubicBezTo>
                    <a:pt x="21800" y="11497"/>
                    <a:pt x="41886" y="5427"/>
                    <a:pt x="50016" y="5427"/>
                  </a:cubicBezTo>
                  <a:cubicBezTo>
                    <a:pt x="74646" y="5427"/>
                    <a:pt x="77037" y="38206"/>
                    <a:pt x="77037" y="47675"/>
                  </a:cubicBezTo>
                  <a:lnTo>
                    <a:pt x="20365" y="47675"/>
                  </a:lnTo>
                  <a:close/>
                  <a:moveTo>
                    <a:pt x="20126" y="52775"/>
                  </a:moveTo>
                  <a:lnTo>
                    <a:pt x="86841" y="52775"/>
                  </a:lnTo>
                  <a:cubicBezTo>
                    <a:pt x="92102" y="52775"/>
                    <a:pt x="92819" y="52775"/>
                    <a:pt x="92819" y="47675"/>
                  </a:cubicBezTo>
                  <a:cubicBezTo>
                    <a:pt x="92819" y="23637"/>
                    <a:pt x="79907" y="85"/>
                    <a:pt x="50016" y="85"/>
                  </a:cubicBezTo>
                  <a:cubicBezTo>
                    <a:pt x="22278" y="85"/>
                    <a:pt x="279" y="25094"/>
                    <a:pt x="279" y="55445"/>
                  </a:cubicBezTo>
                  <a:cubicBezTo>
                    <a:pt x="279" y="87982"/>
                    <a:pt x="25387" y="111535"/>
                    <a:pt x="52886" y="111535"/>
                  </a:cubicBezTo>
                  <a:cubicBezTo>
                    <a:pt x="82059" y="111535"/>
                    <a:pt x="92819" y="84583"/>
                    <a:pt x="92819" y="79969"/>
                  </a:cubicBezTo>
                  <a:cubicBezTo>
                    <a:pt x="92819" y="77541"/>
                    <a:pt x="90906" y="77056"/>
                    <a:pt x="89711" y="77056"/>
                  </a:cubicBezTo>
                  <a:cubicBezTo>
                    <a:pt x="87559" y="77056"/>
                    <a:pt x="87080" y="78512"/>
                    <a:pt x="86602" y="80455"/>
                  </a:cubicBezTo>
                  <a:cubicBezTo>
                    <a:pt x="78233" y="105464"/>
                    <a:pt x="56712" y="105464"/>
                    <a:pt x="54321" y="105464"/>
                  </a:cubicBezTo>
                  <a:cubicBezTo>
                    <a:pt x="42364" y="105464"/>
                    <a:pt x="32800" y="98180"/>
                    <a:pt x="27300" y="89196"/>
                  </a:cubicBezTo>
                  <a:cubicBezTo>
                    <a:pt x="20126" y="77541"/>
                    <a:pt x="20126" y="61516"/>
                    <a:pt x="20126" y="5277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75" name="Forme libre 1674">
              <a:extLst>
                <a:ext uri="{FF2B5EF4-FFF2-40B4-BE49-F238E27FC236}">
                  <a16:creationId xmlns:a16="http://schemas.microsoft.com/office/drawing/2014/main" id="{720C594E-0B41-A8DF-5AA6-6EBD4B6F78A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129358" y="7860448"/>
              <a:ext cx="55476" cy="242810"/>
            </a:xfrm>
            <a:custGeom>
              <a:avLst/>
              <a:gdLst>
                <a:gd name="connsiteX0" fmla="*/ 55659 w 55476"/>
                <a:gd name="connsiteY0" fmla="*/ 240482 h 242810"/>
                <a:gd name="connsiteX1" fmla="*/ 51594 w 55476"/>
                <a:gd name="connsiteY1" fmla="*/ 235140 h 242810"/>
                <a:gd name="connsiteX2" fmla="*/ 14051 w 55476"/>
                <a:gd name="connsiteY2" fmla="*/ 121505 h 242810"/>
                <a:gd name="connsiteX3" fmla="*/ 52550 w 55476"/>
                <a:gd name="connsiteY3" fmla="*/ 6655 h 242810"/>
                <a:gd name="connsiteX4" fmla="*/ 55659 w 55476"/>
                <a:gd name="connsiteY4" fmla="*/ 2528 h 242810"/>
                <a:gd name="connsiteX5" fmla="*/ 53267 w 55476"/>
                <a:gd name="connsiteY5" fmla="*/ 100 h 242810"/>
                <a:gd name="connsiteX6" fmla="*/ 15247 w 55476"/>
                <a:gd name="connsiteY6" fmla="*/ 47448 h 242810"/>
                <a:gd name="connsiteX7" fmla="*/ 182 w 55476"/>
                <a:gd name="connsiteY7" fmla="*/ 121505 h 242810"/>
                <a:gd name="connsiteX8" fmla="*/ 15964 w 55476"/>
                <a:gd name="connsiteY8" fmla="*/ 197262 h 242810"/>
                <a:gd name="connsiteX9" fmla="*/ 53267 w 55476"/>
                <a:gd name="connsiteY9" fmla="*/ 242910 h 242810"/>
                <a:gd name="connsiteX10" fmla="*/ 55659 w 55476"/>
                <a:gd name="connsiteY10" fmla="*/ 240482 h 24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476" h="242810">
                  <a:moveTo>
                    <a:pt x="55659" y="240482"/>
                  </a:moveTo>
                  <a:cubicBezTo>
                    <a:pt x="55659" y="239753"/>
                    <a:pt x="55659" y="239268"/>
                    <a:pt x="51594" y="235140"/>
                  </a:cubicBezTo>
                  <a:cubicBezTo>
                    <a:pt x="21703" y="204546"/>
                    <a:pt x="14051" y="158655"/>
                    <a:pt x="14051" y="121505"/>
                  </a:cubicBezTo>
                  <a:cubicBezTo>
                    <a:pt x="14051" y="79256"/>
                    <a:pt x="23138" y="37007"/>
                    <a:pt x="52550" y="6655"/>
                  </a:cubicBezTo>
                  <a:cubicBezTo>
                    <a:pt x="55659" y="3742"/>
                    <a:pt x="55659" y="3256"/>
                    <a:pt x="55659" y="2528"/>
                  </a:cubicBezTo>
                  <a:cubicBezTo>
                    <a:pt x="55659" y="828"/>
                    <a:pt x="54702" y="100"/>
                    <a:pt x="53267" y="100"/>
                  </a:cubicBezTo>
                  <a:cubicBezTo>
                    <a:pt x="50876" y="100"/>
                    <a:pt x="29355" y="16611"/>
                    <a:pt x="15247" y="47448"/>
                  </a:cubicBezTo>
                  <a:cubicBezTo>
                    <a:pt x="3052" y="74157"/>
                    <a:pt x="182" y="101109"/>
                    <a:pt x="182" y="121505"/>
                  </a:cubicBezTo>
                  <a:cubicBezTo>
                    <a:pt x="182" y="140444"/>
                    <a:pt x="2813" y="169824"/>
                    <a:pt x="15964" y="197262"/>
                  </a:cubicBezTo>
                  <a:cubicBezTo>
                    <a:pt x="30312" y="227127"/>
                    <a:pt x="50876" y="242910"/>
                    <a:pt x="53267" y="242910"/>
                  </a:cubicBezTo>
                  <a:cubicBezTo>
                    <a:pt x="54702" y="242910"/>
                    <a:pt x="55659" y="242181"/>
                    <a:pt x="55659" y="240482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76" name="Forme libre 1675">
              <a:extLst>
                <a:ext uri="{FF2B5EF4-FFF2-40B4-BE49-F238E27FC236}">
                  <a16:creationId xmlns:a16="http://schemas.microsoft.com/office/drawing/2014/main" id="{5DA0DF92-C7AE-C16B-16C8-064B136C233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212068" y="7871374"/>
              <a:ext cx="159016" cy="176523"/>
            </a:xfrm>
            <a:custGeom>
              <a:avLst/>
              <a:gdLst>
                <a:gd name="connsiteX0" fmla="*/ 159202 w 159016"/>
                <a:gd name="connsiteY0" fmla="*/ 88968 h 176523"/>
                <a:gd name="connsiteX1" fmla="*/ 79575 w 159016"/>
                <a:gd name="connsiteY1" fmla="*/ 100 h 176523"/>
                <a:gd name="connsiteX2" fmla="*/ 186 w 159016"/>
                <a:gd name="connsiteY2" fmla="*/ 88968 h 176523"/>
                <a:gd name="connsiteX3" fmla="*/ 79575 w 159016"/>
                <a:gd name="connsiteY3" fmla="*/ 176623 h 176523"/>
                <a:gd name="connsiteX4" fmla="*/ 159202 w 159016"/>
                <a:gd name="connsiteY4" fmla="*/ 88968 h 176523"/>
                <a:gd name="connsiteX5" fmla="*/ 79814 w 159016"/>
                <a:gd name="connsiteY5" fmla="*/ 170310 h 176523"/>
                <a:gd name="connsiteX6" fmla="*/ 24816 w 159016"/>
                <a:gd name="connsiteY6" fmla="*/ 85569 h 176523"/>
                <a:gd name="connsiteX7" fmla="*/ 79575 w 159016"/>
                <a:gd name="connsiteY7" fmla="*/ 6170 h 176523"/>
                <a:gd name="connsiteX8" fmla="*/ 134573 w 159016"/>
                <a:gd name="connsiteY8" fmla="*/ 85569 h 176523"/>
                <a:gd name="connsiteX9" fmla="*/ 79814 w 159016"/>
                <a:gd name="connsiteY9" fmla="*/ 170310 h 17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016" h="176523">
                  <a:moveTo>
                    <a:pt x="159202" y="88968"/>
                  </a:moveTo>
                  <a:cubicBezTo>
                    <a:pt x="159202" y="39435"/>
                    <a:pt x="123095" y="100"/>
                    <a:pt x="79575" y="100"/>
                  </a:cubicBezTo>
                  <a:cubicBezTo>
                    <a:pt x="36772" y="100"/>
                    <a:pt x="186" y="38949"/>
                    <a:pt x="186" y="88968"/>
                  </a:cubicBezTo>
                  <a:cubicBezTo>
                    <a:pt x="186" y="138744"/>
                    <a:pt x="37011" y="176623"/>
                    <a:pt x="79575" y="176623"/>
                  </a:cubicBezTo>
                  <a:cubicBezTo>
                    <a:pt x="123095" y="176623"/>
                    <a:pt x="159202" y="138016"/>
                    <a:pt x="159202" y="88968"/>
                  </a:cubicBezTo>
                  <a:close/>
                  <a:moveTo>
                    <a:pt x="79814" y="170310"/>
                  </a:moveTo>
                  <a:cubicBezTo>
                    <a:pt x="56858" y="170310"/>
                    <a:pt x="24816" y="148942"/>
                    <a:pt x="24816" y="85569"/>
                  </a:cubicBezTo>
                  <a:cubicBezTo>
                    <a:pt x="24816" y="22681"/>
                    <a:pt x="59728" y="6170"/>
                    <a:pt x="79575" y="6170"/>
                  </a:cubicBezTo>
                  <a:cubicBezTo>
                    <a:pt x="100378" y="6170"/>
                    <a:pt x="134573" y="23409"/>
                    <a:pt x="134573" y="85569"/>
                  </a:cubicBezTo>
                  <a:cubicBezTo>
                    <a:pt x="134573" y="149914"/>
                    <a:pt x="101813" y="170310"/>
                    <a:pt x="79814" y="170310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77" name="Forme libre 1676">
              <a:extLst>
                <a:ext uri="{FF2B5EF4-FFF2-40B4-BE49-F238E27FC236}">
                  <a16:creationId xmlns:a16="http://schemas.microsoft.com/office/drawing/2014/main" id="{102FBBC9-0C40-5704-B618-33EE376615E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392553" y="7876716"/>
              <a:ext cx="168102" cy="165839"/>
            </a:xfrm>
            <a:custGeom>
              <a:avLst/>
              <a:gdLst>
                <a:gd name="connsiteX0" fmla="*/ 87952 w 168102"/>
                <a:gd name="connsiteY0" fmla="*/ 64202 h 165839"/>
                <a:gd name="connsiteX1" fmla="*/ 130994 w 168102"/>
                <a:gd name="connsiteY1" fmla="*/ 22195 h 165839"/>
                <a:gd name="connsiteX2" fmla="*/ 164949 w 168102"/>
                <a:gd name="connsiteY2" fmla="*/ 7627 h 165839"/>
                <a:gd name="connsiteX3" fmla="*/ 164949 w 168102"/>
                <a:gd name="connsiteY3" fmla="*/ 100 h 165839"/>
                <a:gd name="connsiteX4" fmla="*/ 144624 w 168102"/>
                <a:gd name="connsiteY4" fmla="*/ 828 h 165839"/>
                <a:gd name="connsiteX5" fmla="*/ 114255 w 168102"/>
                <a:gd name="connsiteY5" fmla="*/ 100 h 165839"/>
                <a:gd name="connsiteX6" fmla="*/ 114255 w 168102"/>
                <a:gd name="connsiteY6" fmla="*/ 7627 h 165839"/>
                <a:gd name="connsiteX7" fmla="*/ 125255 w 168102"/>
                <a:gd name="connsiteY7" fmla="*/ 15639 h 165839"/>
                <a:gd name="connsiteX8" fmla="*/ 120951 w 168102"/>
                <a:gd name="connsiteY8" fmla="*/ 23652 h 165839"/>
                <a:gd name="connsiteX9" fmla="*/ 46105 w 168102"/>
                <a:gd name="connsiteY9" fmla="*/ 96252 h 165839"/>
                <a:gd name="connsiteX10" fmla="*/ 46105 w 168102"/>
                <a:gd name="connsiteY10" fmla="*/ 19039 h 165839"/>
                <a:gd name="connsiteX11" fmla="*/ 64996 w 168102"/>
                <a:gd name="connsiteY11" fmla="*/ 7627 h 165839"/>
                <a:gd name="connsiteX12" fmla="*/ 70735 w 168102"/>
                <a:gd name="connsiteY12" fmla="*/ 7627 h 165839"/>
                <a:gd name="connsiteX13" fmla="*/ 70735 w 168102"/>
                <a:gd name="connsiteY13" fmla="*/ 100 h 165839"/>
                <a:gd name="connsiteX14" fmla="*/ 35584 w 168102"/>
                <a:gd name="connsiteY14" fmla="*/ 828 h 165839"/>
                <a:gd name="connsiteX15" fmla="*/ 194 w 168102"/>
                <a:gd name="connsiteY15" fmla="*/ 100 h 165839"/>
                <a:gd name="connsiteX16" fmla="*/ 194 w 168102"/>
                <a:gd name="connsiteY16" fmla="*/ 7627 h 165839"/>
                <a:gd name="connsiteX17" fmla="*/ 5933 w 168102"/>
                <a:gd name="connsiteY17" fmla="*/ 7627 h 165839"/>
                <a:gd name="connsiteX18" fmla="*/ 24824 w 168102"/>
                <a:gd name="connsiteY18" fmla="*/ 19039 h 165839"/>
                <a:gd name="connsiteX19" fmla="*/ 24824 w 168102"/>
                <a:gd name="connsiteY19" fmla="*/ 147000 h 165839"/>
                <a:gd name="connsiteX20" fmla="*/ 5933 w 168102"/>
                <a:gd name="connsiteY20" fmla="*/ 158412 h 165839"/>
                <a:gd name="connsiteX21" fmla="*/ 194 w 168102"/>
                <a:gd name="connsiteY21" fmla="*/ 158412 h 165839"/>
                <a:gd name="connsiteX22" fmla="*/ 194 w 168102"/>
                <a:gd name="connsiteY22" fmla="*/ 165939 h 165839"/>
                <a:gd name="connsiteX23" fmla="*/ 35345 w 168102"/>
                <a:gd name="connsiteY23" fmla="*/ 165211 h 165839"/>
                <a:gd name="connsiteX24" fmla="*/ 70735 w 168102"/>
                <a:gd name="connsiteY24" fmla="*/ 165939 h 165839"/>
                <a:gd name="connsiteX25" fmla="*/ 70735 w 168102"/>
                <a:gd name="connsiteY25" fmla="*/ 158412 h 165839"/>
                <a:gd name="connsiteX26" fmla="*/ 64996 w 168102"/>
                <a:gd name="connsiteY26" fmla="*/ 158412 h 165839"/>
                <a:gd name="connsiteX27" fmla="*/ 46105 w 168102"/>
                <a:gd name="connsiteY27" fmla="*/ 147000 h 165839"/>
                <a:gd name="connsiteX28" fmla="*/ 46105 w 168102"/>
                <a:gd name="connsiteY28" fmla="*/ 104508 h 165839"/>
                <a:gd name="connsiteX29" fmla="*/ 73844 w 168102"/>
                <a:gd name="connsiteY29" fmla="*/ 77799 h 165839"/>
                <a:gd name="connsiteX30" fmla="*/ 117125 w 168102"/>
                <a:gd name="connsiteY30" fmla="*/ 142872 h 165839"/>
                <a:gd name="connsiteX31" fmla="*/ 120711 w 168102"/>
                <a:gd name="connsiteY31" fmla="*/ 151128 h 165839"/>
                <a:gd name="connsiteX32" fmla="*/ 106603 w 168102"/>
                <a:gd name="connsiteY32" fmla="*/ 158412 h 165839"/>
                <a:gd name="connsiteX33" fmla="*/ 106603 w 168102"/>
                <a:gd name="connsiteY33" fmla="*/ 165939 h 165839"/>
                <a:gd name="connsiteX34" fmla="*/ 140798 w 168102"/>
                <a:gd name="connsiteY34" fmla="*/ 165211 h 165839"/>
                <a:gd name="connsiteX35" fmla="*/ 168297 w 168102"/>
                <a:gd name="connsiteY35" fmla="*/ 165939 h 165839"/>
                <a:gd name="connsiteX36" fmla="*/ 168297 w 168102"/>
                <a:gd name="connsiteY36" fmla="*/ 158412 h 165839"/>
                <a:gd name="connsiteX37" fmla="*/ 143189 w 168102"/>
                <a:gd name="connsiteY37" fmla="*/ 146757 h 165839"/>
                <a:gd name="connsiteX38" fmla="*/ 87952 w 168102"/>
                <a:gd name="connsiteY38" fmla="*/ 64202 h 16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68102" h="165839">
                  <a:moveTo>
                    <a:pt x="87952" y="64202"/>
                  </a:moveTo>
                  <a:lnTo>
                    <a:pt x="130994" y="22195"/>
                  </a:lnTo>
                  <a:cubicBezTo>
                    <a:pt x="132907" y="20253"/>
                    <a:pt x="145580" y="7870"/>
                    <a:pt x="164949" y="7627"/>
                  </a:cubicBezTo>
                  <a:lnTo>
                    <a:pt x="164949" y="100"/>
                  </a:lnTo>
                  <a:cubicBezTo>
                    <a:pt x="158732" y="828"/>
                    <a:pt x="151080" y="828"/>
                    <a:pt x="144624" y="828"/>
                  </a:cubicBezTo>
                  <a:cubicBezTo>
                    <a:pt x="136015" y="828"/>
                    <a:pt x="122385" y="828"/>
                    <a:pt x="114255" y="100"/>
                  </a:cubicBezTo>
                  <a:lnTo>
                    <a:pt x="114255" y="7627"/>
                  </a:lnTo>
                  <a:cubicBezTo>
                    <a:pt x="123820" y="7870"/>
                    <a:pt x="125255" y="13454"/>
                    <a:pt x="125255" y="15639"/>
                  </a:cubicBezTo>
                  <a:cubicBezTo>
                    <a:pt x="125255" y="19524"/>
                    <a:pt x="122864" y="21953"/>
                    <a:pt x="120951" y="23652"/>
                  </a:cubicBezTo>
                  <a:lnTo>
                    <a:pt x="46105" y="96252"/>
                  </a:lnTo>
                  <a:lnTo>
                    <a:pt x="46105" y="19039"/>
                  </a:lnTo>
                  <a:cubicBezTo>
                    <a:pt x="46105" y="10298"/>
                    <a:pt x="46584" y="7627"/>
                    <a:pt x="64996" y="7627"/>
                  </a:cubicBezTo>
                  <a:lnTo>
                    <a:pt x="70735" y="7627"/>
                  </a:lnTo>
                  <a:lnTo>
                    <a:pt x="70735" y="100"/>
                  </a:lnTo>
                  <a:cubicBezTo>
                    <a:pt x="62366" y="828"/>
                    <a:pt x="44671" y="828"/>
                    <a:pt x="35584" y="828"/>
                  </a:cubicBezTo>
                  <a:cubicBezTo>
                    <a:pt x="26497" y="828"/>
                    <a:pt x="8563" y="828"/>
                    <a:pt x="194" y="100"/>
                  </a:cubicBezTo>
                  <a:lnTo>
                    <a:pt x="194" y="7627"/>
                  </a:lnTo>
                  <a:lnTo>
                    <a:pt x="5933" y="7627"/>
                  </a:lnTo>
                  <a:cubicBezTo>
                    <a:pt x="24345" y="7627"/>
                    <a:pt x="24824" y="10298"/>
                    <a:pt x="24824" y="19039"/>
                  </a:cubicBezTo>
                  <a:lnTo>
                    <a:pt x="24824" y="147000"/>
                  </a:lnTo>
                  <a:cubicBezTo>
                    <a:pt x="24824" y="155741"/>
                    <a:pt x="24345" y="158412"/>
                    <a:pt x="5933" y="158412"/>
                  </a:cubicBezTo>
                  <a:lnTo>
                    <a:pt x="194" y="158412"/>
                  </a:lnTo>
                  <a:lnTo>
                    <a:pt x="194" y="165939"/>
                  </a:lnTo>
                  <a:cubicBezTo>
                    <a:pt x="8563" y="165211"/>
                    <a:pt x="26258" y="165211"/>
                    <a:pt x="35345" y="165211"/>
                  </a:cubicBezTo>
                  <a:cubicBezTo>
                    <a:pt x="44432" y="165211"/>
                    <a:pt x="62366" y="165211"/>
                    <a:pt x="70735" y="165939"/>
                  </a:cubicBezTo>
                  <a:lnTo>
                    <a:pt x="70735" y="158412"/>
                  </a:lnTo>
                  <a:lnTo>
                    <a:pt x="64996" y="158412"/>
                  </a:lnTo>
                  <a:cubicBezTo>
                    <a:pt x="46584" y="158412"/>
                    <a:pt x="46105" y="155741"/>
                    <a:pt x="46105" y="147000"/>
                  </a:cubicBezTo>
                  <a:lnTo>
                    <a:pt x="46105" y="104508"/>
                  </a:lnTo>
                  <a:lnTo>
                    <a:pt x="73844" y="77799"/>
                  </a:lnTo>
                  <a:lnTo>
                    <a:pt x="117125" y="142872"/>
                  </a:lnTo>
                  <a:cubicBezTo>
                    <a:pt x="118559" y="145057"/>
                    <a:pt x="120711" y="148214"/>
                    <a:pt x="120711" y="151128"/>
                  </a:cubicBezTo>
                  <a:cubicBezTo>
                    <a:pt x="120711" y="158412"/>
                    <a:pt x="111386" y="158412"/>
                    <a:pt x="106603" y="158412"/>
                  </a:cubicBezTo>
                  <a:lnTo>
                    <a:pt x="106603" y="165939"/>
                  </a:lnTo>
                  <a:cubicBezTo>
                    <a:pt x="114973" y="165211"/>
                    <a:pt x="131711" y="165211"/>
                    <a:pt x="140798" y="165211"/>
                  </a:cubicBezTo>
                  <a:cubicBezTo>
                    <a:pt x="149167" y="165211"/>
                    <a:pt x="158254" y="165453"/>
                    <a:pt x="168297" y="165939"/>
                  </a:cubicBezTo>
                  <a:lnTo>
                    <a:pt x="168297" y="158412"/>
                  </a:lnTo>
                  <a:cubicBezTo>
                    <a:pt x="155384" y="158412"/>
                    <a:pt x="150363" y="157441"/>
                    <a:pt x="143189" y="146757"/>
                  </a:cubicBezTo>
                  <a:lnTo>
                    <a:pt x="87952" y="64202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78" name="Forme libre 1677">
              <a:extLst>
                <a:ext uri="{FF2B5EF4-FFF2-40B4-BE49-F238E27FC236}">
                  <a16:creationId xmlns:a16="http://schemas.microsoft.com/office/drawing/2014/main" id="{CD230FE4-C195-7189-F143-A0E7B21CF04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658245" y="7933776"/>
              <a:ext cx="78192" cy="111449"/>
            </a:xfrm>
            <a:custGeom>
              <a:avLst/>
              <a:gdLst>
                <a:gd name="connsiteX0" fmla="*/ 42051 w 78192"/>
                <a:gd name="connsiteY0" fmla="*/ 61773 h 111449"/>
                <a:gd name="connsiteX1" fmla="*/ 66920 w 78192"/>
                <a:gd name="connsiteY1" fmla="*/ 84112 h 111449"/>
                <a:gd name="connsiteX2" fmla="*/ 39899 w 78192"/>
                <a:gd name="connsiteY2" fmla="*/ 106208 h 111449"/>
                <a:gd name="connsiteX3" fmla="*/ 6661 w 78192"/>
                <a:gd name="connsiteY3" fmla="*/ 71729 h 111449"/>
                <a:gd name="connsiteX4" fmla="*/ 3314 w 78192"/>
                <a:gd name="connsiteY4" fmla="*/ 67601 h 111449"/>
                <a:gd name="connsiteX5" fmla="*/ 205 w 78192"/>
                <a:gd name="connsiteY5" fmla="*/ 73671 h 111449"/>
                <a:gd name="connsiteX6" fmla="*/ 205 w 78192"/>
                <a:gd name="connsiteY6" fmla="*/ 105722 h 111449"/>
                <a:gd name="connsiteX7" fmla="*/ 2835 w 78192"/>
                <a:gd name="connsiteY7" fmla="*/ 111550 h 111449"/>
                <a:gd name="connsiteX8" fmla="*/ 8813 w 78192"/>
                <a:gd name="connsiteY8" fmla="*/ 106693 h 111449"/>
                <a:gd name="connsiteX9" fmla="*/ 13596 w 78192"/>
                <a:gd name="connsiteY9" fmla="*/ 101109 h 111449"/>
                <a:gd name="connsiteX10" fmla="*/ 39899 w 78192"/>
                <a:gd name="connsiteY10" fmla="*/ 111550 h 111449"/>
                <a:gd name="connsiteX11" fmla="*/ 78398 w 78192"/>
                <a:gd name="connsiteY11" fmla="*/ 77799 h 111449"/>
                <a:gd name="connsiteX12" fmla="*/ 68355 w 78192"/>
                <a:gd name="connsiteY12" fmla="*/ 54732 h 111449"/>
                <a:gd name="connsiteX13" fmla="*/ 41095 w 78192"/>
                <a:gd name="connsiteY13" fmla="*/ 43077 h 111449"/>
                <a:gd name="connsiteX14" fmla="*/ 11683 w 78192"/>
                <a:gd name="connsiteY14" fmla="*/ 23167 h 111449"/>
                <a:gd name="connsiteX15" fmla="*/ 38465 w 78192"/>
                <a:gd name="connsiteY15" fmla="*/ 4713 h 111449"/>
                <a:gd name="connsiteX16" fmla="*/ 66442 w 78192"/>
                <a:gd name="connsiteY16" fmla="*/ 34093 h 111449"/>
                <a:gd name="connsiteX17" fmla="*/ 69311 w 78192"/>
                <a:gd name="connsiteY17" fmla="*/ 36278 h 111449"/>
                <a:gd name="connsiteX18" fmla="*/ 72420 w 78192"/>
                <a:gd name="connsiteY18" fmla="*/ 30451 h 111449"/>
                <a:gd name="connsiteX19" fmla="*/ 72420 w 78192"/>
                <a:gd name="connsiteY19" fmla="*/ 5927 h 111449"/>
                <a:gd name="connsiteX20" fmla="*/ 69790 w 78192"/>
                <a:gd name="connsiteY20" fmla="*/ 100 h 111449"/>
                <a:gd name="connsiteX21" fmla="*/ 65007 w 78192"/>
                <a:gd name="connsiteY21" fmla="*/ 3013 h 111449"/>
                <a:gd name="connsiteX22" fmla="*/ 60942 w 78192"/>
                <a:gd name="connsiteY22" fmla="*/ 6898 h 111449"/>
                <a:gd name="connsiteX23" fmla="*/ 38465 w 78192"/>
                <a:gd name="connsiteY23" fmla="*/ 100 h 111449"/>
                <a:gd name="connsiteX24" fmla="*/ 205 w 78192"/>
                <a:gd name="connsiteY24" fmla="*/ 29965 h 111449"/>
                <a:gd name="connsiteX25" fmla="*/ 10487 w 78192"/>
                <a:gd name="connsiteY25" fmla="*/ 50604 h 111449"/>
                <a:gd name="connsiteX26" fmla="*/ 42051 w 78192"/>
                <a:gd name="connsiteY26" fmla="*/ 61773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8192" h="111449">
                  <a:moveTo>
                    <a:pt x="42051" y="61773"/>
                  </a:moveTo>
                  <a:cubicBezTo>
                    <a:pt x="47312" y="62745"/>
                    <a:pt x="66920" y="66630"/>
                    <a:pt x="66920" y="84112"/>
                  </a:cubicBezTo>
                  <a:cubicBezTo>
                    <a:pt x="66920" y="96495"/>
                    <a:pt x="58551" y="106208"/>
                    <a:pt x="39899" y="106208"/>
                  </a:cubicBezTo>
                  <a:cubicBezTo>
                    <a:pt x="19813" y="106208"/>
                    <a:pt x="11205" y="92367"/>
                    <a:pt x="6661" y="71729"/>
                  </a:cubicBezTo>
                  <a:cubicBezTo>
                    <a:pt x="5944" y="68572"/>
                    <a:pt x="5705" y="67601"/>
                    <a:pt x="3314" y="67601"/>
                  </a:cubicBezTo>
                  <a:cubicBezTo>
                    <a:pt x="205" y="67601"/>
                    <a:pt x="205" y="69301"/>
                    <a:pt x="205" y="73671"/>
                  </a:cubicBezTo>
                  <a:lnTo>
                    <a:pt x="205" y="105722"/>
                  </a:lnTo>
                  <a:cubicBezTo>
                    <a:pt x="205" y="109850"/>
                    <a:pt x="205" y="111550"/>
                    <a:pt x="2835" y="111550"/>
                  </a:cubicBezTo>
                  <a:cubicBezTo>
                    <a:pt x="4031" y="111550"/>
                    <a:pt x="4270" y="111307"/>
                    <a:pt x="8813" y="106693"/>
                  </a:cubicBezTo>
                  <a:cubicBezTo>
                    <a:pt x="9292" y="106208"/>
                    <a:pt x="9292" y="105722"/>
                    <a:pt x="13596" y="101109"/>
                  </a:cubicBezTo>
                  <a:cubicBezTo>
                    <a:pt x="24117" y="111307"/>
                    <a:pt x="34878" y="111550"/>
                    <a:pt x="39899" y="111550"/>
                  </a:cubicBezTo>
                  <a:cubicBezTo>
                    <a:pt x="67398" y="111550"/>
                    <a:pt x="78398" y="95281"/>
                    <a:pt x="78398" y="77799"/>
                  </a:cubicBezTo>
                  <a:cubicBezTo>
                    <a:pt x="78398" y="64930"/>
                    <a:pt x="71224" y="57646"/>
                    <a:pt x="68355" y="54732"/>
                  </a:cubicBezTo>
                  <a:cubicBezTo>
                    <a:pt x="60464" y="46962"/>
                    <a:pt x="51138" y="45020"/>
                    <a:pt x="41095" y="43077"/>
                  </a:cubicBezTo>
                  <a:cubicBezTo>
                    <a:pt x="27704" y="40406"/>
                    <a:pt x="11683" y="37250"/>
                    <a:pt x="11683" y="23167"/>
                  </a:cubicBezTo>
                  <a:cubicBezTo>
                    <a:pt x="11683" y="14668"/>
                    <a:pt x="17900" y="4713"/>
                    <a:pt x="38465" y="4713"/>
                  </a:cubicBezTo>
                  <a:cubicBezTo>
                    <a:pt x="64768" y="4713"/>
                    <a:pt x="65964" y="26566"/>
                    <a:pt x="66442" y="34093"/>
                  </a:cubicBezTo>
                  <a:cubicBezTo>
                    <a:pt x="66681" y="36278"/>
                    <a:pt x="68833" y="36278"/>
                    <a:pt x="69311" y="36278"/>
                  </a:cubicBezTo>
                  <a:cubicBezTo>
                    <a:pt x="72420" y="36278"/>
                    <a:pt x="72420" y="35064"/>
                    <a:pt x="72420" y="30451"/>
                  </a:cubicBezTo>
                  <a:lnTo>
                    <a:pt x="72420" y="5927"/>
                  </a:lnTo>
                  <a:cubicBezTo>
                    <a:pt x="72420" y="1799"/>
                    <a:pt x="72420" y="100"/>
                    <a:pt x="69790" y="100"/>
                  </a:cubicBezTo>
                  <a:cubicBezTo>
                    <a:pt x="68594" y="100"/>
                    <a:pt x="68116" y="100"/>
                    <a:pt x="65007" y="3013"/>
                  </a:cubicBezTo>
                  <a:cubicBezTo>
                    <a:pt x="64290" y="3985"/>
                    <a:pt x="61899" y="6170"/>
                    <a:pt x="60942" y="6898"/>
                  </a:cubicBezTo>
                  <a:cubicBezTo>
                    <a:pt x="51855" y="100"/>
                    <a:pt x="42051" y="100"/>
                    <a:pt x="38465" y="100"/>
                  </a:cubicBezTo>
                  <a:cubicBezTo>
                    <a:pt x="9292" y="100"/>
                    <a:pt x="205" y="16368"/>
                    <a:pt x="205" y="29965"/>
                  </a:cubicBezTo>
                  <a:cubicBezTo>
                    <a:pt x="205" y="38464"/>
                    <a:pt x="4031" y="45262"/>
                    <a:pt x="10487" y="50604"/>
                  </a:cubicBezTo>
                  <a:cubicBezTo>
                    <a:pt x="18139" y="56917"/>
                    <a:pt x="24835" y="58374"/>
                    <a:pt x="42051" y="6177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79" name="Forme libre 1678">
              <a:extLst>
                <a:ext uri="{FF2B5EF4-FFF2-40B4-BE49-F238E27FC236}">
                  <a16:creationId xmlns:a16="http://schemas.microsoft.com/office/drawing/2014/main" id="{23ECDF30-F14A-8EB1-525B-513E7067E13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752565" y="7880115"/>
              <a:ext cx="51172" cy="162440"/>
            </a:xfrm>
            <a:custGeom>
              <a:avLst/>
              <a:gdLst>
                <a:gd name="connsiteX0" fmla="*/ 34643 w 51172"/>
                <a:gd name="connsiteY0" fmla="*/ 55218 h 162440"/>
                <a:gd name="connsiteX1" fmla="*/ 1165 w 51172"/>
                <a:gd name="connsiteY1" fmla="*/ 57888 h 162440"/>
                <a:gd name="connsiteX2" fmla="*/ 1165 w 51172"/>
                <a:gd name="connsiteY2" fmla="*/ 65416 h 162440"/>
                <a:gd name="connsiteX3" fmla="*/ 18860 w 51172"/>
                <a:gd name="connsiteY3" fmla="*/ 78770 h 162440"/>
                <a:gd name="connsiteX4" fmla="*/ 18860 w 51172"/>
                <a:gd name="connsiteY4" fmla="*/ 144086 h 162440"/>
                <a:gd name="connsiteX5" fmla="*/ 209 w 51172"/>
                <a:gd name="connsiteY5" fmla="*/ 155013 h 162440"/>
                <a:gd name="connsiteX6" fmla="*/ 209 w 51172"/>
                <a:gd name="connsiteY6" fmla="*/ 162540 h 162440"/>
                <a:gd name="connsiteX7" fmla="*/ 26512 w 51172"/>
                <a:gd name="connsiteY7" fmla="*/ 161811 h 162440"/>
                <a:gd name="connsiteX8" fmla="*/ 51381 w 51172"/>
                <a:gd name="connsiteY8" fmla="*/ 162540 h 162440"/>
                <a:gd name="connsiteX9" fmla="*/ 51381 w 51172"/>
                <a:gd name="connsiteY9" fmla="*/ 155013 h 162440"/>
                <a:gd name="connsiteX10" fmla="*/ 34643 w 51172"/>
                <a:gd name="connsiteY10" fmla="*/ 144329 h 162440"/>
                <a:gd name="connsiteX11" fmla="*/ 34643 w 51172"/>
                <a:gd name="connsiteY11" fmla="*/ 55218 h 162440"/>
                <a:gd name="connsiteX12" fmla="*/ 35599 w 51172"/>
                <a:gd name="connsiteY12" fmla="*/ 12969 h 162440"/>
                <a:gd name="connsiteX13" fmla="*/ 22926 w 51172"/>
                <a:gd name="connsiteY13" fmla="*/ 100 h 162440"/>
                <a:gd name="connsiteX14" fmla="*/ 10252 w 51172"/>
                <a:gd name="connsiteY14" fmla="*/ 12969 h 162440"/>
                <a:gd name="connsiteX15" fmla="*/ 22926 w 51172"/>
                <a:gd name="connsiteY15" fmla="*/ 25838 h 162440"/>
                <a:gd name="connsiteX16" fmla="*/ 35599 w 51172"/>
                <a:gd name="connsiteY16" fmla="*/ 12969 h 16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172" h="162440">
                  <a:moveTo>
                    <a:pt x="34643" y="55218"/>
                  </a:moveTo>
                  <a:lnTo>
                    <a:pt x="1165" y="57888"/>
                  </a:lnTo>
                  <a:lnTo>
                    <a:pt x="1165" y="65416"/>
                  </a:lnTo>
                  <a:cubicBezTo>
                    <a:pt x="16708" y="65416"/>
                    <a:pt x="18860" y="66872"/>
                    <a:pt x="18860" y="78770"/>
                  </a:cubicBezTo>
                  <a:lnTo>
                    <a:pt x="18860" y="144086"/>
                  </a:lnTo>
                  <a:cubicBezTo>
                    <a:pt x="18860" y="155013"/>
                    <a:pt x="16230" y="155013"/>
                    <a:pt x="209" y="155013"/>
                  </a:cubicBezTo>
                  <a:lnTo>
                    <a:pt x="209" y="162540"/>
                  </a:lnTo>
                  <a:cubicBezTo>
                    <a:pt x="7861" y="162297"/>
                    <a:pt x="20773" y="161811"/>
                    <a:pt x="26512" y="161811"/>
                  </a:cubicBezTo>
                  <a:cubicBezTo>
                    <a:pt x="34882" y="161811"/>
                    <a:pt x="43251" y="162297"/>
                    <a:pt x="51381" y="162540"/>
                  </a:cubicBezTo>
                  <a:lnTo>
                    <a:pt x="51381" y="155013"/>
                  </a:lnTo>
                  <a:cubicBezTo>
                    <a:pt x="35599" y="155013"/>
                    <a:pt x="34643" y="153798"/>
                    <a:pt x="34643" y="144329"/>
                  </a:cubicBezTo>
                  <a:lnTo>
                    <a:pt x="34643" y="55218"/>
                  </a:lnTo>
                  <a:close/>
                  <a:moveTo>
                    <a:pt x="35599" y="12969"/>
                  </a:moveTo>
                  <a:cubicBezTo>
                    <a:pt x="35599" y="5199"/>
                    <a:pt x="29621" y="100"/>
                    <a:pt x="22926" y="100"/>
                  </a:cubicBezTo>
                  <a:cubicBezTo>
                    <a:pt x="15513" y="100"/>
                    <a:pt x="10252" y="6655"/>
                    <a:pt x="10252" y="12969"/>
                  </a:cubicBezTo>
                  <a:cubicBezTo>
                    <a:pt x="10252" y="19524"/>
                    <a:pt x="15513" y="25838"/>
                    <a:pt x="22926" y="25838"/>
                  </a:cubicBezTo>
                  <a:cubicBezTo>
                    <a:pt x="29621" y="25838"/>
                    <a:pt x="35599" y="20738"/>
                    <a:pt x="35599" y="1296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80" name="Forme libre 1679">
              <a:extLst>
                <a:ext uri="{FF2B5EF4-FFF2-40B4-BE49-F238E27FC236}">
                  <a16:creationId xmlns:a16="http://schemas.microsoft.com/office/drawing/2014/main" id="{83D10CB3-3503-7907-3D19-AB017419BC5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903956" y="7874045"/>
              <a:ext cx="108322" cy="171181"/>
            </a:xfrm>
            <a:custGeom>
              <a:avLst/>
              <a:gdLst>
                <a:gd name="connsiteX0" fmla="*/ 55691 w 108322"/>
                <a:gd name="connsiteY0" fmla="*/ 2771 h 171181"/>
                <a:gd name="connsiteX1" fmla="*/ 52583 w 108322"/>
                <a:gd name="connsiteY1" fmla="*/ 100 h 171181"/>
                <a:gd name="connsiteX2" fmla="*/ 23410 w 108322"/>
                <a:gd name="connsiteY2" fmla="*/ 2528 h 171181"/>
                <a:gd name="connsiteX3" fmla="*/ 18867 w 108322"/>
                <a:gd name="connsiteY3" fmla="*/ 7384 h 171181"/>
                <a:gd name="connsiteX4" fmla="*/ 24605 w 108322"/>
                <a:gd name="connsiteY4" fmla="*/ 10298 h 171181"/>
                <a:gd name="connsiteX5" fmla="*/ 36562 w 108322"/>
                <a:gd name="connsiteY5" fmla="*/ 14425 h 171181"/>
                <a:gd name="connsiteX6" fmla="*/ 35844 w 108322"/>
                <a:gd name="connsiteY6" fmla="*/ 19282 h 171181"/>
                <a:gd name="connsiteX7" fmla="*/ 1172 w 108322"/>
                <a:gd name="connsiteY7" fmla="*/ 159140 h 171181"/>
                <a:gd name="connsiteX8" fmla="*/ 215 w 108322"/>
                <a:gd name="connsiteY8" fmla="*/ 164482 h 171181"/>
                <a:gd name="connsiteX9" fmla="*/ 7150 w 108322"/>
                <a:gd name="connsiteY9" fmla="*/ 171281 h 171181"/>
                <a:gd name="connsiteX10" fmla="*/ 15280 w 108322"/>
                <a:gd name="connsiteY10" fmla="*/ 166182 h 171181"/>
                <a:gd name="connsiteX11" fmla="*/ 28671 w 108322"/>
                <a:gd name="connsiteY11" fmla="*/ 113006 h 171181"/>
                <a:gd name="connsiteX12" fmla="*/ 56409 w 108322"/>
                <a:gd name="connsiteY12" fmla="*/ 133645 h 171181"/>
                <a:gd name="connsiteX13" fmla="*/ 55691 w 108322"/>
                <a:gd name="connsiteY13" fmla="*/ 138744 h 171181"/>
                <a:gd name="connsiteX14" fmla="*/ 54735 w 108322"/>
                <a:gd name="connsiteY14" fmla="*/ 147243 h 171181"/>
                <a:gd name="connsiteX15" fmla="*/ 76734 w 108322"/>
                <a:gd name="connsiteY15" fmla="*/ 171281 h 171181"/>
                <a:gd name="connsiteX16" fmla="*/ 95625 w 108322"/>
                <a:gd name="connsiteY16" fmla="*/ 158412 h 171181"/>
                <a:gd name="connsiteX17" fmla="*/ 104233 w 108322"/>
                <a:gd name="connsiteY17" fmla="*/ 133888 h 171181"/>
                <a:gd name="connsiteX18" fmla="*/ 101364 w 108322"/>
                <a:gd name="connsiteY18" fmla="*/ 131460 h 171181"/>
                <a:gd name="connsiteX19" fmla="*/ 98016 w 108322"/>
                <a:gd name="connsiteY19" fmla="*/ 135831 h 171181"/>
                <a:gd name="connsiteX20" fmla="*/ 77212 w 108322"/>
                <a:gd name="connsiteY20" fmla="*/ 165939 h 171181"/>
                <a:gd name="connsiteX21" fmla="*/ 69560 w 108322"/>
                <a:gd name="connsiteY21" fmla="*/ 154527 h 171181"/>
                <a:gd name="connsiteX22" fmla="*/ 71473 w 108322"/>
                <a:gd name="connsiteY22" fmla="*/ 140930 h 171181"/>
                <a:gd name="connsiteX23" fmla="*/ 72430 w 108322"/>
                <a:gd name="connsiteY23" fmla="*/ 133402 h 171181"/>
                <a:gd name="connsiteX24" fmla="*/ 37040 w 108322"/>
                <a:gd name="connsiteY24" fmla="*/ 107907 h 171181"/>
                <a:gd name="connsiteX25" fmla="*/ 57604 w 108322"/>
                <a:gd name="connsiteY25" fmla="*/ 89939 h 171181"/>
                <a:gd name="connsiteX26" fmla="*/ 91799 w 108322"/>
                <a:gd name="connsiteY26" fmla="*/ 66630 h 171181"/>
                <a:gd name="connsiteX27" fmla="*/ 93951 w 108322"/>
                <a:gd name="connsiteY27" fmla="*/ 66872 h 171181"/>
                <a:gd name="connsiteX28" fmla="*/ 98972 w 108322"/>
                <a:gd name="connsiteY28" fmla="*/ 68815 h 171181"/>
                <a:gd name="connsiteX29" fmla="*/ 99929 w 108322"/>
                <a:gd name="connsiteY29" fmla="*/ 69786 h 171181"/>
                <a:gd name="connsiteX30" fmla="*/ 86299 w 108322"/>
                <a:gd name="connsiteY30" fmla="*/ 82898 h 171181"/>
                <a:gd name="connsiteX31" fmla="*/ 95386 w 108322"/>
                <a:gd name="connsiteY31" fmla="*/ 91396 h 171181"/>
                <a:gd name="connsiteX32" fmla="*/ 108537 w 108322"/>
                <a:gd name="connsiteY32" fmla="*/ 76585 h 171181"/>
                <a:gd name="connsiteX33" fmla="*/ 92277 w 108322"/>
                <a:gd name="connsiteY33" fmla="*/ 61288 h 171181"/>
                <a:gd name="connsiteX34" fmla="*/ 57365 w 108322"/>
                <a:gd name="connsiteY34" fmla="*/ 82655 h 171181"/>
                <a:gd name="connsiteX35" fmla="*/ 30823 w 108322"/>
                <a:gd name="connsiteY35" fmla="*/ 105236 h 171181"/>
                <a:gd name="connsiteX36" fmla="*/ 55691 w 108322"/>
                <a:gd name="connsiteY36" fmla="*/ 2771 h 17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8322" h="171181">
                  <a:moveTo>
                    <a:pt x="55691" y="2771"/>
                  </a:moveTo>
                  <a:cubicBezTo>
                    <a:pt x="55691" y="2528"/>
                    <a:pt x="55691" y="100"/>
                    <a:pt x="52583" y="100"/>
                  </a:cubicBezTo>
                  <a:cubicBezTo>
                    <a:pt x="47083" y="100"/>
                    <a:pt x="29627" y="2042"/>
                    <a:pt x="23410" y="2528"/>
                  </a:cubicBezTo>
                  <a:cubicBezTo>
                    <a:pt x="21497" y="2771"/>
                    <a:pt x="18867" y="3013"/>
                    <a:pt x="18867" y="7384"/>
                  </a:cubicBezTo>
                  <a:cubicBezTo>
                    <a:pt x="18867" y="10298"/>
                    <a:pt x="21019" y="10298"/>
                    <a:pt x="24605" y="10298"/>
                  </a:cubicBezTo>
                  <a:cubicBezTo>
                    <a:pt x="36083" y="10298"/>
                    <a:pt x="36562" y="11997"/>
                    <a:pt x="36562" y="14425"/>
                  </a:cubicBezTo>
                  <a:lnTo>
                    <a:pt x="35844" y="19282"/>
                  </a:lnTo>
                  <a:lnTo>
                    <a:pt x="1172" y="159140"/>
                  </a:lnTo>
                  <a:cubicBezTo>
                    <a:pt x="215" y="162540"/>
                    <a:pt x="215" y="163025"/>
                    <a:pt x="215" y="164482"/>
                  </a:cubicBezTo>
                  <a:cubicBezTo>
                    <a:pt x="215" y="170067"/>
                    <a:pt x="4997" y="171281"/>
                    <a:pt x="7150" y="171281"/>
                  </a:cubicBezTo>
                  <a:cubicBezTo>
                    <a:pt x="10258" y="171281"/>
                    <a:pt x="13845" y="169096"/>
                    <a:pt x="15280" y="166182"/>
                  </a:cubicBezTo>
                  <a:cubicBezTo>
                    <a:pt x="16475" y="163997"/>
                    <a:pt x="27236" y="119077"/>
                    <a:pt x="28671" y="113006"/>
                  </a:cubicBezTo>
                  <a:cubicBezTo>
                    <a:pt x="36801" y="113735"/>
                    <a:pt x="56409" y="117620"/>
                    <a:pt x="56409" y="133645"/>
                  </a:cubicBezTo>
                  <a:cubicBezTo>
                    <a:pt x="56409" y="135345"/>
                    <a:pt x="56409" y="136316"/>
                    <a:pt x="55691" y="138744"/>
                  </a:cubicBezTo>
                  <a:cubicBezTo>
                    <a:pt x="55213" y="141658"/>
                    <a:pt x="54735" y="144572"/>
                    <a:pt x="54735" y="147243"/>
                  </a:cubicBezTo>
                  <a:cubicBezTo>
                    <a:pt x="54735" y="161568"/>
                    <a:pt x="64300" y="171281"/>
                    <a:pt x="76734" y="171281"/>
                  </a:cubicBezTo>
                  <a:cubicBezTo>
                    <a:pt x="83908" y="171281"/>
                    <a:pt x="90364" y="167396"/>
                    <a:pt x="95625" y="158412"/>
                  </a:cubicBezTo>
                  <a:cubicBezTo>
                    <a:pt x="101603" y="147728"/>
                    <a:pt x="104233" y="134374"/>
                    <a:pt x="104233" y="133888"/>
                  </a:cubicBezTo>
                  <a:cubicBezTo>
                    <a:pt x="104233" y="131460"/>
                    <a:pt x="102081" y="131460"/>
                    <a:pt x="101364" y="131460"/>
                  </a:cubicBezTo>
                  <a:cubicBezTo>
                    <a:pt x="98972" y="131460"/>
                    <a:pt x="98733" y="132431"/>
                    <a:pt x="98016" y="135831"/>
                  </a:cubicBezTo>
                  <a:cubicBezTo>
                    <a:pt x="93234" y="153556"/>
                    <a:pt x="87734" y="165939"/>
                    <a:pt x="77212" y="165939"/>
                  </a:cubicBezTo>
                  <a:cubicBezTo>
                    <a:pt x="72669" y="165939"/>
                    <a:pt x="69560" y="163268"/>
                    <a:pt x="69560" y="154527"/>
                  </a:cubicBezTo>
                  <a:cubicBezTo>
                    <a:pt x="69560" y="150399"/>
                    <a:pt x="70517" y="144815"/>
                    <a:pt x="71473" y="140930"/>
                  </a:cubicBezTo>
                  <a:cubicBezTo>
                    <a:pt x="72430" y="136802"/>
                    <a:pt x="72430" y="135831"/>
                    <a:pt x="72430" y="133402"/>
                  </a:cubicBezTo>
                  <a:cubicBezTo>
                    <a:pt x="72430" y="117620"/>
                    <a:pt x="57365" y="110578"/>
                    <a:pt x="37040" y="107907"/>
                  </a:cubicBezTo>
                  <a:cubicBezTo>
                    <a:pt x="44453" y="103537"/>
                    <a:pt x="52105" y="95767"/>
                    <a:pt x="57604" y="89939"/>
                  </a:cubicBezTo>
                  <a:cubicBezTo>
                    <a:pt x="69082" y="77070"/>
                    <a:pt x="80082" y="66630"/>
                    <a:pt x="91799" y="66630"/>
                  </a:cubicBezTo>
                  <a:cubicBezTo>
                    <a:pt x="93234" y="66630"/>
                    <a:pt x="93473" y="66630"/>
                    <a:pt x="93951" y="66872"/>
                  </a:cubicBezTo>
                  <a:cubicBezTo>
                    <a:pt x="96820" y="67358"/>
                    <a:pt x="97059" y="67358"/>
                    <a:pt x="98972" y="68815"/>
                  </a:cubicBezTo>
                  <a:cubicBezTo>
                    <a:pt x="99451" y="69058"/>
                    <a:pt x="99451" y="69301"/>
                    <a:pt x="99929" y="69786"/>
                  </a:cubicBezTo>
                  <a:cubicBezTo>
                    <a:pt x="88451" y="70515"/>
                    <a:pt x="86299" y="79984"/>
                    <a:pt x="86299" y="82898"/>
                  </a:cubicBezTo>
                  <a:cubicBezTo>
                    <a:pt x="86299" y="86783"/>
                    <a:pt x="88929" y="91396"/>
                    <a:pt x="95386" y="91396"/>
                  </a:cubicBezTo>
                  <a:cubicBezTo>
                    <a:pt x="101603" y="91396"/>
                    <a:pt x="108537" y="86054"/>
                    <a:pt x="108537" y="76585"/>
                  </a:cubicBezTo>
                  <a:cubicBezTo>
                    <a:pt x="108537" y="69301"/>
                    <a:pt x="103038" y="61288"/>
                    <a:pt x="92277" y="61288"/>
                  </a:cubicBezTo>
                  <a:cubicBezTo>
                    <a:pt x="85582" y="61288"/>
                    <a:pt x="74582" y="63230"/>
                    <a:pt x="57365" y="82655"/>
                  </a:cubicBezTo>
                  <a:cubicBezTo>
                    <a:pt x="49235" y="91882"/>
                    <a:pt x="39909" y="101594"/>
                    <a:pt x="30823" y="105236"/>
                  </a:cubicBezTo>
                  <a:lnTo>
                    <a:pt x="55691" y="2771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81" name="Forme libre 1680">
              <a:extLst>
                <a:ext uri="{FF2B5EF4-FFF2-40B4-BE49-F238E27FC236}">
                  <a16:creationId xmlns:a16="http://schemas.microsoft.com/office/drawing/2014/main" id="{FDC243F4-31E4-F927-EFD7-70DD929571C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032146" y="7876716"/>
              <a:ext cx="144429" cy="165839"/>
            </a:xfrm>
            <a:custGeom>
              <a:avLst/>
              <a:gdLst>
                <a:gd name="connsiteX0" fmla="*/ 80326 w 144429"/>
                <a:gd name="connsiteY0" fmla="*/ 19039 h 165839"/>
                <a:gd name="connsiteX1" fmla="*/ 105673 w 144429"/>
                <a:gd name="connsiteY1" fmla="*/ 7627 h 165839"/>
                <a:gd name="connsiteX2" fmla="*/ 114760 w 144429"/>
                <a:gd name="connsiteY2" fmla="*/ 3013 h 165839"/>
                <a:gd name="connsiteX3" fmla="*/ 110934 w 144429"/>
                <a:gd name="connsiteY3" fmla="*/ 100 h 165839"/>
                <a:gd name="connsiteX4" fmla="*/ 75544 w 144429"/>
                <a:gd name="connsiteY4" fmla="*/ 828 h 165839"/>
                <a:gd name="connsiteX5" fmla="*/ 43741 w 144429"/>
                <a:gd name="connsiteY5" fmla="*/ 100 h 165839"/>
                <a:gd name="connsiteX6" fmla="*/ 39197 w 144429"/>
                <a:gd name="connsiteY6" fmla="*/ 4956 h 165839"/>
                <a:gd name="connsiteX7" fmla="*/ 45893 w 144429"/>
                <a:gd name="connsiteY7" fmla="*/ 7627 h 165839"/>
                <a:gd name="connsiteX8" fmla="*/ 54979 w 144429"/>
                <a:gd name="connsiteY8" fmla="*/ 8112 h 165839"/>
                <a:gd name="connsiteX9" fmla="*/ 61436 w 144429"/>
                <a:gd name="connsiteY9" fmla="*/ 11997 h 165839"/>
                <a:gd name="connsiteX10" fmla="*/ 60479 w 144429"/>
                <a:gd name="connsiteY10" fmla="*/ 16611 h 165839"/>
                <a:gd name="connsiteX11" fmla="*/ 28437 w 144429"/>
                <a:gd name="connsiteY11" fmla="*/ 147000 h 165839"/>
                <a:gd name="connsiteX12" fmla="*/ 6677 w 144429"/>
                <a:gd name="connsiteY12" fmla="*/ 158412 h 165839"/>
                <a:gd name="connsiteX13" fmla="*/ 221 w 144429"/>
                <a:gd name="connsiteY13" fmla="*/ 163268 h 165839"/>
                <a:gd name="connsiteX14" fmla="*/ 6677 w 144429"/>
                <a:gd name="connsiteY14" fmla="*/ 165939 h 165839"/>
                <a:gd name="connsiteX15" fmla="*/ 117390 w 144429"/>
                <a:gd name="connsiteY15" fmla="*/ 165939 h 165839"/>
                <a:gd name="connsiteX16" fmla="*/ 124803 w 144429"/>
                <a:gd name="connsiteY16" fmla="*/ 161811 h 165839"/>
                <a:gd name="connsiteX17" fmla="*/ 143694 w 144429"/>
                <a:gd name="connsiteY17" fmla="*/ 109364 h 165839"/>
                <a:gd name="connsiteX18" fmla="*/ 144650 w 144429"/>
                <a:gd name="connsiteY18" fmla="*/ 105965 h 165839"/>
                <a:gd name="connsiteX19" fmla="*/ 141781 w 144429"/>
                <a:gd name="connsiteY19" fmla="*/ 103294 h 165839"/>
                <a:gd name="connsiteX20" fmla="*/ 137716 w 144429"/>
                <a:gd name="connsiteY20" fmla="*/ 108393 h 165839"/>
                <a:gd name="connsiteX21" fmla="*/ 77696 w 144429"/>
                <a:gd name="connsiteY21" fmla="*/ 158412 h 165839"/>
                <a:gd name="connsiteX22" fmla="*/ 55219 w 144429"/>
                <a:gd name="connsiteY22" fmla="*/ 158412 h 165839"/>
                <a:gd name="connsiteX23" fmla="*/ 49958 w 144429"/>
                <a:gd name="connsiteY23" fmla="*/ 158169 h 165839"/>
                <a:gd name="connsiteX24" fmla="*/ 46849 w 144429"/>
                <a:gd name="connsiteY24" fmla="*/ 155741 h 165839"/>
                <a:gd name="connsiteX25" fmla="*/ 48045 w 144429"/>
                <a:gd name="connsiteY25" fmla="*/ 150156 h 165839"/>
                <a:gd name="connsiteX26" fmla="*/ 80326 w 144429"/>
                <a:gd name="connsiteY26" fmla="*/ 19039 h 16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429" h="165839">
                  <a:moveTo>
                    <a:pt x="80326" y="19039"/>
                  </a:moveTo>
                  <a:cubicBezTo>
                    <a:pt x="82479" y="10298"/>
                    <a:pt x="83196" y="7627"/>
                    <a:pt x="105673" y="7627"/>
                  </a:cubicBezTo>
                  <a:cubicBezTo>
                    <a:pt x="112847" y="7627"/>
                    <a:pt x="114760" y="7627"/>
                    <a:pt x="114760" y="3013"/>
                  </a:cubicBezTo>
                  <a:cubicBezTo>
                    <a:pt x="114760" y="100"/>
                    <a:pt x="112130" y="100"/>
                    <a:pt x="110934" y="100"/>
                  </a:cubicBezTo>
                  <a:cubicBezTo>
                    <a:pt x="103043" y="100"/>
                    <a:pt x="83435" y="828"/>
                    <a:pt x="75544" y="828"/>
                  </a:cubicBezTo>
                  <a:cubicBezTo>
                    <a:pt x="68370" y="828"/>
                    <a:pt x="50914" y="100"/>
                    <a:pt x="43741" y="100"/>
                  </a:cubicBezTo>
                  <a:cubicBezTo>
                    <a:pt x="42067" y="100"/>
                    <a:pt x="39197" y="100"/>
                    <a:pt x="39197" y="4956"/>
                  </a:cubicBezTo>
                  <a:cubicBezTo>
                    <a:pt x="39197" y="7627"/>
                    <a:pt x="41350" y="7627"/>
                    <a:pt x="45893" y="7627"/>
                  </a:cubicBezTo>
                  <a:cubicBezTo>
                    <a:pt x="46371" y="7627"/>
                    <a:pt x="50914" y="7627"/>
                    <a:pt x="54979" y="8112"/>
                  </a:cubicBezTo>
                  <a:cubicBezTo>
                    <a:pt x="59284" y="8598"/>
                    <a:pt x="61436" y="8841"/>
                    <a:pt x="61436" y="11997"/>
                  </a:cubicBezTo>
                  <a:cubicBezTo>
                    <a:pt x="61436" y="12969"/>
                    <a:pt x="61197" y="13697"/>
                    <a:pt x="60479" y="16611"/>
                  </a:cubicBezTo>
                  <a:lnTo>
                    <a:pt x="28437" y="147000"/>
                  </a:lnTo>
                  <a:cubicBezTo>
                    <a:pt x="26046" y="156469"/>
                    <a:pt x="25567" y="158412"/>
                    <a:pt x="6677" y="158412"/>
                  </a:cubicBezTo>
                  <a:cubicBezTo>
                    <a:pt x="2612" y="158412"/>
                    <a:pt x="221" y="158412"/>
                    <a:pt x="221" y="163268"/>
                  </a:cubicBezTo>
                  <a:cubicBezTo>
                    <a:pt x="221" y="165939"/>
                    <a:pt x="2373" y="165939"/>
                    <a:pt x="6677" y="165939"/>
                  </a:cubicBezTo>
                  <a:lnTo>
                    <a:pt x="117390" y="165939"/>
                  </a:lnTo>
                  <a:cubicBezTo>
                    <a:pt x="123129" y="165939"/>
                    <a:pt x="123368" y="165939"/>
                    <a:pt x="124803" y="161811"/>
                  </a:cubicBezTo>
                  <a:lnTo>
                    <a:pt x="143694" y="109364"/>
                  </a:lnTo>
                  <a:cubicBezTo>
                    <a:pt x="144650" y="106693"/>
                    <a:pt x="144650" y="106208"/>
                    <a:pt x="144650" y="105965"/>
                  </a:cubicBezTo>
                  <a:cubicBezTo>
                    <a:pt x="144650" y="104994"/>
                    <a:pt x="143933" y="103294"/>
                    <a:pt x="141781" y="103294"/>
                  </a:cubicBezTo>
                  <a:cubicBezTo>
                    <a:pt x="139629" y="103294"/>
                    <a:pt x="139390" y="104508"/>
                    <a:pt x="137716" y="108393"/>
                  </a:cubicBezTo>
                  <a:cubicBezTo>
                    <a:pt x="129586" y="130732"/>
                    <a:pt x="119064" y="158412"/>
                    <a:pt x="77696" y="158412"/>
                  </a:cubicBezTo>
                  <a:lnTo>
                    <a:pt x="55219" y="158412"/>
                  </a:lnTo>
                  <a:cubicBezTo>
                    <a:pt x="51871" y="158412"/>
                    <a:pt x="51393" y="158412"/>
                    <a:pt x="49958" y="158169"/>
                  </a:cubicBezTo>
                  <a:cubicBezTo>
                    <a:pt x="47567" y="157926"/>
                    <a:pt x="46849" y="157683"/>
                    <a:pt x="46849" y="155741"/>
                  </a:cubicBezTo>
                  <a:cubicBezTo>
                    <a:pt x="46849" y="155013"/>
                    <a:pt x="46849" y="154527"/>
                    <a:pt x="48045" y="150156"/>
                  </a:cubicBezTo>
                  <a:lnTo>
                    <a:pt x="80326" y="19039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82" name="Forme libre 1681">
              <a:extLst>
                <a:ext uri="{FF2B5EF4-FFF2-40B4-BE49-F238E27FC236}">
                  <a16:creationId xmlns:a16="http://schemas.microsoft.com/office/drawing/2014/main" id="{DB1814E0-7A04-3A6D-FDCE-6CBADD1361E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271825" y="7911438"/>
              <a:ext cx="146103" cy="140829"/>
            </a:xfrm>
            <a:custGeom>
              <a:avLst/>
              <a:gdLst>
                <a:gd name="connsiteX0" fmla="*/ 141790 w 146103"/>
                <a:gd name="connsiteY0" fmla="*/ 75856 h 140829"/>
                <a:gd name="connsiteX1" fmla="*/ 146334 w 146103"/>
                <a:gd name="connsiteY1" fmla="*/ 70515 h 140829"/>
                <a:gd name="connsiteX2" fmla="*/ 141790 w 146103"/>
                <a:gd name="connsiteY2" fmla="*/ 65173 h 140829"/>
                <a:gd name="connsiteX3" fmla="*/ 9317 w 146103"/>
                <a:gd name="connsiteY3" fmla="*/ 1799 h 140829"/>
                <a:gd name="connsiteX4" fmla="*/ 5013 w 146103"/>
                <a:gd name="connsiteY4" fmla="*/ 100 h 140829"/>
                <a:gd name="connsiteX5" fmla="*/ 230 w 146103"/>
                <a:gd name="connsiteY5" fmla="*/ 4956 h 140829"/>
                <a:gd name="connsiteX6" fmla="*/ 4773 w 146103"/>
                <a:gd name="connsiteY6" fmla="*/ 10298 h 140829"/>
                <a:gd name="connsiteX7" fmla="*/ 130312 w 146103"/>
                <a:gd name="connsiteY7" fmla="*/ 70515 h 140829"/>
                <a:gd name="connsiteX8" fmla="*/ 4773 w 146103"/>
                <a:gd name="connsiteY8" fmla="*/ 130732 h 140829"/>
                <a:gd name="connsiteX9" fmla="*/ 230 w 146103"/>
                <a:gd name="connsiteY9" fmla="*/ 136073 h 140829"/>
                <a:gd name="connsiteX10" fmla="*/ 5013 w 146103"/>
                <a:gd name="connsiteY10" fmla="*/ 140930 h 140829"/>
                <a:gd name="connsiteX11" fmla="*/ 9317 w 146103"/>
                <a:gd name="connsiteY11" fmla="*/ 139230 h 140829"/>
                <a:gd name="connsiteX12" fmla="*/ 141790 w 146103"/>
                <a:gd name="connsiteY12" fmla="*/ 75856 h 1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03" h="140829">
                  <a:moveTo>
                    <a:pt x="141790" y="75856"/>
                  </a:moveTo>
                  <a:cubicBezTo>
                    <a:pt x="144421" y="74642"/>
                    <a:pt x="146334" y="73428"/>
                    <a:pt x="146334" y="70515"/>
                  </a:cubicBezTo>
                  <a:cubicBezTo>
                    <a:pt x="146334" y="67601"/>
                    <a:pt x="144421" y="66387"/>
                    <a:pt x="141790" y="65173"/>
                  </a:cubicBezTo>
                  <a:lnTo>
                    <a:pt x="9317" y="1799"/>
                  </a:lnTo>
                  <a:cubicBezTo>
                    <a:pt x="6208" y="100"/>
                    <a:pt x="5730" y="100"/>
                    <a:pt x="5013" y="100"/>
                  </a:cubicBezTo>
                  <a:cubicBezTo>
                    <a:pt x="2382" y="100"/>
                    <a:pt x="230" y="2285"/>
                    <a:pt x="230" y="4956"/>
                  </a:cubicBezTo>
                  <a:cubicBezTo>
                    <a:pt x="230" y="7141"/>
                    <a:pt x="1426" y="8598"/>
                    <a:pt x="4773" y="10298"/>
                  </a:cubicBezTo>
                  <a:lnTo>
                    <a:pt x="130312" y="70515"/>
                  </a:lnTo>
                  <a:lnTo>
                    <a:pt x="4773" y="130732"/>
                  </a:lnTo>
                  <a:cubicBezTo>
                    <a:pt x="1426" y="132431"/>
                    <a:pt x="230" y="133888"/>
                    <a:pt x="230" y="136073"/>
                  </a:cubicBezTo>
                  <a:cubicBezTo>
                    <a:pt x="230" y="138744"/>
                    <a:pt x="2382" y="140930"/>
                    <a:pt x="5013" y="140930"/>
                  </a:cubicBezTo>
                  <a:cubicBezTo>
                    <a:pt x="5730" y="140930"/>
                    <a:pt x="6208" y="140930"/>
                    <a:pt x="9317" y="139230"/>
                  </a:cubicBezTo>
                  <a:lnTo>
                    <a:pt x="141790" y="75856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83" name="Forme libre 1682">
              <a:extLst>
                <a:ext uri="{FF2B5EF4-FFF2-40B4-BE49-F238E27FC236}">
                  <a16:creationId xmlns:a16="http://schemas.microsoft.com/office/drawing/2014/main" id="{FD05EBA6-070B-9AE5-0E11-F4153855CA3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516340" y="7880844"/>
              <a:ext cx="95409" cy="161711"/>
            </a:xfrm>
            <a:custGeom>
              <a:avLst/>
              <a:gdLst>
                <a:gd name="connsiteX0" fmla="*/ 18653 w 95409"/>
                <a:gd name="connsiteY0" fmla="*/ 143115 h 161711"/>
                <a:gd name="connsiteX1" fmla="*/ 44000 w 95409"/>
                <a:gd name="connsiteY1" fmla="*/ 118105 h 161711"/>
                <a:gd name="connsiteX2" fmla="*/ 95650 w 95409"/>
                <a:gd name="connsiteY2" fmla="*/ 47205 h 161711"/>
                <a:gd name="connsiteX3" fmla="*/ 44956 w 95409"/>
                <a:gd name="connsiteY3" fmla="*/ 100 h 161711"/>
                <a:gd name="connsiteX4" fmla="*/ 241 w 95409"/>
                <a:gd name="connsiteY4" fmla="*/ 44048 h 161711"/>
                <a:gd name="connsiteX5" fmla="*/ 12914 w 95409"/>
                <a:gd name="connsiteY5" fmla="*/ 57646 h 161711"/>
                <a:gd name="connsiteX6" fmla="*/ 25348 w 95409"/>
                <a:gd name="connsiteY6" fmla="*/ 44777 h 161711"/>
                <a:gd name="connsiteX7" fmla="*/ 12675 w 95409"/>
                <a:gd name="connsiteY7" fmla="*/ 32151 h 161711"/>
                <a:gd name="connsiteX8" fmla="*/ 9566 w 95409"/>
                <a:gd name="connsiteY8" fmla="*/ 32393 h 161711"/>
                <a:gd name="connsiteX9" fmla="*/ 41848 w 95409"/>
                <a:gd name="connsiteY9" fmla="*/ 7627 h 161711"/>
                <a:gd name="connsiteX10" fmla="*/ 73890 w 95409"/>
                <a:gd name="connsiteY10" fmla="*/ 47205 h 161711"/>
                <a:gd name="connsiteX11" fmla="*/ 48782 w 95409"/>
                <a:gd name="connsiteY11" fmla="*/ 100866 h 161711"/>
                <a:gd name="connsiteX12" fmla="*/ 2871 w 95409"/>
                <a:gd name="connsiteY12" fmla="*/ 152827 h 161711"/>
                <a:gd name="connsiteX13" fmla="*/ 241 w 95409"/>
                <a:gd name="connsiteY13" fmla="*/ 161811 h 161711"/>
                <a:gd name="connsiteX14" fmla="*/ 88955 w 95409"/>
                <a:gd name="connsiteY14" fmla="*/ 161811 h 161711"/>
                <a:gd name="connsiteX15" fmla="*/ 95650 w 95409"/>
                <a:gd name="connsiteY15" fmla="*/ 119562 h 161711"/>
                <a:gd name="connsiteX16" fmla="*/ 89672 w 95409"/>
                <a:gd name="connsiteY16" fmla="*/ 119562 h 161711"/>
                <a:gd name="connsiteX17" fmla="*/ 84412 w 95409"/>
                <a:gd name="connsiteY17" fmla="*/ 141172 h 161711"/>
                <a:gd name="connsiteX18" fmla="*/ 61695 w 95409"/>
                <a:gd name="connsiteY18" fmla="*/ 143115 h 161711"/>
                <a:gd name="connsiteX19" fmla="*/ 18653 w 95409"/>
                <a:gd name="connsiteY19" fmla="*/ 143115 h 16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409" h="161711">
                  <a:moveTo>
                    <a:pt x="18653" y="143115"/>
                  </a:moveTo>
                  <a:lnTo>
                    <a:pt x="44000" y="118105"/>
                  </a:lnTo>
                  <a:cubicBezTo>
                    <a:pt x="81303" y="84598"/>
                    <a:pt x="95650" y="71486"/>
                    <a:pt x="95650" y="47205"/>
                  </a:cubicBezTo>
                  <a:cubicBezTo>
                    <a:pt x="95650" y="19524"/>
                    <a:pt x="74129" y="100"/>
                    <a:pt x="44956" y="100"/>
                  </a:cubicBezTo>
                  <a:cubicBezTo>
                    <a:pt x="17936" y="100"/>
                    <a:pt x="241" y="22438"/>
                    <a:pt x="241" y="44048"/>
                  </a:cubicBezTo>
                  <a:cubicBezTo>
                    <a:pt x="241" y="57646"/>
                    <a:pt x="12197" y="57646"/>
                    <a:pt x="12914" y="57646"/>
                  </a:cubicBezTo>
                  <a:cubicBezTo>
                    <a:pt x="16979" y="57646"/>
                    <a:pt x="25348" y="54732"/>
                    <a:pt x="25348" y="44777"/>
                  </a:cubicBezTo>
                  <a:cubicBezTo>
                    <a:pt x="25348" y="38464"/>
                    <a:pt x="21044" y="32151"/>
                    <a:pt x="12675" y="32151"/>
                  </a:cubicBezTo>
                  <a:cubicBezTo>
                    <a:pt x="10762" y="32151"/>
                    <a:pt x="10284" y="32151"/>
                    <a:pt x="9566" y="32393"/>
                  </a:cubicBezTo>
                  <a:cubicBezTo>
                    <a:pt x="15066" y="16611"/>
                    <a:pt x="27979" y="7627"/>
                    <a:pt x="41848" y="7627"/>
                  </a:cubicBezTo>
                  <a:cubicBezTo>
                    <a:pt x="63608" y="7627"/>
                    <a:pt x="73890" y="27294"/>
                    <a:pt x="73890" y="47205"/>
                  </a:cubicBezTo>
                  <a:cubicBezTo>
                    <a:pt x="73890" y="66630"/>
                    <a:pt x="61934" y="85812"/>
                    <a:pt x="48782" y="100866"/>
                  </a:cubicBezTo>
                  <a:lnTo>
                    <a:pt x="2871" y="152827"/>
                  </a:lnTo>
                  <a:cubicBezTo>
                    <a:pt x="241" y="155498"/>
                    <a:pt x="241" y="155984"/>
                    <a:pt x="241" y="161811"/>
                  </a:cubicBezTo>
                  <a:lnTo>
                    <a:pt x="88955" y="161811"/>
                  </a:lnTo>
                  <a:lnTo>
                    <a:pt x="95650" y="119562"/>
                  </a:lnTo>
                  <a:lnTo>
                    <a:pt x="89672" y="119562"/>
                  </a:lnTo>
                  <a:cubicBezTo>
                    <a:pt x="88477" y="126847"/>
                    <a:pt x="86803" y="137530"/>
                    <a:pt x="84412" y="141172"/>
                  </a:cubicBezTo>
                  <a:cubicBezTo>
                    <a:pt x="82738" y="143115"/>
                    <a:pt x="66956" y="143115"/>
                    <a:pt x="61695" y="143115"/>
                  </a:cubicBezTo>
                  <a:lnTo>
                    <a:pt x="18653" y="143115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84" name="Forme libre 1683">
              <a:extLst>
                <a:ext uri="{FF2B5EF4-FFF2-40B4-BE49-F238E27FC236}">
                  <a16:creationId xmlns:a16="http://schemas.microsoft.com/office/drawing/2014/main" id="{19B8DB27-C649-A135-95DB-80772A2F52E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671689" y="7874045"/>
              <a:ext cx="53085" cy="168510"/>
            </a:xfrm>
            <a:custGeom>
              <a:avLst/>
              <a:gdLst>
                <a:gd name="connsiteX0" fmla="*/ 34681 w 53085"/>
                <a:gd name="connsiteY0" fmla="*/ 100 h 168510"/>
                <a:gd name="connsiteX1" fmla="*/ 247 w 53085"/>
                <a:gd name="connsiteY1" fmla="*/ 2771 h 168510"/>
                <a:gd name="connsiteX2" fmla="*/ 247 w 53085"/>
                <a:gd name="connsiteY2" fmla="*/ 10298 h 168510"/>
                <a:gd name="connsiteX3" fmla="*/ 18899 w 53085"/>
                <a:gd name="connsiteY3" fmla="*/ 23895 h 168510"/>
                <a:gd name="connsiteX4" fmla="*/ 18899 w 53085"/>
                <a:gd name="connsiteY4" fmla="*/ 150156 h 168510"/>
                <a:gd name="connsiteX5" fmla="*/ 247 w 53085"/>
                <a:gd name="connsiteY5" fmla="*/ 161083 h 168510"/>
                <a:gd name="connsiteX6" fmla="*/ 247 w 53085"/>
                <a:gd name="connsiteY6" fmla="*/ 168610 h 168510"/>
                <a:gd name="connsiteX7" fmla="*/ 26790 w 53085"/>
                <a:gd name="connsiteY7" fmla="*/ 167881 h 168510"/>
                <a:gd name="connsiteX8" fmla="*/ 53332 w 53085"/>
                <a:gd name="connsiteY8" fmla="*/ 168610 h 168510"/>
                <a:gd name="connsiteX9" fmla="*/ 53332 w 53085"/>
                <a:gd name="connsiteY9" fmla="*/ 161083 h 168510"/>
                <a:gd name="connsiteX10" fmla="*/ 34681 w 53085"/>
                <a:gd name="connsiteY10" fmla="*/ 150156 h 168510"/>
                <a:gd name="connsiteX11" fmla="*/ 34681 w 53085"/>
                <a:gd name="connsiteY11" fmla="*/ 100 h 16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085" h="168510">
                  <a:moveTo>
                    <a:pt x="34681" y="100"/>
                  </a:moveTo>
                  <a:lnTo>
                    <a:pt x="247" y="2771"/>
                  </a:lnTo>
                  <a:lnTo>
                    <a:pt x="247" y="10298"/>
                  </a:lnTo>
                  <a:cubicBezTo>
                    <a:pt x="16986" y="10298"/>
                    <a:pt x="18899" y="11997"/>
                    <a:pt x="18899" y="23895"/>
                  </a:cubicBezTo>
                  <a:lnTo>
                    <a:pt x="18899" y="150156"/>
                  </a:lnTo>
                  <a:cubicBezTo>
                    <a:pt x="18899" y="161083"/>
                    <a:pt x="16268" y="161083"/>
                    <a:pt x="247" y="161083"/>
                  </a:cubicBezTo>
                  <a:lnTo>
                    <a:pt x="247" y="168610"/>
                  </a:lnTo>
                  <a:cubicBezTo>
                    <a:pt x="8138" y="168367"/>
                    <a:pt x="20812" y="167881"/>
                    <a:pt x="26790" y="167881"/>
                  </a:cubicBezTo>
                  <a:cubicBezTo>
                    <a:pt x="32768" y="167881"/>
                    <a:pt x="44485" y="168367"/>
                    <a:pt x="53332" y="168610"/>
                  </a:cubicBezTo>
                  <a:lnTo>
                    <a:pt x="53332" y="161083"/>
                  </a:lnTo>
                  <a:cubicBezTo>
                    <a:pt x="37311" y="161083"/>
                    <a:pt x="34681" y="161083"/>
                    <a:pt x="34681" y="150156"/>
                  </a:cubicBezTo>
                  <a:lnTo>
                    <a:pt x="34681" y="100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85" name="Forme libre 1684">
              <a:extLst>
                <a:ext uri="{FF2B5EF4-FFF2-40B4-BE49-F238E27FC236}">
                  <a16:creationId xmlns:a16="http://schemas.microsoft.com/office/drawing/2014/main" id="{FF6DE4BF-EE83-E5E6-6D95-EFBF4A5C8ED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737873" y="7935233"/>
              <a:ext cx="120278" cy="107322"/>
            </a:xfrm>
            <a:custGeom>
              <a:avLst/>
              <a:gdLst>
                <a:gd name="connsiteX0" fmla="*/ 18902 w 120278"/>
                <a:gd name="connsiteY0" fmla="*/ 23895 h 107322"/>
                <a:gd name="connsiteX1" fmla="*/ 18902 w 120278"/>
                <a:gd name="connsiteY1" fmla="*/ 88968 h 107322"/>
                <a:gd name="connsiteX2" fmla="*/ 250 w 120278"/>
                <a:gd name="connsiteY2" fmla="*/ 99895 h 107322"/>
                <a:gd name="connsiteX3" fmla="*/ 250 w 120278"/>
                <a:gd name="connsiteY3" fmla="*/ 107422 h 107322"/>
                <a:gd name="connsiteX4" fmla="*/ 27271 w 120278"/>
                <a:gd name="connsiteY4" fmla="*/ 106693 h 107322"/>
                <a:gd name="connsiteX5" fmla="*/ 54052 w 120278"/>
                <a:gd name="connsiteY5" fmla="*/ 107422 h 107322"/>
                <a:gd name="connsiteX6" fmla="*/ 54052 w 120278"/>
                <a:gd name="connsiteY6" fmla="*/ 99895 h 107322"/>
                <a:gd name="connsiteX7" fmla="*/ 35401 w 120278"/>
                <a:gd name="connsiteY7" fmla="*/ 88968 h 107322"/>
                <a:gd name="connsiteX8" fmla="*/ 35401 w 120278"/>
                <a:gd name="connsiteY8" fmla="*/ 44291 h 107322"/>
                <a:gd name="connsiteX9" fmla="*/ 67682 w 120278"/>
                <a:gd name="connsiteY9" fmla="*/ 5441 h 107322"/>
                <a:gd name="connsiteX10" fmla="*/ 85377 w 120278"/>
                <a:gd name="connsiteY10" fmla="*/ 32393 h 107322"/>
                <a:gd name="connsiteX11" fmla="*/ 85377 w 120278"/>
                <a:gd name="connsiteY11" fmla="*/ 88968 h 107322"/>
                <a:gd name="connsiteX12" fmla="*/ 66726 w 120278"/>
                <a:gd name="connsiteY12" fmla="*/ 99895 h 107322"/>
                <a:gd name="connsiteX13" fmla="*/ 66726 w 120278"/>
                <a:gd name="connsiteY13" fmla="*/ 107422 h 107322"/>
                <a:gd name="connsiteX14" fmla="*/ 93747 w 120278"/>
                <a:gd name="connsiteY14" fmla="*/ 106693 h 107322"/>
                <a:gd name="connsiteX15" fmla="*/ 120528 w 120278"/>
                <a:gd name="connsiteY15" fmla="*/ 107422 h 107322"/>
                <a:gd name="connsiteX16" fmla="*/ 120528 w 120278"/>
                <a:gd name="connsiteY16" fmla="*/ 99895 h 107322"/>
                <a:gd name="connsiteX17" fmla="*/ 101877 w 120278"/>
                <a:gd name="connsiteY17" fmla="*/ 92610 h 107322"/>
                <a:gd name="connsiteX18" fmla="*/ 101877 w 120278"/>
                <a:gd name="connsiteY18" fmla="*/ 46234 h 107322"/>
                <a:gd name="connsiteX19" fmla="*/ 94464 w 120278"/>
                <a:gd name="connsiteY19" fmla="*/ 9084 h 107322"/>
                <a:gd name="connsiteX20" fmla="*/ 69356 w 120278"/>
                <a:gd name="connsiteY20" fmla="*/ 100 h 107322"/>
                <a:gd name="connsiteX21" fmla="*/ 33966 w 120278"/>
                <a:gd name="connsiteY21" fmla="*/ 25595 h 107322"/>
                <a:gd name="connsiteX22" fmla="*/ 33966 w 120278"/>
                <a:gd name="connsiteY22" fmla="*/ 100 h 107322"/>
                <a:gd name="connsiteX23" fmla="*/ 250 w 120278"/>
                <a:gd name="connsiteY23" fmla="*/ 2771 h 107322"/>
                <a:gd name="connsiteX24" fmla="*/ 250 w 120278"/>
                <a:gd name="connsiteY24" fmla="*/ 10298 h 107322"/>
                <a:gd name="connsiteX25" fmla="*/ 18902 w 120278"/>
                <a:gd name="connsiteY25" fmla="*/ 23895 h 10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278" h="107322">
                  <a:moveTo>
                    <a:pt x="18902" y="23895"/>
                  </a:moveTo>
                  <a:lnTo>
                    <a:pt x="18902" y="88968"/>
                  </a:lnTo>
                  <a:cubicBezTo>
                    <a:pt x="18902" y="99895"/>
                    <a:pt x="16271" y="99895"/>
                    <a:pt x="250" y="99895"/>
                  </a:cubicBezTo>
                  <a:lnTo>
                    <a:pt x="250" y="107422"/>
                  </a:lnTo>
                  <a:cubicBezTo>
                    <a:pt x="8619" y="107179"/>
                    <a:pt x="20815" y="106693"/>
                    <a:pt x="27271" y="106693"/>
                  </a:cubicBezTo>
                  <a:cubicBezTo>
                    <a:pt x="33488" y="106693"/>
                    <a:pt x="45922" y="107179"/>
                    <a:pt x="54052" y="107422"/>
                  </a:cubicBezTo>
                  <a:lnTo>
                    <a:pt x="54052" y="99895"/>
                  </a:lnTo>
                  <a:cubicBezTo>
                    <a:pt x="38031" y="99895"/>
                    <a:pt x="35401" y="99895"/>
                    <a:pt x="35401" y="88968"/>
                  </a:cubicBezTo>
                  <a:lnTo>
                    <a:pt x="35401" y="44291"/>
                  </a:lnTo>
                  <a:cubicBezTo>
                    <a:pt x="35401" y="19039"/>
                    <a:pt x="52379" y="5441"/>
                    <a:pt x="67682" y="5441"/>
                  </a:cubicBezTo>
                  <a:cubicBezTo>
                    <a:pt x="82747" y="5441"/>
                    <a:pt x="85377" y="18553"/>
                    <a:pt x="85377" y="32393"/>
                  </a:cubicBezTo>
                  <a:lnTo>
                    <a:pt x="85377" y="88968"/>
                  </a:lnTo>
                  <a:cubicBezTo>
                    <a:pt x="85377" y="99895"/>
                    <a:pt x="82747" y="99895"/>
                    <a:pt x="66726" y="99895"/>
                  </a:cubicBezTo>
                  <a:lnTo>
                    <a:pt x="66726" y="107422"/>
                  </a:lnTo>
                  <a:cubicBezTo>
                    <a:pt x="75095" y="107179"/>
                    <a:pt x="87290" y="106693"/>
                    <a:pt x="93747" y="106693"/>
                  </a:cubicBezTo>
                  <a:cubicBezTo>
                    <a:pt x="99964" y="106693"/>
                    <a:pt x="112398" y="107179"/>
                    <a:pt x="120528" y="107422"/>
                  </a:cubicBezTo>
                  <a:lnTo>
                    <a:pt x="120528" y="99895"/>
                  </a:lnTo>
                  <a:cubicBezTo>
                    <a:pt x="108094" y="99895"/>
                    <a:pt x="102116" y="99895"/>
                    <a:pt x="101877" y="92610"/>
                  </a:cubicBezTo>
                  <a:lnTo>
                    <a:pt x="101877" y="46234"/>
                  </a:lnTo>
                  <a:cubicBezTo>
                    <a:pt x="101877" y="25352"/>
                    <a:pt x="101877" y="17825"/>
                    <a:pt x="94464" y="9084"/>
                  </a:cubicBezTo>
                  <a:cubicBezTo>
                    <a:pt x="91116" y="4956"/>
                    <a:pt x="83225" y="100"/>
                    <a:pt x="69356" y="100"/>
                  </a:cubicBezTo>
                  <a:cubicBezTo>
                    <a:pt x="51900" y="100"/>
                    <a:pt x="40662" y="10540"/>
                    <a:pt x="33966" y="25595"/>
                  </a:cubicBezTo>
                  <a:lnTo>
                    <a:pt x="33966" y="100"/>
                  </a:lnTo>
                  <a:lnTo>
                    <a:pt x="250" y="2771"/>
                  </a:lnTo>
                  <a:lnTo>
                    <a:pt x="250" y="10298"/>
                  </a:lnTo>
                  <a:cubicBezTo>
                    <a:pt x="16989" y="10298"/>
                    <a:pt x="18902" y="11997"/>
                    <a:pt x="18902" y="2389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86" name="Forme libre 1685">
              <a:extLst>
                <a:ext uri="{FF2B5EF4-FFF2-40B4-BE49-F238E27FC236}">
                  <a16:creationId xmlns:a16="http://schemas.microsoft.com/office/drawing/2014/main" id="{211033E4-3707-AC26-87E2-712F1A62E5D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924201" y="7880844"/>
              <a:ext cx="78910" cy="161711"/>
            </a:xfrm>
            <a:custGeom>
              <a:avLst/>
              <a:gdLst>
                <a:gd name="connsiteX0" fmla="*/ 49277 w 78910"/>
                <a:gd name="connsiteY0" fmla="*/ 6413 h 161711"/>
                <a:gd name="connsiteX1" fmla="*/ 43777 w 78910"/>
                <a:gd name="connsiteY1" fmla="*/ 100 h 161711"/>
                <a:gd name="connsiteX2" fmla="*/ 257 w 78910"/>
                <a:gd name="connsiteY2" fmla="*/ 15639 h 161711"/>
                <a:gd name="connsiteX3" fmla="*/ 257 w 78910"/>
                <a:gd name="connsiteY3" fmla="*/ 23167 h 161711"/>
                <a:gd name="connsiteX4" fmla="*/ 31582 w 78910"/>
                <a:gd name="connsiteY4" fmla="*/ 16854 h 161711"/>
                <a:gd name="connsiteX5" fmla="*/ 31582 w 78910"/>
                <a:gd name="connsiteY5" fmla="*/ 142629 h 161711"/>
                <a:gd name="connsiteX6" fmla="*/ 9344 w 78910"/>
                <a:gd name="connsiteY6" fmla="*/ 154284 h 161711"/>
                <a:gd name="connsiteX7" fmla="*/ 1692 w 78910"/>
                <a:gd name="connsiteY7" fmla="*/ 154284 h 161711"/>
                <a:gd name="connsiteX8" fmla="*/ 1692 w 78910"/>
                <a:gd name="connsiteY8" fmla="*/ 161811 h 161711"/>
                <a:gd name="connsiteX9" fmla="*/ 40430 w 78910"/>
                <a:gd name="connsiteY9" fmla="*/ 161083 h 161711"/>
                <a:gd name="connsiteX10" fmla="*/ 79167 w 78910"/>
                <a:gd name="connsiteY10" fmla="*/ 161811 h 161711"/>
                <a:gd name="connsiteX11" fmla="*/ 79167 w 78910"/>
                <a:gd name="connsiteY11" fmla="*/ 154284 h 161711"/>
                <a:gd name="connsiteX12" fmla="*/ 71516 w 78910"/>
                <a:gd name="connsiteY12" fmla="*/ 154284 h 161711"/>
                <a:gd name="connsiteX13" fmla="*/ 49277 w 78910"/>
                <a:gd name="connsiteY13" fmla="*/ 142629 h 161711"/>
                <a:gd name="connsiteX14" fmla="*/ 49277 w 78910"/>
                <a:gd name="connsiteY14" fmla="*/ 6413 h 16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910" h="161711">
                  <a:moveTo>
                    <a:pt x="49277" y="6413"/>
                  </a:moveTo>
                  <a:cubicBezTo>
                    <a:pt x="49277" y="585"/>
                    <a:pt x="49277" y="100"/>
                    <a:pt x="43777" y="100"/>
                  </a:cubicBezTo>
                  <a:cubicBezTo>
                    <a:pt x="28952" y="15639"/>
                    <a:pt x="7909" y="15639"/>
                    <a:pt x="257" y="15639"/>
                  </a:cubicBezTo>
                  <a:lnTo>
                    <a:pt x="257" y="23167"/>
                  </a:lnTo>
                  <a:cubicBezTo>
                    <a:pt x="5040" y="23167"/>
                    <a:pt x="19148" y="23167"/>
                    <a:pt x="31582" y="16854"/>
                  </a:cubicBezTo>
                  <a:lnTo>
                    <a:pt x="31582" y="142629"/>
                  </a:lnTo>
                  <a:cubicBezTo>
                    <a:pt x="31582" y="151370"/>
                    <a:pt x="30865" y="154284"/>
                    <a:pt x="9344" y="154284"/>
                  </a:cubicBezTo>
                  <a:lnTo>
                    <a:pt x="1692" y="154284"/>
                  </a:lnTo>
                  <a:lnTo>
                    <a:pt x="1692" y="161811"/>
                  </a:lnTo>
                  <a:cubicBezTo>
                    <a:pt x="10061" y="161083"/>
                    <a:pt x="30865" y="161083"/>
                    <a:pt x="40430" y="161083"/>
                  </a:cubicBezTo>
                  <a:cubicBezTo>
                    <a:pt x="49995" y="161083"/>
                    <a:pt x="70798" y="161083"/>
                    <a:pt x="79167" y="161811"/>
                  </a:cubicBezTo>
                  <a:lnTo>
                    <a:pt x="79167" y="154284"/>
                  </a:lnTo>
                  <a:lnTo>
                    <a:pt x="71516" y="154284"/>
                  </a:lnTo>
                  <a:cubicBezTo>
                    <a:pt x="49995" y="154284"/>
                    <a:pt x="49277" y="151613"/>
                    <a:pt x="49277" y="142629"/>
                  </a:cubicBezTo>
                  <a:lnTo>
                    <a:pt x="49277" y="6413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87" name="Forme libre 1686">
              <a:extLst>
                <a:ext uri="{FF2B5EF4-FFF2-40B4-BE49-F238E27FC236}">
                  <a16:creationId xmlns:a16="http://schemas.microsoft.com/office/drawing/2014/main" id="{6A9A0272-5052-2533-1AF2-73366614CB8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031807" y="7880844"/>
              <a:ext cx="100670" cy="167053"/>
            </a:xfrm>
            <a:custGeom>
              <a:avLst/>
              <a:gdLst>
                <a:gd name="connsiteX0" fmla="*/ 100933 w 100670"/>
                <a:gd name="connsiteY0" fmla="*/ 84112 h 167053"/>
                <a:gd name="connsiteX1" fmla="*/ 91368 w 100670"/>
                <a:gd name="connsiteY1" fmla="*/ 27294 h 167053"/>
                <a:gd name="connsiteX2" fmla="*/ 50717 w 100670"/>
                <a:gd name="connsiteY2" fmla="*/ 100 h 167053"/>
                <a:gd name="connsiteX3" fmla="*/ 9110 w 100670"/>
                <a:gd name="connsiteY3" fmla="*/ 28994 h 167053"/>
                <a:gd name="connsiteX4" fmla="*/ 262 w 100670"/>
                <a:gd name="connsiteY4" fmla="*/ 84112 h 167053"/>
                <a:gd name="connsiteX5" fmla="*/ 11023 w 100670"/>
                <a:gd name="connsiteY5" fmla="*/ 142629 h 167053"/>
                <a:gd name="connsiteX6" fmla="*/ 50478 w 100670"/>
                <a:gd name="connsiteY6" fmla="*/ 167153 h 167053"/>
                <a:gd name="connsiteX7" fmla="*/ 92085 w 100670"/>
                <a:gd name="connsiteY7" fmla="*/ 138987 h 167053"/>
                <a:gd name="connsiteX8" fmla="*/ 100933 w 100670"/>
                <a:gd name="connsiteY8" fmla="*/ 84112 h 167053"/>
                <a:gd name="connsiteX9" fmla="*/ 50478 w 100670"/>
                <a:gd name="connsiteY9" fmla="*/ 161811 h 167053"/>
                <a:gd name="connsiteX10" fmla="*/ 22740 w 100670"/>
                <a:gd name="connsiteY10" fmla="*/ 132431 h 167053"/>
                <a:gd name="connsiteX11" fmla="*/ 20109 w 100670"/>
                <a:gd name="connsiteY11" fmla="*/ 81198 h 167053"/>
                <a:gd name="connsiteX12" fmla="*/ 22022 w 100670"/>
                <a:gd name="connsiteY12" fmla="*/ 36521 h 167053"/>
                <a:gd name="connsiteX13" fmla="*/ 50478 w 100670"/>
                <a:gd name="connsiteY13" fmla="*/ 5441 h 167053"/>
                <a:gd name="connsiteX14" fmla="*/ 78694 w 100670"/>
                <a:gd name="connsiteY14" fmla="*/ 33850 h 167053"/>
                <a:gd name="connsiteX15" fmla="*/ 81085 w 100670"/>
                <a:gd name="connsiteY15" fmla="*/ 81198 h 167053"/>
                <a:gd name="connsiteX16" fmla="*/ 78455 w 100670"/>
                <a:gd name="connsiteY16" fmla="*/ 131460 h 167053"/>
                <a:gd name="connsiteX17" fmla="*/ 50478 w 100670"/>
                <a:gd name="connsiteY17" fmla="*/ 161811 h 16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670" h="167053">
                  <a:moveTo>
                    <a:pt x="100933" y="84112"/>
                  </a:moveTo>
                  <a:cubicBezTo>
                    <a:pt x="100933" y="64687"/>
                    <a:pt x="99737" y="45262"/>
                    <a:pt x="91368" y="27294"/>
                  </a:cubicBezTo>
                  <a:cubicBezTo>
                    <a:pt x="80368" y="3985"/>
                    <a:pt x="60760" y="100"/>
                    <a:pt x="50717" y="100"/>
                  </a:cubicBezTo>
                  <a:cubicBezTo>
                    <a:pt x="36370" y="100"/>
                    <a:pt x="18914" y="6413"/>
                    <a:pt x="9110" y="28994"/>
                  </a:cubicBezTo>
                  <a:cubicBezTo>
                    <a:pt x="1458" y="45748"/>
                    <a:pt x="262" y="64687"/>
                    <a:pt x="262" y="84112"/>
                  </a:cubicBezTo>
                  <a:cubicBezTo>
                    <a:pt x="262" y="102323"/>
                    <a:pt x="1219" y="124176"/>
                    <a:pt x="11023" y="142629"/>
                  </a:cubicBezTo>
                  <a:cubicBezTo>
                    <a:pt x="21305" y="162297"/>
                    <a:pt x="38761" y="167153"/>
                    <a:pt x="50478" y="167153"/>
                  </a:cubicBezTo>
                  <a:cubicBezTo>
                    <a:pt x="63390" y="167153"/>
                    <a:pt x="81564" y="162054"/>
                    <a:pt x="92085" y="138987"/>
                  </a:cubicBezTo>
                  <a:cubicBezTo>
                    <a:pt x="99737" y="122233"/>
                    <a:pt x="100933" y="103294"/>
                    <a:pt x="100933" y="84112"/>
                  </a:cubicBezTo>
                  <a:close/>
                  <a:moveTo>
                    <a:pt x="50478" y="161811"/>
                  </a:moveTo>
                  <a:cubicBezTo>
                    <a:pt x="41152" y="161811"/>
                    <a:pt x="27044" y="155741"/>
                    <a:pt x="22740" y="132431"/>
                  </a:cubicBezTo>
                  <a:cubicBezTo>
                    <a:pt x="20109" y="117863"/>
                    <a:pt x="20109" y="95524"/>
                    <a:pt x="20109" y="81198"/>
                  </a:cubicBezTo>
                  <a:cubicBezTo>
                    <a:pt x="20109" y="65658"/>
                    <a:pt x="20109" y="49633"/>
                    <a:pt x="22022" y="36521"/>
                  </a:cubicBezTo>
                  <a:cubicBezTo>
                    <a:pt x="26566" y="7627"/>
                    <a:pt x="44500" y="5441"/>
                    <a:pt x="50478" y="5441"/>
                  </a:cubicBezTo>
                  <a:cubicBezTo>
                    <a:pt x="58369" y="5441"/>
                    <a:pt x="74151" y="9812"/>
                    <a:pt x="78694" y="33850"/>
                  </a:cubicBezTo>
                  <a:cubicBezTo>
                    <a:pt x="81085" y="47448"/>
                    <a:pt x="81085" y="65901"/>
                    <a:pt x="81085" y="81198"/>
                  </a:cubicBezTo>
                  <a:cubicBezTo>
                    <a:pt x="81085" y="99409"/>
                    <a:pt x="81085" y="115920"/>
                    <a:pt x="78455" y="131460"/>
                  </a:cubicBezTo>
                  <a:cubicBezTo>
                    <a:pt x="74868" y="154527"/>
                    <a:pt x="61238" y="161811"/>
                    <a:pt x="50478" y="161811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88" name="Forme libre 1687">
              <a:extLst>
                <a:ext uri="{FF2B5EF4-FFF2-40B4-BE49-F238E27FC236}">
                  <a16:creationId xmlns:a16="http://schemas.microsoft.com/office/drawing/2014/main" id="{A8377B0C-0354-71DD-A323-AF815356DAD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221615" y="7929892"/>
              <a:ext cx="159494" cy="103922"/>
            </a:xfrm>
            <a:custGeom>
              <a:avLst/>
              <a:gdLst>
                <a:gd name="connsiteX0" fmla="*/ 159764 w 159494"/>
                <a:gd name="connsiteY0" fmla="*/ 7870 h 103922"/>
                <a:gd name="connsiteX1" fmla="*/ 156417 w 159494"/>
                <a:gd name="connsiteY1" fmla="*/ 342 h 103922"/>
                <a:gd name="connsiteX2" fmla="*/ 153069 w 159494"/>
                <a:gd name="connsiteY2" fmla="*/ 6898 h 103922"/>
                <a:gd name="connsiteX3" fmla="*/ 119831 w 159494"/>
                <a:gd name="connsiteY3" fmla="*/ 38464 h 103922"/>
                <a:gd name="connsiteX4" fmla="*/ 81571 w 159494"/>
                <a:gd name="connsiteY4" fmla="*/ 20253 h 103922"/>
                <a:gd name="connsiteX5" fmla="*/ 40203 w 159494"/>
                <a:gd name="connsiteY5" fmla="*/ 100 h 103922"/>
                <a:gd name="connsiteX6" fmla="*/ 270 w 159494"/>
                <a:gd name="connsiteY6" fmla="*/ 44291 h 103922"/>
                <a:gd name="connsiteX7" fmla="*/ 3618 w 159494"/>
                <a:gd name="connsiteY7" fmla="*/ 51818 h 103922"/>
                <a:gd name="connsiteX8" fmla="*/ 6965 w 159494"/>
                <a:gd name="connsiteY8" fmla="*/ 46234 h 103922"/>
                <a:gd name="connsiteX9" fmla="*/ 40203 w 159494"/>
                <a:gd name="connsiteY9" fmla="*/ 13697 h 103922"/>
                <a:gd name="connsiteX10" fmla="*/ 78463 w 159494"/>
                <a:gd name="connsiteY10" fmla="*/ 31908 h 103922"/>
                <a:gd name="connsiteX11" fmla="*/ 119831 w 159494"/>
                <a:gd name="connsiteY11" fmla="*/ 52061 h 103922"/>
                <a:gd name="connsiteX12" fmla="*/ 159764 w 159494"/>
                <a:gd name="connsiteY12" fmla="*/ 7870 h 103922"/>
                <a:gd name="connsiteX13" fmla="*/ 8878 w 159494"/>
                <a:gd name="connsiteY13" fmla="*/ 94310 h 103922"/>
                <a:gd name="connsiteX14" fmla="*/ 270 w 159494"/>
                <a:gd name="connsiteY14" fmla="*/ 99166 h 103922"/>
                <a:gd name="connsiteX15" fmla="*/ 8639 w 159494"/>
                <a:gd name="connsiteY15" fmla="*/ 104022 h 103922"/>
                <a:gd name="connsiteX16" fmla="*/ 151395 w 159494"/>
                <a:gd name="connsiteY16" fmla="*/ 104022 h 103922"/>
                <a:gd name="connsiteX17" fmla="*/ 159764 w 159494"/>
                <a:gd name="connsiteY17" fmla="*/ 99166 h 103922"/>
                <a:gd name="connsiteX18" fmla="*/ 151156 w 159494"/>
                <a:gd name="connsiteY18" fmla="*/ 94310 h 103922"/>
                <a:gd name="connsiteX19" fmla="*/ 8878 w 159494"/>
                <a:gd name="connsiteY19" fmla="*/ 94310 h 10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9494" h="103922">
                  <a:moveTo>
                    <a:pt x="159764" y="7870"/>
                  </a:moveTo>
                  <a:cubicBezTo>
                    <a:pt x="159764" y="2528"/>
                    <a:pt x="158091" y="342"/>
                    <a:pt x="156417" y="342"/>
                  </a:cubicBezTo>
                  <a:cubicBezTo>
                    <a:pt x="155460" y="342"/>
                    <a:pt x="153308" y="1314"/>
                    <a:pt x="153069" y="6898"/>
                  </a:cubicBezTo>
                  <a:cubicBezTo>
                    <a:pt x="152112" y="27052"/>
                    <a:pt x="135374" y="38464"/>
                    <a:pt x="119831" y="38464"/>
                  </a:cubicBezTo>
                  <a:cubicBezTo>
                    <a:pt x="105484" y="38464"/>
                    <a:pt x="94006" y="29965"/>
                    <a:pt x="81571" y="20253"/>
                  </a:cubicBezTo>
                  <a:cubicBezTo>
                    <a:pt x="68898" y="10055"/>
                    <a:pt x="56225" y="100"/>
                    <a:pt x="40203" y="100"/>
                  </a:cubicBezTo>
                  <a:cubicBezTo>
                    <a:pt x="16769" y="100"/>
                    <a:pt x="270" y="21467"/>
                    <a:pt x="270" y="44291"/>
                  </a:cubicBezTo>
                  <a:cubicBezTo>
                    <a:pt x="270" y="51575"/>
                    <a:pt x="3379" y="51818"/>
                    <a:pt x="3618" y="51818"/>
                  </a:cubicBezTo>
                  <a:cubicBezTo>
                    <a:pt x="6248" y="51818"/>
                    <a:pt x="6965" y="46962"/>
                    <a:pt x="6965" y="46234"/>
                  </a:cubicBezTo>
                  <a:cubicBezTo>
                    <a:pt x="8161" y="22438"/>
                    <a:pt x="27291" y="13697"/>
                    <a:pt x="40203" y="13697"/>
                  </a:cubicBezTo>
                  <a:cubicBezTo>
                    <a:pt x="54551" y="13697"/>
                    <a:pt x="66029" y="22195"/>
                    <a:pt x="78463" y="31908"/>
                  </a:cubicBezTo>
                  <a:cubicBezTo>
                    <a:pt x="91136" y="42106"/>
                    <a:pt x="103810" y="52061"/>
                    <a:pt x="119831" y="52061"/>
                  </a:cubicBezTo>
                  <a:cubicBezTo>
                    <a:pt x="143265" y="52061"/>
                    <a:pt x="159764" y="30694"/>
                    <a:pt x="159764" y="7870"/>
                  </a:cubicBezTo>
                  <a:close/>
                  <a:moveTo>
                    <a:pt x="8878" y="94310"/>
                  </a:moveTo>
                  <a:cubicBezTo>
                    <a:pt x="5052" y="94310"/>
                    <a:pt x="270" y="94310"/>
                    <a:pt x="270" y="99166"/>
                  </a:cubicBezTo>
                  <a:cubicBezTo>
                    <a:pt x="270" y="104022"/>
                    <a:pt x="4574" y="104022"/>
                    <a:pt x="8639" y="104022"/>
                  </a:cubicBezTo>
                  <a:lnTo>
                    <a:pt x="151395" y="104022"/>
                  </a:lnTo>
                  <a:cubicBezTo>
                    <a:pt x="155460" y="104022"/>
                    <a:pt x="159764" y="104022"/>
                    <a:pt x="159764" y="99166"/>
                  </a:cubicBezTo>
                  <a:cubicBezTo>
                    <a:pt x="159764" y="94310"/>
                    <a:pt x="155221" y="94310"/>
                    <a:pt x="151156" y="94310"/>
                  </a:cubicBezTo>
                  <a:lnTo>
                    <a:pt x="8878" y="94310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89" name="Forme libre 1688">
              <a:extLst>
                <a:ext uri="{FF2B5EF4-FFF2-40B4-BE49-F238E27FC236}">
                  <a16:creationId xmlns:a16="http://schemas.microsoft.com/office/drawing/2014/main" id="{108E04C4-216A-1CF6-569F-914EDB5C39C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467565" y="7878173"/>
              <a:ext cx="105931" cy="164382"/>
            </a:xfrm>
            <a:custGeom>
              <a:avLst/>
              <a:gdLst>
                <a:gd name="connsiteX0" fmla="*/ 63887 w 105931"/>
                <a:gd name="connsiteY0" fmla="*/ 124418 h 164382"/>
                <a:gd name="connsiteX1" fmla="*/ 63887 w 105931"/>
                <a:gd name="connsiteY1" fmla="*/ 145543 h 164382"/>
                <a:gd name="connsiteX2" fmla="*/ 45714 w 105931"/>
                <a:gd name="connsiteY2" fmla="*/ 156955 h 164382"/>
                <a:gd name="connsiteX3" fmla="*/ 40692 w 105931"/>
                <a:gd name="connsiteY3" fmla="*/ 156955 h 164382"/>
                <a:gd name="connsiteX4" fmla="*/ 40692 w 105931"/>
                <a:gd name="connsiteY4" fmla="*/ 164482 h 164382"/>
                <a:gd name="connsiteX5" fmla="*/ 72974 w 105931"/>
                <a:gd name="connsiteY5" fmla="*/ 163754 h 164382"/>
                <a:gd name="connsiteX6" fmla="*/ 105494 w 105931"/>
                <a:gd name="connsiteY6" fmla="*/ 164482 h 164382"/>
                <a:gd name="connsiteX7" fmla="*/ 105494 w 105931"/>
                <a:gd name="connsiteY7" fmla="*/ 156955 h 164382"/>
                <a:gd name="connsiteX8" fmla="*/ 100473 w 105931"/>
                <a:gd name="connsiteY8" fmla="*/ 156955 h 164382"/>
                <a:gd name="connsiteX9" fmla="*/ 82299 w 105931"/>
                <a:gd name="connsiteY9" fmla="*/ 145543 h 164382"/>
                <a:gd name="connsiteX10" fmla="*/ 82299 w 105931"/>
                <a:gd name="connsiteY10" fmla="*/ 124418 h 164382"/>
                <a:gd name="connsiteX11" fmla="*/ 106212 w 105931"/>
                <a:gd name="connsiteY11" fmla="*/ 124418 h 164382"/>
                <a:gd name="connsiteX12" fmla="*/ 106212 w 105931"/>
                <a:gd name="connsiteY12" fmla="*/ 116891 h 164382"/>
                <a:gd name="connsiteX13" fmla="*/ 82299 w 105931"/>
                <a:gd name="connsiteY13" fmla="*/ 116891 h 164382"/>
                <a:gd name="connsiteX14" fmla="*/ 82299 w 105931"/>
                <a:gd name="connsiteY14" fmla="*/ 6413 h 164382"/>
                <a:gd name="connsiteX15" fmla="*/ 78473 w 105931"/>
                <a:gd name="connsiteY15" fmla="*/ 100 h 164382"/>
                <a:gd name="connsiteX16" fmla="*/ 73691 w 105931"/>
                <a:gd name="connsiteY16" fmla="*/ 3013 h 164382"/>
                <a:gd name="connsiteX17" fmla="*/ 280 w 105931"/>
                <a:gd name="connsiteY17" fmla="*/ 116891 h 164382"/>
                <a:gd name="connsiteX18" fmla="*/ 280 w 105931"/>
                <a:gd name="connsiteY18" fmla="*/ 124418 h 164382"/>
                <a:gd name="connsiteX19" fmla="*/ 63887 w 105931"/>
                <a:gd name="connsiteY19" fmla="*/ 124418 h 164382"/>
                <a:gd name="connsiteX20" fmla="*/ 65322 w 105931"/>
                <a:gd name="connsiteY20" fmla="*/ 116891 h 164382"/>
                <a:gd name="connsiteX21" fmla="*/ 6976 w 105931"/>
                <a:gd name="connsiteY21" fmla="*/ 116891 h 164382"/>
                <a:gd name="connsiteX22" fmla="*/ 65322 w 105931"/>
                <a:gd name="connsiteY22" fmla="*/ 26323 h 164382"/>
                <a:gd name="connsiteX23" fmla="*/ 65322 w 105931"/>
                <a:gd name="connsiteY23" fmla="*/ 116891 h 16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931" h="164382">
                  <a:moveTo>
                    <a:pt x="63887" y="124418"/>
                  </a:moveTo>
                  <a:lnTo>
                    <a:pt x="63887" y="145543"/>
                  </a:lnTo>
                  <a:cubicBezTo>
                    <a:pt x="63887" y="154284"/>
                    <a:pt x="63409" y="156955"/>
                    <a:pt x="45714" y="156955"/>
                  </a:cubicBezTo>
                  <a:lnTo>
                    <a:pt x="40692" y="156955"/>
                  </a:lnTo>
                  <a:lnTo>
                    <a:pt x="40692" y="164482"/>
                  </a:lnTo>
                  <a:cubicBezTo>
                    <a:pt x="50496" y="163754"/>
                    <a:pt x="62930" y="163754"/>
                    <a:pt x="72974" y="163754"/>
                  </a:cubicBezTo>
                  <a:cubicBezTo>
                    <a:pt x="83017" y="163754"/>
                    <a:pt x="95690" y="163754"/>
                    <a:pt x="105494" y="164482"/>
                  </a:cubicBezTo>
                  <a:lnTo>
                    <a:pt x="105494" y="156955"/>
                  </a:lnTo>
                  <a:lnTo>
                    <a:pt x="100473" y="156955"/>
                  </a:lnTo>
                  <a:cubicBezTo>
                    <a:pt x="82778" y="156955"/>
                    <a:pt x="82299" y="154284"/>
                    <a:pt x="82299" y="145543"/>
                  </a:cubicBezTo>
                  <a:lnTo>
                    <a:pt x="82299" y="124418"/>
                  </a:lnTo>
                  <a:lnTo>
                    <a:pt x="106212" y="124418"/>
                  </a:lnTo>
                  <a:lnTo>
                    <a:pt x="106212" y="116891"/>
                  </a:lnTo>
                  <a:lnTo>
                    <a:pt x="82299" y="116891"/>
                  </a:lnTo>
                  <a:lnTo>
                    <a:pt x="82299" y="6413"/>
                  </a:lnTo>
                  <a:cubicBezTo>
                    <a:pt x="82299" y="1556"/>
                    <a:pt x="82299" y="100"/>
                    <a:pt x="78473" y="100"/>
                  </a:cubicBezTo>
                  <a:cubicBezTo>
                    <a:pt x="76321" y="100"/>
                    <a:pt x="75604" y="100"/>
                    <a:pt x="73691" y="3013"/>
                  </a:cubicBezTo>
                  <a:lnTo>
                    <a:pt x="280" y="116891"/>
                  </a:lnTo>
                  <a:lnTo>
                    <a:pt x="280" y="124418"/>
                  </a:lnTo>
                  <a:lnTo>
                    <a:pt x="63887" y="124418"/>
                  </a:lnTo>
                  <a:close/>
                  <a:moveTo>
                    <a:pt x="65322" y="116891"/>
                  </a:moveTo>
                  <a:lnTo>
                    <a:pt x="6976" y="116891"/>
                  </a:lnTo>
                  <a:lnTo>
                    <a:pt x="65322" y="26323"/>
                  </a:lnTo>
                  <a:lnTo>
                    <a:pt x="65322" y="116891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90" name="Forme libre 1689">
              <a:extLst>
                <a:ext uri="{FF2B5EF4-FFF2-40B4-BE49-F238E27FC236}">
                  <a16:creationId xmlns:a16="http://schemas.microsoft.com/office/drawing/2014/main" id="{966954FE-272F-1E20-7161-9BF5EDAFEE1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600996" y="8016818"/>
              <a:ext cx="25346" cy="25737"/>
            </a:xfrm>
            <a:custGeom>
              <a:avLst/>
              <a:gdLst>
                <a:gd name="connsiteX0" fmla="*/ 25632 w 25346"/>
                <a:gd name="connsiteY0" fmla="*/ 12969 h 25737"/>
                <a:gd name="connsiteX1" fmla="*/ 12959 w 25346"/>
                <a:gd name="connsiteY1" fmla="*/ 100 h 25737"/>
                <a:gd name="connsiteX2" fmla="*/ 285 w 25346"/>
                <a:gd name="connsiteY2" fmla="*/ 12969 h 25737"/>
                <a:gd name="connsiteX3" fmla="*/ 12959 w 25346"/>
                <a:gd name="connsiteY3" fmla="*/ 25838 h 25737"/>
                <a:gd name="connsiteX4" fmla="*/ 25632 w 25346"/>
                <a:gd name="connsiteY4" fmla="*/ 12969 h 2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46" h="25737">
                  <a:moveTo>
                    <a:pt x="25632" y="12969"/>
                  </a:moveTo>
                  <a:cubicBezTo>
                    <a:pt x="25632" y="5927"/>
                    <a:pt x="19893" y="100"/>
                    <a:pt x="12959" y="100"/>
                  </a:cubicBezTo>
                  <a:cubicBezTo>
                    <a:pt x="6024" y="100"/>
                    <a:pt x="285" y="5927"/>
                    <a:pt x="285" y="12969"/>
                  </a:cubicBezTo>
                  <a:cubicBezTo>
                    <a:pt x="285" y="20010"/>
                    <a:pt x="6024" y="25838"/>
                    <a:pt x="12959" y="25838"/>
                  </a:cubicBezTo>
                  <a:cubicBezTo>
                    <a:pt x="19893" y="25838"/>
                    <a:pt x="25632" y="20010"/>
                    <a:pt x="25632" y="1296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91" name="Forme libre 1690">
              <a:extLst>
                <a:ext uri="{FF2B5EF4-FFF2-40B4-BE49-F238E27FC236}">
                  <a16:creationId xmlns:a16="http://schemas.microsoft.com/office/drawing/2014/main" id="{57E6ACC9-02CD-77BC-BE2F-C91924FEFFE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656897" y="7880844"/>
              <a:ext cx="99235" cy="167053"/>
            </a:xfrm>
            <a:custGeom>
              <a:avLst/>
              <a:gdLst>
                <a:gd name="connsiteX0" fmla="*/ 21809 w 99235"/>
                <a:gd name="connsiteY0" fmla="*/ 82169 h 167053"/>
                <a:gd name="connsiteX1" fmla="*/ 21809 w 99235"/>
                <a:gd name="connsiteY1" fmla="*/ 76342 h 167053"/>
                <a:gd name="connsiteX2" fmla="*/ 63656 w 99235"/>
                <a:gd name="connsiteY2" fmla="*/ 6170 h 167053"/>
                <a:gd name="connsiteX3" fmla="*/ 84698 w 99235"/>
                <a:gd name="connsiteY3" fmla="*/ 15882 h 167053"/>
                <a:gd name="connsiteX4" fmla="*/ 71547 w 99235"/>
                <a:gd name="connsiteY4" fmla="*/ 26809 h 167053"/>
                <a:gd name="connsiteX5" fmla="*/ 82546 w 99235"/>
                <a:gd name="connsiteY5" fmla="*/ 37978 h 167053"/>
                <a:gd name="connsiteX6" fmla="*/ 93546 w 99235"/>
                <a:gd name="connsiteY6" fmla="*/ 26323 h 167053"/>
                <a:gd name="connsiteX7" fmla="*/ 63177 w 99235"/>
                <a:gd name="connsiteY7" fmla="*/ 100 h 167053"/>
                <a:gd name="connsiteX8" fmla="*/ 288 w 99235"/>
                <a:gd name="connsiteY8" fmla="*/ 85083 h 167053"/>
                <a:gd name="connsiteX9" fmla="*/ 50265 w 99235"/>
                <a:gd name="connsiteY9" fmla="*/ 167153 h 167053"/>
                <a:gd name="connsiteX10" fmla="*/ 99524 w 99235"/>
                <a:gd name="connsiteY10" fmla="*/ 112278 h 167053"/>
                <a:gd name="connsiteX11" fmla="*/ 51699 w 99235"/>
                <a:gd name="connsiteY11" fmla="*/ 58131 h 167053"/>
                <a:gd name="connsiteX12" fmla="*/ 21809 w 99235"/>
                <a:gd name="connsiteY12" fmla="*/ 82169 h 167053"/>
                <a:gd name="connsiteX13" fmla="*/ 50265 w 99235"/>
                <a:gd name="connsiteY13" fmla="*/ 160354 h 167053"/>
                <a:gd name="connsiteX14" fmla="*/ 26592 w 99235"/>
                <a:gd name="connsiteY14" fmla="*/ 142144 h 167053"/>
                <a:gd name="connsiteX15" fmla="*/ 22287 w 99235"/>
                <a:gd name="connsiteY15" fmla="*/ 106936 h 167053"/>
                <a:gd name="connsiteX16" fmla="*/ 51460 w 99235"/>
                <a:gd name="connsiteY16" fmla="*/ 63716 h 167053"/>
                <a:gd name="connsiteX17" fmla="*/ 73699 w 99235"/>
                <a:gd name="connsiteY17" fmla="*/ 78770 h 167053"/>
                <a:gd name="connsiteX18" fmla="*/ 78003 w 99235"/>
                <a:gd name="connsiteY18" fmla="*/ 112035 h 167053"/>
                <a:gd name="connsiteX19" fmla="*/ 73938 w 99235"/>
                <a:gd name="connsiteY19" fmla="*/ 144572 h 167053"/>
                <a:gd name="connsiteX20" fmla="*/ 50265 w 99235"/>
                <a:gd name="connsiteY20" fmla="*/ 160354 h 16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235" h="167053">
                  <a:moveTo>
                    <a:pt x="21809" y="82169"/>
                  </a:moveTo>
                  <a:lnTo>
                    <a:pt x="21809" y="76342"/>
                  </a:lnTo>
                  <a:cubicBezTo>
                    <a:pt x="21809" y="14911"/>
                    <a:pt x="51460" y="6170"/>
                    <a:pt x="63656" y="6170"/>
                  </a:cubicBezTo>
                  <a:cubicBezTo>
                    <a:pt x="69394" y="6170"/>
                    <a:pt x="79438" y="7627"/>
                    <a:pt x="84698" y="15882"/>
                  </a:cubicBezTo>
                  <a:cubicBezTo>
                    <a:pt x="81111" y="15882"/>
                    <a:pt x="71547" y="15882"/>
                    <a:pt x="71547" y="26809"/>
                  </a:cubicBezTo>
                  <a:cubicBezTo>
                    <a:pt x="71547" y="34336"/>
                    <a:pt x="77286" y="37978"/>
                    <a:pt x="82546" y="37978"/>
                  </a:cubicBezTo>
                  <a:cubicBezTo>
                    <a:pt x="86372" y="37978"/>
                    <a:pt x="93546" y="35793"/>
                    <a:pt x="93546" y="26323"/>
                  </a:cubicBezTo>
                  <a:cubicBezTo>
                    <a:pt x="93546" y="11755"/>
                    <a:pt x="83024" y="100"/>
                    <a:pt x="63177" y="100"/>
                  </a:cubicBezTo>
                  <a:cubicBezTo>
                    <a:pt x="32570" y="100"/>
                    <a:pt x="288" y="31422"/>
                    <a:pt x="288" y="85083"/>
                  </a:cubicBezTo>
                  <a:cubicBezTo>
                    <a:pt x="288" y="149914"/>
                    <a:pt x="28026" y="167153"/>
                    <a:pt x="50265" y="167153"/>
                  </a:cubicBezTo>
                  <a:cubicBezTo>
                    <a:pt x="76807" y="167153"/>
                    <a:pt x="99524" y="144329"/>
                    <a:pt x="99524" y="112278"/>
                  </a:cubicBezTo>
                  <a:cubicBezTo>
                    <a:pt x="99524" y="81441"/>
                    <a:pt x="78242" y="58131"/>
                    <a:pt x="51699" y="58131"/>
                  </a:cubicBezTo>
                  <a:cubicBezTo>
                    <a:pt x="35439" y="58131"/>
                    <a:pt x="26592" y="70515"/>
                    <a:pt x="21809" y="82169"/>
                  </a:cubicBezTo>
                  <a:close/>
                  <a:moveTo>
                    <a:pt x="50265" y="160354"/>
                  </a:moveTo>
                  <a:cubicBezTo>
                    <a:pt x="35200" y="160354"/>
                    <a:pt x="28026" y="145786"/>
                    <a:pt x="26592" y="142144"/>
                  </a:cubicBezTo>
                  <a:cubicBezTo>
                    <a:pt x="22287" y="130732"/>
                    <a:pt x="22287" y="111307"/>
                    <a:pt x="22287" y="106936"/>
                  </a:cubicBezTo>
                  <a:cubicBezTo>
                    <a:pt x="22287" y="87997"/>
                    <a:pt x="29939" y="63716"/>
                    <a:pt x="51460" y="63716"/>
                  </a:cubicBezTo>
                  <a:cubicBezTo>
                    <a:pt x="55286" y="63716"/>
                    <a:pt x="66286" y="63716"/>
                    <a:pt x="73699" y="78770"/>
                  </a:cubicBezTo>
                  <a:cubicBezTo>
                    <a:pt x="78003" y="87754"/>
                    <a:pt x="78003" y="100137"/>
                    <a:pt x="78003" y="112035"/>
                  </a:cubicBezTo>
                  <a:cubicBezTo>
                    <a:pt x="78003" y="123690"/>
                    <a:pt x="78003" y="135831"/>
                    <a:pt x="73938" y="144572"/>
                  </a:cubicBezTo>
                  <a:cubicBezTo>
                    <a:pt x="66764" y="159140"/>
                    <a:pt x="55765" y="160354"/>
                    <a:pt x="50265" y="16035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92" name="Forme libre 1691">
              <a:extLst>
                <a:ext uri="{FF2B5EF4-FFF2-40B4-BE49-F238E27FC236}">
                  <a16:creationId xmlns:a16="http://schemas.microsoft.com/office/drawing/2014/main" id="{0833AB6A-7825-2E05-1A02-E17722CC649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859753" y="7860448"/>
              <a:ext cx="55476" cy="242810"/>
            </a:xfrm>
            <a:custGeom>
              <a:avLst/>
              <a:gdLst>
                <a:gd name="connsiteX0" fmla="*/ 55773 w 55476"/>
                <a:gd name="connsiteY0" fmla="*/ 121505 h 242810"/>
                <a:gd name="connsiteX1" fmla="*/ 39991 w 55476"/>
                <a:gd name="connsiteY1" fmla="*/ 45748 h 242810"/>
                <a:gd name="connsiteX2" fmla="*/ 2688 w 55476"/>
                <a:gd name="connsiteY2" fmla="*/ 100 h 242810"/>
                <a:gd name="connsiteX3" fmla="*/ 296 w 55476"/>
                <a:gd name="connsiteY3" fmla="*/ 2528 h 242810"/>
                <a:gd name="connsiteX4" fmla="*/ 4840 w 55476"/>
                <a:gd name="connsiteY4" fmla="*/ 8112 h 242810"/>
                <a:gd name="connsiteX5" fmla="*/ 41904 w 55476"/>
                <a:gd name="connsiteY5" fmla="*/ 121505 h 242810"/>
                <a:gd name="connsiteX6" fmla="*/ 3405 w 55476"/>
                <a:gd name="connsiteY6" fmla="*/ 236354 h 242810"/>
                <a:gd name="connsiteX7" fmla="*/ 296 w 55476"/>
                <a:gd name="connsiteY7" fmla="*/ 240482 h 242810"/>
                <a:gd name="connsiteX8" fmla="*/ 2688 w 55476"/>
                <a:gd name="connsiteY8" fmla="*/ 242910 h 242810"/>
                <a:gd name="connsiteX9" fmla="*/ 40708 w 55476"/>
                <a:gd name="connsiteY9" fmla="*/ 195562 h 242810"/>
                <a:gd name="connsiteX10" fmla="*/ 55773 w 55476"/>
                <a:gd name="connsiteY10" fmla="*/ 121505 h 24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476" h="242810">
                  <a:moveTo>
                    <a:pt x="55773" y="121505"/>
                  </a:moveTo>
                  <a:cubicBezTo>
                    <a:pt x="55773" y="102566"/>
                    <a:pt x="53142" y="73186"/>
                    <a:pt x="39991" y="45748"/>
                  </a:cubicBezTo>
                  <a:cubicBezTo>
                    <a:pt x="25643" y="15882"/>
                    <a:pt x="5079" y="100"/>
                    <a:pt x="2688" y="100"/>
                  </a:cubicBezTo>
                  <a:cubicBezTo>
                    <a:pt x="1253" y="100"/>
                    <a:pt x="296" y="1071"/>
                    <a:pt x="296" y="2528"/>
                  </a:cubicBezTo>
                  <a:cubicBezTo>
                    <a:pt x="296" y="3256"/>
                    <a:pt x="296" y="3742"/>
                    <a:pt x="4840" y="8112"/>
                  </a:cubicBezTo>
                  <a:cubicBezTo>
                    <a:pt x="28274" y="32151"/>
                    <a:pt x="41904" y="70757"/>
                    <a:pt x="41904" y="121505"/>
                  </a:cubicBezTo>
                  <a:cubicBezTo>
                    <a:pt x="41904" y="163025"/>
                    <a:pt x="33056" y="205760"/>
                    <a:pt x="3405" y="236354"/>
                  </a:cubicBezTo>
                  <a:cubicBezTo>
                    <a:pt x="296" y="239268"/>
                    <a:pt x="296" y="239753"/>
                    <a:pt x="296" y="240482"/>
                  </a:cubicBezTo>
                  <a:cubicBezTo>
                    <a:pt x="296" y="241939"/>
                    <a:pt x="1253" y="242910"/>
                    <a:pt x="2688" y="242910"/>
                  </a:cubicBezTo>
                  <a:cubicBezTo>
                    <a:pt x="5079" y="242910"/>
                    <a:pt x="26600" y="226399"/>
                    <a:pt x="40708" y="195562"/>
                  </a:cubicBezTo>
                  <a:cubicBezTo>
                    <a:pt x="52903" y="168853"/>
                    <a:pt x="55773" y="141901"/>
                    <a:pt x="55773" y="12150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93" name="Forme libre 1692">
              <a:extLst>
                <a:ext uri="{FF2B5EF4-FFF2-40B4-BE49-F238E27FC236}">
                  <a16:creationId xmlns:a16="http://schemas.microsoft.com/office/drawing/2014/main" id="{15A723B9-0A8B-B125-E7DE-38CA4BAA11B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662051" y="8235590"/>
              <a:ext cx="119321" cy="220957"/>
            </a:xfrm>
            <a:custGeom>
              <a:avLst/>
              <a:gdLst>
                <a:gd name="connsiteX0" fmla="*/ 75164 w 119321"/>
                <a:gd name="connsiteY0" fmla="*/ 74172 h 220957"/>
                <a:gd name="connsiteX1" fmla="*/ 95729 w 119321"/>
                <a:gd name="connsiteY1" fmla="*/ 74172 h 220957"/>
                <a:gd name="connsiteX2" fmla="*/ 102902 w 119321"/>
                <a:gd name="connsiteY2" fmla="*/ 69315 h 220957"/>
                <a:gd name="connsiteX3" fmla="*/ 96446 w 119321"/>
                <a:gd name="connsiteY3" fmla="*/ 66645 h 220957"/>
                <a:gd name="connsiteX4" fmla="*/ 76599 w 119321"/>
                <a:gd name="connsiteY4" fmla="*/ 66645 h 220957"/>
                <a:gd name="connsiteX5" fmla="*/ 81621 w 119321"/>
                <a:gd name="connsiteY5" fmla="*/ 38964 h 220957"/>
                <a:gd name="connsiteX6" fmla="*/ 87360 w 119321"/>
                <a:gd name="connsiteY6" fmla="*/ 13712 h 220957"/>
                <a:gd name="connsiteX7" fmla="*/ 98598 w 119321"/>
                <a:gd name="connsiteY7" fmla="*/ 5456 h 220957"/>
                <a:gd name="connsiteX8" fmla="*/ 110315 w 119321"/>
                <a:gd name="connsiteY8" fmla="*/ 9827 h 220957"/>
                <a:gd name="connsiteX9" fmla="*/ 97403 w 119321"/>
                <a:gd name="connsiteY9" fmla="*/ 22939 h 220957"/>
                <a:gd name="connsiteX10" fmla="*/ 106250 w 119321"/>
                <a:gd name="connsiteY10" fmla="*/ 31437 h 220957"/>
                <a:gd name="connsiteX11" fmla="*/ 119402 w 119321"/>
                <a:gd name="connsiteY11" fmla="*/ 16868 h 220957"/>
                <a:gd name="connsiteX12" fmla="*/ 98598 w 119321"/>
                <a:gd name="connsiteY12" fmla="*/ 115 h 220957"/>
                <a:gd name="connsiteX13" fmla="*/ 68230 w 119321"/>
                <a:gd name="connsiteY13" fmla="*/ 28523 h 220957"/>
                <a:gd name="connsiteX14" fmla="*/ 60339 w 119321"/>
                <a:gd name="connsiteY14" fmla="*/ 66645 h 220957"/>
                <a:gd name="connsiteX15" fmla="*/ 43839 w 119321"/>
                <a:gd name="connsiteY15" fmla="*/ 66645 h 220957"/>
                <a:gd name="connsiteX16" fmla="*/ 36666 w 119321"/>
                <a:gd name="connsiteY16" fmla="*/ 71258 h 220957"/>
                <a:gd name="connsiteX17" fmla="*/ 43361 w 119321"/>
                <a:gd name="connsiteY17" fmla="*/ 74172 h 220957"/>
                <a:gd name="connsiteX18" fmla="*/ 59143 w 119321"/>
                <a:gd name="connsiteY18" fmla="*/ 74172 h 220957"/>
                <a:gd name="connsiteX19" fmla="*/ 41209 w 119321"/>
                <a:gd name="connsiteY19" fmla="*/ 170082 h 220957"/>
                <a:gd name="connsiteX20" fmla="*/ 20405 w 119321"/>
                <a:gd name="connsiteY20" fmla="*/ 215730 h 220957"/>
                <a:gd name="connsiteX21" fmla="*/ 8927 w 119321"/>
                <a:gd name="connsiteY21" fmla="*/ 211359 h 220957"/>
                <a:gd name="connsiteX22" fmla="*/ 22079 w 119321"/>
                <a:gd name="connsiteY22" fmla="*/ 198248 h 220957"/>
                <a:gd name="connsiteX23" fmla="*/ 13232 w 119321"/>
                <a:gd name="connsiteY23" fmla="*/ 189749 h 220957"/>
                <a:gd name="connsiteX24" fmla="*/ 80 w 119321"/>
                <a:gd name="connsiteY24" fmla="*/ 204318 h 220957"/>
                <a:gd name="connsiteX25" fmla="*/ 20405 w 119321"/>
                <a:gd name="connsiteY25" fmla="*/ 221072 h 220957"/>
                <a:gd name="connsiteX26" fmla="*/ 47426 w 119321"/>
                <a:gd name="connsiteY26" fmla="*/ 197519 h 220957"/>
                <a:gd name="connsiteX27" fmla="*/ 60817 w 119321"/>
                <a:gd name="connsiteY27" fmla="*/ 151143 h 220957"/>
                <a:gd name="connsiteX28" fmla="*/ 75164 w 119321"/>
                <a:gd name="connsiteY28" fmla="*/ 74172 h 22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9321" h="220957">
                  <a:moveTo>
                    <a:pt x="75164" y="74172"/>
                  </a:moveTo>
                  <a:lnTo>
                    <a:pt x="95729" y="74172"/>
                  </a:lnTo>
                  <a:cubicBezTo>
                    <a:pt x="100511" y="74172"/>
                    <a:pt x="102902" y="74172"/>
                    <a:pt x="102902" y="69315"/>
                  </a:cubicBezTo>
                  <a:cubicBezTo>
                    <a:pt x="102902" y="66645"/>
                    <a:pt x="100511" y="66645"/>
                    <a:pt x="96446" y="66645"/>
                  </a:cubicBezTo>
                  <a:lnTo>
                    <a:pt x="76599" y="66645"/>
                  </a:lnTo>
                  <a:lnTo>
                    <a:pt x="81621" y="38964"/>
                  </a:lnTo>
                  <a:cubicBezTo>
                    <a:pt x="82577" y="33865"/>
                    <a:pt x="85925" y="16626"/>
                    <a:pt x="87360" y="13712"/>
                  </a:cubicBezTo>
                  <a:cubicBezTo>
                    <a:pt x="89512" y="9099"/>
                    <a:pt x="93577" y="5456"/>
                    <a:pt x="98598" y="5456"/>
                  </a:cubicBezTo>
                  <a:cubicBezTo>
                    <a:pt x="99555" y="5456"/>
                    <a:pt x="105772" y="5456"/>
                    <a:pt x="110315" y="9827"/>
                  </a:cubicBezTo>
                  <a:cubicBezTo>
                    <a:pt x="99794" y="10798"/>
                    <a:pt x="97403" y="19297"/>
                    <a:pt x="97403" y="22939"/>
                  </a:cubicBezTo>
                  <a:cubicBezTo>
                    <a:pt x="97403" y="28523"/>
                    <a:pt x="101707" y="31437"/>
                    <a:pt x="106250" y="31437"/>
                  </a:cubicBezTo>
                  <a:cubicBezTo>
                    <a:pt x="112467" y="31437"/>
                    <a:pt x="119402" y="26095"/>
                    <a:pt x="119402" y="16868"/>
                  </a:cubicBezTo>
                  <a:cubicBezTo>
                    <a:pt x="119402" y="5699"/>
                    <a:pt x="108402" y="115"/>
                    <a:pt x="98598" y="115"/>
                  </a:cubicBezTo>
                  <a:cubicBezTo>
                    <a:pt x="90468" y="115"/>
                    <a:pt x="75403" y="4485"/>
                    <a:pt x="68230" y="28523"/>
                  </a:cubicBezTo>
                  <a:cubicBezTo>
                    <a:pt x="66795" y="33622"/>
                    <a:pt x="66078" y="36050"/>
                    <a:pt x="60339" y="66645"/>
                  </a:cubicBezTo>
                  <a:lnTo>
                    <a:pt x="43839" y="66645"/>
                  </a:lnTo>
                  <a:cubicBezTo>
                    <a:pt x="39296" y="66645"/>
                    <a:pt x="36666" y="66645"/>
                    <a:pt x="36666" y="71258"/>
                  </a:cubicBezTo>
                  <a:cubicBezTo>
                    <a:pt x="36666" y="74172"/>
                    <a:pt x="38818" y="74172"/>
                    <a:pt x="43361" y="74172"/>
                  </a:cubicBezTo>
                  <a:lnTo>
                    <a:pt x="59143" y="74172"/>
                  </a:lnTo>
                  <a:lnTo>
                    <a:pt x="41209" y="170082"/>
                  </a:lnTo>
                  <a:cubicBezTo>
                    <a:pt x="36905" y="193634"/>
                    <a:pt x="32840" y="215730"/>
                    <a:pt x="20405" y="215730"/>
                  </a:cubicBezTo>
                  <a:cubicBezTo>
                    <a:pt x="19449" y="215730"/>
                    <a:pt x="13471" y="215730"/>
                    <a:pt x="8927" y="211359"/>
                  </a:cubicBezTo>
                  <a:cubicBezTo>
                    <a:pt x="19927" y="210631"/>
                    <a:pt x="22079" y="201890"/>
                    <a:pt x="22079" y="198248"/>
                  </a:cubicBezTo>
                  <a:cubicBezTo>
                    <a:pt x="22079" y="192663"/>
                    <a:pt x="17775" y="189749"/>
                    <a:pt x="13232" y="189749"/>
                  </a:cubicBezTo>
                  <a:cubicBezTo>
                    <a:pt x="7015" y="189749"/>
                    <a:pt x="80" y="195091"/>
                    <a:pt x="80" y="204318"/>
                  </a:cubicBezTo>
                  <a:cubicBezTo>
                    <a:pt x="80" y="215244"/>
                    <a:pt x="10601" y="221072"/>
                    <a:pt x="20405" y="221072"/>
                  </a:cubicBezTo>
                  <a:cubicBezTo>
                    <a:pt x="33557" y="221072"/>
                    <a:pt x="43122" y="206746"/>
                    <a:pt x="47426" y="197519"/>
                  </a:cubicBezTo>
                  <a:cubicBezTo>
                    <a:pt x="55078" y="182222"/>
                    <a:pt x="60578" y="152842"/>
                    <a:pt x="60817" y="151143"/>
                  </a:cubicBezTo>
                  <a:lnTo>
                    <a:pt x="75164" y="74172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94" name="Forme libre 1693">
              <a:extLst>
                <a:ext uri="{FF2B5EF4-FFF2-40B4-BE49-F238E27FC236}">
                  <a16:creationId xmlns:a16="http://schemas.microsoft.com/office/drawing/2014/main" id="{7B3AA32F-8964-4BF0-035E-7D22DF1CAE9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871999" y="8317659"/>
              <a:ext cx="159016" cy="56817"/>
            </a:xfrm>
            <a:custGeom>
              <a:avLst/>
              <a:gdLst>
                <a:gd name="connsiteX0" fmla="*/ 150975 w 159016"/>
                <a:gd name="connsiteY0" fmla="*/ 9827 h 56817"/>
                <a:gd name="connsiteX1" fmla="*/ 159105 w 159016"/>
                <a:gd name="connsiteY1" fmla="*/ 4971 h 56817"/>
                <a:gd name="connsiteX2" fmla="*/ 151214 w 159016"/>
                <a:gd name="connsiteY2" fmla="*/ 115 h 56817"/>
                <a:gd name="connsiteX3" fmla="*/ 7980 w 159016"/>
                <a:gd name="connsiteY3" fmla="*/ 115 h 56817"/>
                <a:gd name="connsiteX4" fmla="*/ 89 w 159016"/>
                <a:gd name="connsiteY4" fmla="*/ 4971 h 56817"/>
                <a:gd name="connsiteX5" fmla="*/ 8219 w 159016"/>
                <a:gd name="connsiteY5" fmla="*/ 9827 h 56817"/>
                <a:gd name="connsiteX6" fmla="*/ 150975 w 159016"/>
                <a:gd name="connsiteY6" fmla="*/ 9827 h 56817"/>
                <a:gd name="connsiteX7" fmla="*/ 151214 w 159016"/>
                <a:gd name="connsiteY7" fmla="*/ 56932 h 56817"/>
                <a:gd name="connsiteX8" fmla="*/ 159105 w 159016"/>
                <a:gd name="connsiteY8" fmla="*/ 52076 h 56817"/>
                <a:gd name="connsiteX9" fmla="*/ 150975 w 159016"/>
                <a:gd name="connsiteY9" fmla="*/ 47220 h 56817"/>
                <a:gd name="connsiteX10" fmla="*/ 8219 w 159016"/>
                <a:gd name="connsiteY10" fmla="*/ 47220 h 56817"/>
                <a:gd name="connsiteX11" fmla="*/ 89 w 159016"/>
                <a:gd name="connsiteY11" fmla="*/ 52076 h 56817"/>
                <a:gd name="connsiteX12" fmla="*/ 7980 w 159016"/>
                <a:gd name="connsiteY12" fmla="*/ 56932 h 56817"/>
                <a:gd name="connsiteX13" fmla="*/ 151214 w 159016"/>
                <a:gd name="connsiteY13" fmla="*/ 56932 h 5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016" h="56817">
                  <a:moveTo>
                    <a:pt x="150975" y="9827"/>
                  </a:moveTo>
                  <a:cubicBezTo>
                    <a:pt x="154562" y="9827"/>
                    <a:pt x="159105" y="9827"/>
                    <a:pt x="159105" y="4971"/>
                  </a:cubicBezTo>
                  <a:cubicBezTo>
                    <a:pt x="159105" y="115"/>
                    <a:pt x="154562" y="115"/>
                    <a:pt x="151214" y="115"/>
                  </a:cubicBezTo>
                  <a:lnTo>
                    <a:pt x="7980" y="115"/>
                  </a:lnTo>
                  <a:cubicBezTo>
                    <a:pt x="4632" y="115"/>
                    <a:pt x="89" y="115"/>
                    <a:pt x="89" y="4971"/>
                  </a:cubicBezTo>
                  <a:cubicBezTo>
                    <a:pt x="89" y="9827"/>
                    <a:pt x="4632" y="9827"/>
                    <a:pt x="8219" y="9827"/>
                  </a:cubicBezTo>
                  <a:lnTo>
                    <a:pt x="150975" y="9827"/>
                  </a:lnTo>
                  <a:close/>
                  <a:moveTo>
                    <a:pt x="151214" y="56932"/>
                  </a:moveTo>
                  <a:cubicBezTo>
                    <a:pt x="154562" y="56932"/>
                    <a:pt x="159105" y="56932"/>
                    <a:pt x="159105" y="52076"/>
                  </a:cubicBezTo>
                  <a:cubicBezTo>
                    <a:pt x="159105" y="47220"/>
                    <a:pt x="154562" y="47220"/>
                    <a:pt x="150975" y="47220"/>
                  </a:cubicBezTo>
                  <a:lnTo>
                    <a:pt x="8219" y="47220"/>
                  </a:lnTo>
                  <a:cubicBezTo>
                    <a:pt x="4632" y="47220"/>
                    <a:pt x="89" y="47220"/>
                    <a:pt x="89" y="52076"/>
                  </a:cubicBezTo>
                  <a:cubicBezTo>
                    <a:pt x="89" y="56932"/>
                    <a:pt x="4632" y="56932"/>
                    <a:pt x="7980" y="56932"/>
                  </a:cubicBezTo>
                  <a:lnTo>
                    <a:pt x="151214" y="56932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95" name="Forme libre 1694">
              <a:extLst>
                <a:ext uri="{FF2B5EF4-FFF2-40B4-BE49-F238E27FC236}">
                  <a16:creationId xmlns:a16="http://schemas.microsoft.com/office/drawing/2014/main" id="{4AFB67CD-F081-D5E4-78C4-43C15063E59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115557" y="8257442"/>
              <a:ext cx="74845" cy="151999"/>
            </a:xfrm>
            <a:custGeom>
              <a:avLst/>
              <a:gdLst>
                <a:gd name="connsiteX0" fmla="*/ 36924 w 74845"/>
                <a:gd name="connsiteY0" fmla="*/ 52319 h 151999"/>
                <a:gd name="connsiteX1" fmla="*/ 71118 w 74845"/>
                <a:gd name="connsiteY1" fmla="*/ 52319 h 151999"/>
                <a:gd name="connsiteX2" fmla="*/ 71118 w 74845"/>
                <a:gd name="connsiteY2" fmla="*/ 44792 h 151999"/>
                <a:gd name="connsiteX3" fmla="*/ 36924 w 74845"/>
                <a:gd name="connsiteY3" fmla="*/ 44792 h 151999"/>
                <a:gd name="connsiteX4" fmla="*/ 36924 w 74845"/>
                <a:gd name="connsiteY4" fmla="*/ 115 h 151999"/>
                <a:gd name="connsiteX5" fmla="*/ 30946 w 74845"/>
                <a:gd name="connsiteY5" fmla="*/ 115 h 151999"/>
                <a:gd name="connsiteX6" fmla="*/ 99 w 74845"/>
                <a:gd name="connsiteY6" fmla="*/ 46977 h 151999"/>
                <a:gd name="connsiteX7" fmla="*/ 99 w 74845"/>
                <a:gd name="connsiteY7" fmla="*/ 52319 h 151999"/>
                <a:gd name="connsiteX8" fmla="*/ 20425 w 74845"/>
                <a:gd name="connsiteY8" fmla="*/ 52319 h 151999"/>
                <a:gd name="connsiteX9" fmla="*/ 20425 w 74845"/>
                <a:gd name="connsiteY9" fmla="*/ 119334 h 151999"/>
                <a:gd name="connsiteX10" fmla="*/ 51271 w 74845"/>
                <a:gd name="connsiteY10" fmla="*/ 152114 h 151999"/>
                <a:gd name="connsiteX11" fmla="*/ 74944 w 74845"/>
                <a:gd name="connsiteY11" fmla="*/ 119334 h 151999"/>
                <a:gd name="connsiteX12" fmla="*/ 74944 w 74845"/>
                <a:gd name="connsiteY12" fmla="*/ 105494 h 151999"/>
                <a:gd name="connsiteX13" fmla="*/ 68966 w 74845"/>
                <a:gd name="connsiteY13" fmla="*/ 105494 h 151999"/>
                <a:gd name="connsiteX14" fmla="*/ 68966 w 74845"/>
                <a:gd name="connsiteY14" fmla="*/ 118849 h 151999"/>
                <a:gd name="connsiteX15" fmla="*/ 52945 w 74845"/>
                <a:gd name="connsiteY15" fmla="*/ 146044 h 151999"/>
                <a:gd name="connsiteX16" fmla="*/ 36924 w 74845"/>
                <a:gd name="connsiteY16" fmla="*/ 119820 h 151999"/>
                <a:gd name="connsiteX17" fmla="*/ 36924 w 74845"/>
                <a:gd name="connsiteY17" fmla="*/ 52319 h 1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845" h="151999">
                  <a:moveTo>
                    <a:pt x="36924" y="52319"/>
                  </a:moveTo>
                  <a:lnTo>
                    <a:pt x="71118" y="52319"/>
                  </a:lnTo>
                  <a:lnTo>
                    <a:pt x="71118" y="44792"/>
                  </a:lnTo>
                  <a:lnTo>
                    <a:pt x="36924" y="44792"/>
                  </a:lnTo>
                  <a:lnTo>
                    <a:pt x="36924" y="115"/>
                  </a:lnTo>
                  <a:lnTo>
                    <a:pt x="30946" y="115"/>
                  </a:lnTo>
                  <a:cubicBezTo>
                    <a:pt x="30707" y="20025"/>
                    <a:pt x="23533" y="46006"/>
                    <a:pt x="99" y="46977"/>
                  </a:cubicBezTo>
                  <a:lnTo>
                    <a:pt x="99" y="52319"/>
                  </a:lnTo>
                  <a:lnTo>
                    <a:pt x="20425" y="52319"/>
                  </a:lnTo>
                  <a:lnTo>
                    <a:pt x="20425" y="119334"/>
                  </a:lnTo>
                  <a:cubicBezTo>
                    <a:pt x="20425" y="149200"/>
                    <a:pt x="42663" y="152114"/>
                    <a:pt x="51271" y="152114"/>
                  </a:cubicBezTo>
                  <a:cubicBezTo>
                    <a:pt x="68249" y="152114"/>
                    <a:pt x="74944" y="134874"/>
                    <a:pt x="74944" y="119334"/>
                  </a:cubicBezTo>
                  <a:lnTo>
                    <a:pt x="74944" y="105494"/>
                  </a:lnTo>
                  <a:lnTo>
                    <a:pt x="68966" y="105494"/>
                  </a:lnTo>
                  <a:lnTo>
                    <a:pt x="68966" y="118849"/>
                  </a:lnTo>
                  <a:cubicBezTo>
                    <a:pt x="68966" y="136817"/>
                    <a:pt x="61793" y="146044"/>
                    <a:pt x="52945" y="146044"/>
                  </a:cubicBezTo>
                  <a:cubicBezTo>
                    <a:pt x="36924" y="146044"/>
                    <a:pt x="36924" y="123948"/>
                    <a:pt x="36924" y="119820"/>
                  </a:cubicBezTo>
                  <a:lnTo>
                    <a:pt x="36924" y="52319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96" name="Forme libre 1695">
              <a:extLst>
                <a:ext uri="{FF2B5EF4-FFF2-40B4-BE49-F238E27FC236}">
                  <a16:creationId xmlns:a16="http://schemas.microsoft.com/office/drawing/2014/main" id="{BD892888-7667-6A36-8A4E-AB5C3AE2F2A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214049" y="8297992"/>
              <a:ext cx="107844" cy="111449"/>
            </a:xfrm>
            <a:custGeom>
              <a:avLst/>
              <a:gdLst>
                <a:gd name="connsiteX0" fmla="*/ 69688 w 107844"/>
                <a:gd name="connsiteY0" fmla="*/ 90440 h 111449"/>
                <a:gd name="connsiteX1" fmla="*/ 88339 w 107844"/>
                <a:gd name="connsiteY1" fmla="*/ 110350 h 111449"/>
                <a:gd name="connsiteX2" fmla="*/ 107947 w 107844"/>
                <a:gd name="connsiteY2" fmla="*/ 87283 h 111449"/>
                <a:gd name="connsiteX3" fmla="*/ 107947 w 107844"/>
                <a:gd name="connsiteY3" fmla="*/ 73686 h 111449"/>
                <a:gd name="connsiteX4" fmla="*/ 101969 w 107844"/>
                <a:gd name="connsiteY4" fmla="*/ 73686 h 111449"/>
                <a:gd name="connsiteX5" fmla="*/ 101969 w 107844"/>
                <a:gd name="connsiteY5" fmla="*/ 87283 h 111449"/>
                <a:gd name="connsiteX6" fmla="*/ 93361 w 107844"/>
                <a:gd name="connsiteY6" fmla="*/ 102823 h 111449"/>
                <a:gd name="connsiteX7" fmla="*/ 84513 w 107844"/>
                <a:gd name="connsiteY7" fmla="*/ 90683 h 111449"/>
                <a:gd name="connsiteX8" fmla="*/ 84513 w 107844"/>
                <a:gd name="connsiteY8" fmla="*/ 42121 h 111449"/>
                <a:gd name="connsiteX9" fmla="*/ 75905 w 107844"/>
                <a:gd name="connsiteY9" fmla="*/ 13469 h 111449"/>
                <a:gd name="connsiteX10" fmla="*/ 43145 w 107844"/>
                <a:gd name="connsiteY10" fmla="*/ 115 h 111449"/>
                <a:gd name="connsiteX11" fmla="*/ 7038 w 107844"/>
                <a:gd name="connsiteY11" fmla="*/ 27552 h 111449"/>
                <a:gd name="connsiteX12" fmla="*/ 18037 w 107844"/>
                <a:gd name="connsiteY12" fmla="*/ 38964 h 111449"/>
                <a:gd name="connsiteX13" fmla="*/ 29037 w 107844"/>
                <a:gd name="connsiteY13" fmla="*/ 27795 h 111449"/>
                <a:gd name="connsiteX14" fmla="*/ 16842 w 107844"/>
                <a:gd name="connsiteY14" fmla="*/ 16626 h 111449"/>
                <a:gd name="connsiteX15" fmla="*/ 42667 w 107844"/>
                <a:gd name="connsiteY15" fmla="*/ 5456 h 111449"/>
                <a:gd name="connsiteX16" fmla="*/ 68014 w 107844"/>
                <a:gd name="connsiteY16" fmla="*/ 36536 h 111449"/>
                <a:gd name="connsiteX17" fmla="*/ 68014 w 107844"/>
                <a:gd name="connsiteY17" fmla="*/ 45520 h 111449"/>
                <a:gd name="connsiteX18" fmla="*/ 24015 w 107844"/>
                <a:gd name="connsiteY18" fmla="*/ 54261 h 111449"/>
                <a:gd name="connsiteX19" fmla="*/ 103 w 107844"/>
                <a:gd name="connsiteY19" fmla="*/ 85827 h 111449"/>
                <a:gd name="connsiteX20" fmla="*/ 38363 w 107844"/>
                <a:gd name="connsiteY20" fmla="*/ 111564 h 111449"/>
                <a:gd name="connsiteX21" fmla="*/ 69688 w 107844"/>
                <a:gd name="connsiteY21" fmla="*/ 90440 h 111449"/>
                <a:gd name="connsiteX22" fmla="*/ 68014 w 107844"/>
                <a:gd name="connsiteY22" fmla="*/ 50619 h 111449"/>
                <a:gd name="connsiteX23" fmla="*/ 68014 w 107844"/>
                <a:gd name="connsiteY23" fmla="*/ 74900 h 111449"/>
                <a:gd name="connsiteX24" fmla="*/ 40036 w 107844"/>
                <a:gd name="connsiteY24" fmla="*/ 106223 h 111449"/>
                <a:gd name="connsiteX25" fmla="*/ 18515 w 107844"/>
                <a:gd name="connsiteY25" fmla="*/ 85584 h 111449"/>
                <a:gd name="connsiteX26" fmla="*/ 68014 w 107844"/>
                <a:gd name="connsiteY26" fmla="*/ 50619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844" h="111449">
                  <a:moveTo>
                    <a:pt x="69688" y="90440"/>
                  </a:moveTo>
                  <a:cubicBezTo>
                    <a:pt x="70644" y="100152"/>
                    <a:pt x="77100" y="110350"/>
                    <a:pt x="88339" y="110350"/>
                  </a:cubicBezTo>
                  <a:cubicBezTo>
                    <a:pt x="93361" y="110350"/>
                    <a:pt x="107947" y="106951"/>
                    <a:pt x="107947" y="87283"/>
                  </a:cubicBezTo>
                  <a:lnTo>
                    <a:pt x="107947" y="73686"/>
                  </a:lnTo>
                  <a:lnTo>
                    <a:pt x="101969" y="73686"/>
                  </a:lnTo>
                  <a:lnTo>
                    <a:pt x="101969" y="87283"/>
                  </a:lnTo>
                  <a:cubicBezTo>
                    <a:pt x="101969" y="101366"/>
                    <a:pt x="95991" y="102823"/>
                    <a:pt x="93361" y="102823"/>
                  </a:cubicBezTo>
                  <a:cubicBezTo>
                    <a:pt x="85470" y="102823"/>
                    <a:pt x="84513" y="91897"/>
                    <a:pt x="84513" y="90683"/>
                  </a:cubicBezTo>
                  <a:lnTo>
                    <a:pt x="84513" y="42121"/>
                  </a:lnTo>
                  <a:cubicBezTo>
                    <a:pt x="84513" y="31923"/>
                    <a:pt x="84513" y="22453"/>
                    <a:pt x="75905" y="13469"/>
                  </a:cubicBezTo>
                  <a:cubicBezTo>
                    <a:pt x="66579" y="4000"/>
                    <a:pt x="54623" y="115"/>
                    <a:pt x="43145" y="115"/>
                  </a:cubicBezTo>
                  <a:cubicBezTo>
                    <a:pt x="23537" y="115"/>
                    <a:pt x="7038" y="11527"/>
                    <a:pt x="7038" y="27552"/>
                  </a:cubicBezTo>
                  <a:cubicBezTo>
                    <a:pt x="7038" y="34836"/>
                    <a:pt x="11820" y="38964"/>
                    <a:pt x="18037" y="38964"/>
                  </a:cubicBezTo>
                  <a:cubicBezTo>
                    <a:pt x="24733" y="38964"/>
                    <a:pt x="29037" y="34108"/>
                    <a:pt x="29037" y="27795"/>
                  </a:cubicBezTo>
                  <a:cubicBezTo>
                    <a:pt x="29037" y="24881"/>
                    <a:pt x="27841" y="16868"/>
                    <a:pt x="16842" y="16626"/>
                  </a:cubicBezTo>
                  <a:cubicBezTo>
                    <a:pt x="23298" y="8127"/>
                    <a:pt x="35015" y="5456"/>
                    <a:pt x="42667" y="5456"/>
                  </a:cubicBezTo>
                  <a:cubicBezTo>
                    <a:pt x="54384" y="5456"/>
                    <a:pt x="68014" y="14926"/>
                    <a:pt x="68014" y="36536"/>
                  </a:cubicBezTo>
                  <a:lnTo>
                    <a:pt x="68014" y="45520"/>
                  </a:lnTo>
                  <a:cubicBezTo>
                    <a:pt x="55819" y="46249"/>
                    <a:pt x="39080" y="46977"/>
                    <a:pt x="24015" y="54261"/>
                  </a:cubicBezTo>
                  <a:cubicBezTo>
                    <a:pt x="6081" y="62517"/>
                    <a:pt x="103" y="75143"/>
                    <a:pt x="103" y="85827"/>
                  </a:cubicBezTo>
                  <a:cubicBezTo>
                    <a:pt x="103" y="105494"/>
                    <a:pt x="23298" y="111564"/>
                    <a:pt x="38363" y="111564"/>
                  </a:cubicBezTo>
                  <a:cubicBezTo>
                    <a:pt x="54145" y="111564"/>
                    <a:pt x="65144" y="101852"/>
                    <a:pt x="69688" y="90440"/>
                  </a:cubicBezTo>
                  <a:close/>
                  <a:moveTo>
                    <a:pt x="68014" y="50619"/>
                  </a:moveTo>
                  <a:lnTo>
                    <a:pt x="68014" y="74900"/>
                  </a:lnTo>
                  <a:cubicBezTo>
                    <a:pt x="68014" y="97967"/>
                    <a:pt x="50797" y="106223"/>
                    <a:pt x="40036" y="106223"/>
                  </a:cubicBezTo>
                  <a:cubicBezTo>
                    <a:pt x="28319" y="106223"/>
                    <a:pt x="18515" y="97724"/>
                    <a:pt x="18515" y="85584"/>
                  </a:cubicBezTo>
                  <a:cubicBezTo>
                    <a:pt x="18515" y="72229"/>
                    <a:pt x="28559" y="52076"/>
                    <a:pt x="68014" y="5061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97" name="Forme libre 1696">
              <a:extLst>
                <a:ext uri="{FF2B5EF4-FFF2-40B4-BE49-F238E27FC236}">
                  <a16:creationId xmlns:a16="http://schemas.microsoft.com/office/drawing/2014/main" id="{57CC1C37-D3A3-78DD-56C4-5F7ADB42C03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331220" y="8299449"/>
              <a:ext cx="120278" cy="107322"/>
            </a:xfrm>
            <a:custGeom>
              <a:avLst/>
              <a:gdLst>
                <a:gd name="connsiteX0" fmla="*/ 18760 w 120278"/>
                <a:gd name="connsiteY0" fmla="*/ 23910 h 107322"/>
                <a:gd name="connsiteX1" fmla="*/ 18760 w 120278"/>
                <a:gd name="connsiteY1" fmla="*/ 88983 h 107322"/>
                <a:gd name="connsiteX2" fmla="*/ 108 w 120278"/>
                <a:gd name="connsiteY2" fmla="*/ 99910 h 107322"/>
                <a:gd name="connsiteX3" fmla="*/ 108 w 120278"/>
                <a:gd name="connsiteY3" fmla="*/ 107437 h 107322"/>
                <a:gd name="connsiteX4" fmla="*/ 27129 w 120278"/>
                <a:gd name="connsiteY4" fmla="*/ 106708 h 107322"/>
                <a:gd name="connsiteX5" fmla="*/ 53911 w 120278"/>
                <a:gd name="connsiteY5" fmla="*/ 107437 h 107322"/>
                <a:gd name="connsiteX6" fmla="*/ 53911 w 120278"/>
                <a:gd name="connsiteY6" fmla="*/ 99910 h 107322"/>
                <a:gd name="connsiteX7" fmla="*/ 35259 w 120278"/>
                <a:gd name="connsiteY7" fmla="*/ 88983 h 107322"/>
                <a:gd name="connsiteX8" fmla="*/ 35259 w 120278"/>
                <a:gd name="connsiteY8" fmla="*/ 44306 h 107322"/>
                <a:gd name="connsiteX9" fmla="*/ 67541 w 120278"/>
                <a:gd name="connsiteY9" fmla="*/ 5456 h 107322"/>
                <a:gd name="connsiteX10" fmla="*/ 85236 w 120278"/>
                <a:gd name="connsiteY10" fmla="*/ 32408 h 107322"/>
                <a:gd name="connsiteX11" fmla="*/ 85236 w 120278"/>
                <a:gd name="connsiteY11" fmla="*/ 88983 h 107322"/>
                <a:gd name="connsiteX12" fmla="*/ 66584 w 120278"/>
                <a:gd name="connsiteY12" fmla="*/ 99910 h 107322"/>
                <a:gd name="connsiteX13" fmla="*/ 66584 w 120278"/>
                <a:gd name="connsiteY13" fmla="*/ 107437 h 107322"/>
                <a:gd name="connsiteX14" fmla="*/ 93605 w 120278"/>
                <a:gd name="connsiteY14" fmla="*/ 106708 h 107322"/>
                <a:gd name="connsiteX15" fmla="*/ 120386 w 120278"/>
                <a:gd name="connsiteY15" fmla="*/ 107437 h 107322"/>
                <a:gd name="connsiteX16" fmla="*/ 120386 w 120278"/>
                <a:gd name="connsiteY16" fmla="*/ 99910 h 107322"/>
                <a:gd name="connsiteX17" fmla="*/ 101735 w 120278"/>
                <a:gd name="connsiteY17" fmla="*/ 92625 h 107322"/>
                <a:gd name="connsiteX18" fmla="*/ 101735 w 120278"/>
                <a:gd name="connsiteY18" fmla="*/ 46249 h 107322"/>
                <a:gd name="connsiteX19" fmla="*/ 94322 w 120278"/>
                <a:gd name="connsiteY19" fmla="*/ 9099 h 107322"/>
                <a:gd name="connsiteX20" fmla="*/ 69214 w 120278"/>
                <a:gd name="connsiteY20" fmla="*/ 115 h 107322"/>
                <a:gd name="connsiteX21" fmla="*/ 33824 w 120278"/>
                <a:gd name="connsiteY21" fmla="*/ 25610 h 107322"/>
                <a:gd name="connsiteX22" fmla="*/ 33824 w 120278"/>
                <a:gd name="connsiteY22" fmla="*/ 115 h 107322"/>
                <a:gd name="connsiteX23" fmla="*/ 108 w 120278"/>
                <a:gd name="connsiteY23" fmla="*/ 2785 h 107322"/>
                <a:gd name="connsiteX24" fmla="*/ 108 w 120278"/>
                <a:gd name="connsiteY24" fmla="*/ 10313 h 107322"/>
                <a:gd name="connsiteX25" fmla="*/ 18760 w 120278"/>
                <a:gd name="connsiteY25" fmla="*/ 23910 h 10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278" h="107322">
                  <a:moveTo>
                    <a:pt x="18760" y="23910"/>
                  </a:moveTo>
                  <a:lnTo>
                    <a:pt x="18760" y="88983"/>
                  </a:lnTo>
                  <a:cubicBezTo>
                    <a:pt x="18760" y="99910"/>
                    <a:pt x="16129" y="99910"/>
                    <a:pt x="108" y="99910"/>
                  </a:cubicBezTo>
                  <a:lnTo>
                    <a:pt x="108" y="107437"/>
                  </a:lnTo>
                  <a:cubicBezTo>
                    <a:pt x="8477" y="107194"/>
                    <a:pt x="20673" y="106708"/>
                    <a:pt x="27129" y="106708"/>
                  </a:cubicBezTo>
                  <a:cubicBezTo>
                    <a:pt x="33346" y="106708"/>
                    <a:pt x="45780" y="107194"/>
                    <a:pt x="53911" y="107437"/>
                  </a:cubicBezTo>
                  <a:lnTo>
                    <a:pt x="53911" y="99910"/>
                  </a:lnTo>
                  <a:cubicBezTo>
                    <a:pt x="37889" y="99910"/>
                    <a:pt x="35259" y="99910"/>
                    <a:pt x="35259" y="88983"/>
                  </a:cubicBezTo>
                  <a:lnTo>
                    <a:pt x="35259" y="44306"/>
                  </a:lnTo>
                  <a:cubicBezTo>
                    <a:pt x="35259" y="19054"/>
                    <a:pt x="52237" y="5456"/>
                    <a:pt x="67541" y="5456"/>
                  </a:cubicBezTo>
                  <a:cubicBezTo>
                    <a:pt x="82605" y="5456"/>
                    <a:pt x="85236" y="18568"/>
                    <a:pt x="85236" y="32408"/>
                  </a:cubicBezTo>
                  <a:lnTo>
                    <a:pt x="85236" y="88983"/>
                  </a:lnTo>
                  <a:cubicBezTo>
                    <a:pt x="85236" y="99910"/>
                    <a:pt x="82605" y="99910"/>
                    <a:pt x="66584" y="99910"/>
                  </a:cubicBezTo>
                  <a:lnTo>
                    <a:pt x="66584" y="107437"/>
                  </a:lnTo>
                  <a:cubicBezTo>
                    <a:pt x="74953" y="107194"/>
                    <a:pt x="87149" y="106708"/>
                    <a:pt x="93605" y="106708"/>
                  </a:cubicBezTo>
                  <a:cubicBezTo>
                    <a:pt x="99822" y="106708"/>
                    <a:pt x="112256" y="107194"/>
                    <a:pt x="120386" y="107437"/>
                  </a:cubicBezTo>
                  <a:lnTo>
                    <a:pt x="120386" y="99910"/>
                  </a:lnTo>
                  <a:cubicBezTo>
                    <a:pt x="107952" y="99910"/>
                    <a:pt x="101974" y="99910"/>
                    <a:pt x="101735" y="92625"/>
                  </a:cubicBezTo>
                  <a:lnTo>
                    <a:pt x="101735" y="46249"/>
                  </a:lnTo>
                  <a:cubicBezTo>
                    <a:pt x="101735" y="25367"/>
                    <a:pt x="101735" y="17840"/>
                    <a:pt x="94322" y="9099"/>
                  </a:cubicBezTo>
                  <a:cubicBezTo>
                    <a:pt x="90974" y="4971"/>
                    <a:pt x="83083" y="115"/>
                    <a:pt x="69214" y="115"/>
                  </a:cubicBezTo>
                  <a:cubicBezTo>
                    <a:pt x="51758" y="115"/>
                    <a:pt x="40520" y="10555"/>
                    <a:pt x="33824" y="25610"/>
                  </a:cubicBezTo>
                  <a:lnTo>
                    <a:pt x="33824" y="115"/>
                  </a:lnTo>
                  <a:lnTo>
                    <a:pt x="108" y="2785"/>
                  </a:lnTo>
                  <a:lnTo>
                    <a:pt x="108" y="10313"/>
                  </a:lnTo>
                  <a:cubicBezTo>
                    <a:pt x="16847" y="10313"/>
                    <a:pt x="18760" y="12012"/>
                    <a:pt x="18760" y="23910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98" name="Forme libre 1697">
              <a:extLst>
                <a:ext uri="{FF2B5EF4-FFF2-40B4-BE49-F238E27FC236}">
                  <a16:creationId xmlns:a16="http://schemas.microsoft.com/office/drawing/2014/main" id="{3128EFFA-4B2E-9F24-2A1E-2FAEC815FDA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464066" y="8238260"/>
              <a:ext cx="120278" cy="168510"/>
            </a:xfrm>
            <a:custGeom>
              <a:avLst/>
              <a:gdLst>
                <a:gd name="connsiteX0" fmla="*/ 18765 w 120278"/>
                <a:gd name="connsiteY0" fmla="*/ 150171 h 168510"/>
                <a:gd name="connsiteX1" fmla="*/ 114 w 120278"/>
                <a:gd name="connsiteY1" fmla="*/ 161098 h 168510"/>
                <a:gd name="connsiteX2" fmla="*/ 114 w 120278"/>
                <a:gd name="connsiteY2" fmla="*/ 168625 h 168510"/>
                <a:gd name="connsiteX3" fmla="*/ 27134 w 120278"/>
                <a:gd name="connsiteY3" fmla="*/ 167896 h 168510"/>
                <a:gd name="connsiteX4" fmla="*/ 53916 w 120278"/>
                <a:gd name="connsiteY4" fmla="*/ 168625 h 168510"/>
                <a:gd name="connsiteX5" fmla="*/ 53916 w 120278"/>
                <a:gd name="connsiteY5" fmla="*/ 161098 h 168510"/>
                <a:gd name="connsiteX6" fmla="*/ 35265 w 120278"/>
                <a:gd name="connsiteY6" fmla="*/ 150171 h 168510"/>
                <a:gd name="connsiteX7" fmla="*/ 35265 w 120278"/>
                <a:gd name="connsiteY7" fmla="*/ 105494 h 168510"/>
                <a:gd name="connsiteX8" fmla="*/ 67546 w 120278"/>
                <a:gd name="connsiteY8" fmla="*/ 66645 h 168510"/>
                <a:gd name="connsiteX9" fmla="*/ 85241 w 120278"/>
                <a:gd name="connsiteY9" fmla="*/ 93596 h 168510"/>
                <a:gd name="connsiteX10" fmla="*/ 85241 w 120278"/>
                <a:gd name="connsiteY10" fmla="*/ 150171 h 168510"/>
                <a:gd name="connsiteX11" fmla="*/ 66590 w 120278"/>
                <a:gd name="connsiteY11" fmla="*/ 161098 h 168510"/>
                <a:gd name="connsiteX12" fmla="*/ 66590 w 120278"/>
                <a:gd name="connsiteY12" fmla="*/ 168625 h 168510"/>
                <a:gd name="connsiteX13" fmla="*/ 93610 w 120278"/>
                <a:gd name="connsiteY13" fmla="*/ 167896 h 168510"/>
                <a:gd name="connsiteX14" fmla="*/ 120392 w 120278"/>
                <a:gd name="connsiteY14" fmla="*/ 168625 h 168510"/>
                <a:gd name="connsiteX15" fmla="*/ 120392 w 120278"/>
                <a:gd name="connsiteY15" fmla="*/ 161098 h 168510"/>
                <a:gd name="connsiteX16" fmla="*/ 101741 w 120278"/>
                <a:gd name="connsiteY16" fmla="*/ 153813 h 168510"/>
                <a:gd name="connsiteX17" fmla="*/ 101741 w 120278"/>
                <a:gd name="connsiteY17" fmla="*/ 107437 h 168510"/>
                <a:gd name="connsiteX18" fmla="*/ 94328 w 120278"/>
                <a:gd name="connsiteY18" fmla="*/ 70287 h 168510"/>
                <a:gd name="connsiteX19" fmla="*/ 69220 w 120278"/>
                <a:gd name="connsiteY19" fmla="*/ 61303 h 168510"/>
                <a:gd name="connsiteX20" fmla="*/ 34547 w 120278"/>
                <a:gd name="connsiteY20" fmla="*/ 85098 h 168510"/>
                <a:gd name="connsiteX21" fmla="*/ 34547 w 120278"/>
                <a:gd name="connsiteY21" fmla="*/ 115 h 168510"/>
                <a:gd name="connsiteX22" fmla="*/ 114 w 120278"/>
                <a:gd name="connsiteY22" fmla="*/ 2785 h 168510"/>
                <a:gd name="connsiteX23" fmla="*/ 114 w 120278"/>
                <a:gd name="connsiteY23" fmla="*/ 10313 h 168510"/>
                <a:gd name="connsiteX24" fmla="*/ 18765 w 120278"/>
                <a:gd name="connsiteY24" fmla="*/ 23910 h 168510"/>
                <a:gd name="connsiteX25" fmla="*/ 18765 w 120278"/>
                <a:gd name="connsiteY25" fmla="*/ 150171 h 16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278" h="168510">
                  <a:moveTo>
                    <a:pt x="18765" y="150171"/>
                  </a:moveTo>
                  <a:cubicBezTo>
                    <a:pt x="18765" y="161098"/>
                    <a:pt x="16135" y="161098"/>
                    <a:pt x="114" y="161098"/>
                  </a:cubicBezTo>
                  <a:lnTo>
                    <a:pt x="114" y="168625"/>
                  </a:lnTo>
                  <a:cubicBezTo>
                    <a:pt x="8483" y="168382"/>
                    <a:pt x="20678" y="167896"/>
                    <a:pt x="27134" y="167896"/>
                  </a:cubicBezTo>
                  <a:cubicBezTo>
                    <a:pt x="33352" y="167896"/>
                    <a:pt x="45786" y="168382"/>
                    <a:pt x="53916" y="168625"/>
                  </a:cubicBezTo>
                  <a:lnTo>
                    <a:pt x="53916" y="161098"/>
                  </a:lnTo>
                  <a:cubicBezTo>
                    <a:pt x="37895" y="161098"/>
                    <a:pt x="35265" y="161098"/>
                    <a:pt x="35265" y="150171"/>
                  </a:cubicBezTo>
                  <a:lnTo>
                    <a:pt x="35265" y="105494"/>
                  </a:lnTo>
                  <a:cubicBezTo>
                    <a:pt x="35265" y="80242"/>
                    <a:pt x="52242" y="66645"/>
                    <a:pt x="67546" y="66645"/>
                  </a:cubicBezTo>
                  <a:cubicBezTo>
                    <a:pt x="82611" y="66645"/>
                    <a:pt x="85241" y="79756"/>
                    <a:pt x="85241" y="93596"/>
                  </a:cubicBezTo>
                  <a:lnTo>
                    <a:pt x="85241" y="150171"/>
                  </a:lnTo>
                  <a:cubicBezTo>
                    <a:pt x="85241" y="161098"/>
                    <a:pt x="82611" y="161098"/>
                    <a:pt x="66590" y="161098"/>
                  </a:cubicBezTo>
                  <a:lnTo>
                    <a:pt x="66590" y="168625"/>
                  </a:lnTo>
                  <a:cubicBezTo>
                    <a:pt x="74959" y="168382"/>
                    <a:pt x="87154" y="167896"/>
                    <a:pt x="93610" y="167896"/>
                  </a:cubicBezTo>
                  <a:cubicBezTo>
                    <a:pt x="99828" y="167896"/>
                    <a:pt x="112262" y="168382"/>
                    <a:pt x="120392" y="168625"/>
                  </a:cubicBezTo>
                  <a:lnTo>
                    <a:pt x="120392" y="161098"/>
                  </a:lnTo>
                  <a:cubicBezTo>
                    <a:pt x="107958" y="161098"/>
                    <a:pt x="101980" y="161098"/>
                    <a:pt x="101741" y="153813"/>
                  </a:cubicBezTo>
                  <a:lnTo>
                    <a:pt x="101741" y="107437"/>
                  </a:lnTo>
                  <a:cubicBezTo>
                    <a:pt x="101741" y="86555"/>
                    <a:pt x="101741" y="79028"/>
                    <a:pt x="94328" y="70287"/>
                  </a:cubicBezTo>
                  <a:cubicBezTo>
                    <a:pt x="90980" y="66159"/>
                    <a:pt x="83089" y="61303"/>
                    <a:pt x="69220" y="61303"/>
                  </a:cubicBezTo>
                  <a:cubicBezTo>
                    <a:pt x="49134" y="61303"/>
                    <a:pt x="38612" y="75871"/>
                    <a:pt x="34547" y="85098"/>
                  </a:cubicBezTo>
                  <a:lnTo>
                    <a:pt x="34547" y="115"/>
                  </a:lnTo>
                  <a:lnTo>
                    <a:pt x="114" y="2785"/>
                  </a:lnTo>
                  <a:lnTo>
                    <a:pt x="114" y="10313"/>
                  </a:lnTo>
                  <a:cubicBezTo>
                    <a:pt x="16852" y="10313"/>
                    <a:pt x="18765" y="12012"/>
                    <a:pt x="18765" y="23910"/>
                  </a:cubicBezTo>
                  <a:lnTo>
                    <a:pt x="18765" y="150171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99" name="Forme libre 1698">
              <a:extLst>
                <a:ext uri="{FF2B5EF4-FFF2-40B4-BE49-F238E27FC236}">
                  <a16:creationId xmlns:a16="http://schemas.microsoft.com/office/drawing/2014/main" id="{753A40BA-81BB-A97A-1957-0AAD17E4907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642264" y="8238260"/>
              <a:ext cx="108322" cy="171181"/>
            </a:xfrm>
            <a:custGeom>
              <a:avLst/>
              <a:gdLst>
                <a:gd name="connsiteX0" fmla="*/ 55597 w 108322"/>
                <a:gd name="connsiteY0" fmla="*/ 2785 h 171181"/>
                <a:gd name="connsiteX1" fmla="*/ 52489 w 108322"/>
                <a:gd name="connsiteY1" fmla="*/ 115 h 171181"/>
                <a:gd name="connsiteX2" fmla="*/ 23316 w 108322"/>
                <a:gd name="connsiteY2" fmla="*/ 2543 h 171181"/>
                <a:gd name="connsiteX3" fmla="*/ 18772 w 108322"/>
                <a:gd name="connsiteY3" fmla="*/ 7399 h 171181"/>
                <a:gd name="connsiteX4" fmla="*/ 24511 w 108322"/>
                <a:gd name="connsiteY4" fmla="*/ 10313 h 171181"/>
                <a:gd name="connsiteX5" fmla="*/ 36467 w 108322"/>
                <a:gd name="connsiteY5" fmla="*/ 14440 h 171181"/>
                <a:gd name="connsiteX6" fmla="*/ 35750 w 108322"/>
                <a:gd name="connsiteY6" fmla="*/ 19297 h 171181"/>
                <a:gd name="connsiteX7" fmla="*/ 1077 w 108322"/>
                <a:gd name="connsiteY7" fmla="*/ 159155 h 171181"/>
                <a:gd name="connsiteX8" fmla="*/ 121 w 108322"/>
                <a:gd name="connsiteY8" fmla="*/ 164497 h 171181"/>
                <a:gd name="connsiteX9" fmla="*/ 7055 w 108322"/>
                <a:gd name="connsiteY9" fmla="*/ 171296 h 171181"/>
                <a:gd name="connsiteX10" fmla="*/ 15186 w 108322"/>
                <a:gd name="connsiteY10" fmla="*/ 166197 h 171181"/>
                <a:gd name="connsiteX11" fmla="*/ 28576 w 108322"/>
                <a:gd name="connsiteY11" fmla="*/ 113021 h 171181"/>
                <a:gd name="connsiteX12" fmla="*/ 56315 w 108322"/>
                <a:gd name="connsiteY12" fmla="*/ 133660 h 171181"/>
                <a:gd name="connsiteX13" fmla="*/ 55597 w 108322"/>
                <a:gd name="connsiteY13" fmla="*/ 138759 h 171181"/>
                <a:gd name="connsiteX14" fmla="*/ 54641 w 108322"/>
                <a:gd name="connsiteY14" fmla="*/ 147258 h 171181"/>
                <a:gd name="connsiteX15" fmla="*/ 76640 w 108322"/>
                <a:gd name="connsiteY15" fmla="*/ 171296 h 171181"/>
                <a:gd name="connsiteX16" fmla="*/ 95531 w 108322"/>
                <a:gd name="connsiteY16" fmla="*/ 158427 h 171181"/>
                <a:gd name="connsiteX17" fmla="*/ 104139 w 108322"/>
                <a:gd name="connsiteY17" fmla="*/ 133903 h 171181"/>
                <a:gd name="connsiteX18" fmla="*/ 101269 w 108322"/>
                <a:gd name="connsiteY18" fmla="*/ 131475 h 171181"/>
                <a:gd name="connsiteX19" fmla="*/ 97922 w 108322"/>
                <a:gd name="connsiteY19" fmla="*/ 135845 h 171181"/>
                <a:gd name="connsiteX20" fmla="*/ 77118 w 108322"/>
                <a:gd name="connsiteY20" fmla="*/ 165954 h 171181"/>
                <a:gd name="connsiteX21" fmla="*/ 69466 w 108322"/>
                <a:gd name="connsiteY21" fmla="*/ 154542 h 171181"/>
                <a:gd name="connsiteX22" fmla="*/ 71379 w 108322"/>
                <a:gd name="connsiteY22" fmla="*/ 140944 h 171181"/>
                <a:gd name="connsiteX23" fmla="*/ 72336 w 108322"/>
                <a:gd name="connsiteY23" fmla="*/ 133417 h 171181"/>
                <a:gd name="connsiteX24" fmla="*/ 36946 w 108322"/>
                <a:gd name="connsiteY24" fmla="*/ 107922 h 171181"/>
                <a:gd name="connsiteX25" fmla="*/ 57510 w 108322"/>
                <a:gd name="connsiteY25" fmla="*/ 89954 h 171181"/>
                <a:gd name="connsiteX26" fmla="*/ 91705 w 108322"/>
                <a:gd name="connsiteY26" fmla="*/ 66645 h 171181"/>
                <a:gd name="connsiteX27" fmla="*/ 93857 w 108322"/>
                <a:gd name="connsiteY27" fmla="*/ 66887 h 171181"/>
                <a:gd name="connsiteX28" fmla="*/ 98878 w 108322"/>
                <a:gd name="connsiteY28" fmla="*/ 68830 h 171181"/>
                <a:gd name="connsiteX29" fmla="*/ 99835 w 108322"/>
                <a:gd name="connsiteY29" fmla="*/ 69801 h 171181"/>
                <a:gd name="connsiteX30" fmla="*/ 86205 w 108322"/>
                <a:gd name="connsiteY30" fmla="*/ 82913 h 171181"/>
                <a:gd name="connsiteX31" fmla="*/ 95291 w 108322"/>
                <a:gd name="connsiteY31" fmla="*/ 91411 h 171181"/>
                <a:gd name="connsiteX32" fmla="*/ 108443 w 108322"/>
                <a:gd name="connsiteY32" fmla="*/ 76600 h 171181"/>
                <a:gd name="connsiteX33" fmla="*/ 92183 w 108322"/>
                <a:gd name="connsiteY33" fmla="*/ 61303 h 171181"/>
                <a:gd name="connsiteX34" fmla="*/ 57271 w 108322"/>
                <a:gd name="connsiteY34" fmla="*/ 82670 h 171181"/>
                <a:gd name="connsiteX35" fmla="*/ 30728 w 108322"/>
                <a:gd name="connsiteY35" fmla="*/ 105251 h 171181"/>
                <a:gd name="connsiteX36" fmla="*/ 55597 w 108322"/>
                <a:gd name="connsiteY36" fmla="*/ 2785 h 17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8322" h="171181">
                  <a:moveTo>
                    <a:pt x="55597" y="2785"/>
                  </a:moveTo>
                  <a:cubicBezTo>
                    <a:pt x="55597" y="2543"/>
                    <a:pt x="55597" y="115"/>
                    <a:pt x="52489" y="115"/>
                  </a:cubicBezTo>
                  <a:cubicBezTo>
                    <a:pt x="46989" y="115"/>
                    <a:pt x="29533" y="2057"/>
                    <a:pt x="23316" y="2543"/>
                  </a:cubicBezTo>
                  <a:cubicBezTo>
                    <a:pt x="21403" y="2785"/>
                    <a:pt x="18772" y="3028"/>
                    <a:pt x="18772" y="7399"/>
                  </a:cubicBezTo>
                  <a:cubicBezTo>
                    <a:pt x="18772" y="10313"/>
                    <a:pt x="20924" y="10313"/>
                    <a:pt x="24511" y="10313"/>
                  </a:cubicBezTo>
                  <a:cubicBezTo>
                    <a:pt x="35989" y="10313"/>
                    <a:pt x="36467" y="12012"/>
                    <a:pt x="36467" y="14440"/>
                  </a:cubicBezTo>
                  <a:lnTo>
                    <a:pt x="35750" y="19297"/>
                  </a:lnTo>
                  <a:lnTo>
                    <a:pt x="1077" y="159155"/>
                  </a:lnTo>
                  <a:cubicBezTo>
                    <a:pt x="121" y="162555"/>
                    <a:pt x="121" y="163040"/>
                    <a:pt x="121" y="164497"/>
                  </a:cubicBezTo>
                  <a:cubicBezTo>
                    <a:pt x="121" y="170082"/>
                    <a:pt x="4903" y="171296"/>
                    <a:pt x="7055" y="171296"/>
                  </a:cubicBezTo>
                  <a:cubicBezTo>
                    <a:pt x="10164" y="171296"/>
                    <a:pt x="13751" y="169110"/>
                    <a:pt x="15186" y="166197"/>
                  </a:cubicBezTo>
                  <a:cubicBezTo>
                    <a:pt x="16381" y="164011"/>
                    <a:pt x="27142" y="119092"/>
                    <a:pt x="28576" y="113021"/>
                  </a:cubicBezTo>
                  <a:cubicBezTo>
                    <a:pt x="36706" y="113750"/>
                    <a:pt x="56315" y="117635"/>
                    <a:pt x="56315" y="133660"/>
                  </a:cubicBezTo>
                  <a:cubicBezTo>
                    <a:pt x="56315" y="135360"/>
                    <a:pt x="56315" y="136331"/>
                    <a:pt x="55597" y="138759"/>
                  </a:cubicBezTo>
                  <a:cubicBezTo>
                    <a:pt x="55119" y="141673"/>
                    <a:pt x="54641" y="144587"/>
                    <a:pt x="54641" y="147258"/>
                  </a:cubicBezTo>
                  <a:cubicBezTo>
                    <a:pt x="54641" y="161583"/>
                    <a:pt x="64206" y="171296"/>
                    <a:pt x="76640" y="171296"/>
                  </a:cubicBezTo>
                  <a:cubicBezTo>
                    <a:pt x="83814" y="171296"/>
                    <a:pt x="90270" y="167411"/>
                    <a:pt x="95531" y="158427"/>
                  </a:cubicBezTo>
                  <a:cubicBezTo>
                    <a:pt x="101509" y="147743"/>
                    <a:pt x="104139" y="134389"/>
                    <a:pt x="104139" y="133903"/>
                  </a:cubicBezTo>
                  <a:cubicBezTo>
                    <a:pt x="104139" y="131475"/>
                    <a:pt x="101987" y="131475"/>
                    <a:pt x="101269" y="131475"/>
                  </a:cubicBezTo>
                  <a:cubicBezTo>
                    <a:pt x="98878" y="131475"/>
                    <a:pt x="98639" y="132446"/>
                    <a:pt x="97922" y="135845"/>
                  </a:cubicBezTo>
                  <a:cubicBezTo>
                    <a:pt x="93139" y="153571"/>
                    <a:pt x="87639" y="165954"/>
                    <a:pt x="77118" y="165954"/>
                  </a:cubicBezTo>
                  <a:cubicBezTo>
                    <a:pt x="72575" y="165954"/>
                    <a:pt x="69466" y="163283"/>
                    <a:pt x="69466" y="154542"/>
                  </a:cubicBezTo>
                  <a:cubicBezTo>
                    <a:pt x="69466" y="150414"/>
                    <a:pt x="70423" y="144829"/>
                    <a:pt x="71379" y="140944"/>
                  </a:cubicBezTo>
                  <a:cubicBezTo>
                    <a:pt x="72336" y="136817"/>
                    <a:pt x="72336" y="135845"/>
                    <a:pt x="72336" y="133417"/>
                  </a:cubicBezTo>
                  <a:cubicBezTo>
                    <a:pt x="72336" y="117635"/>
                    <a:pt x="57271" y="110593"/>
                    <a:pt x="36946" y="107922"/>
                  </a:cubicBezTo>
                  <a:cubicBezTo>
                    <a:pt x="44358" y="103552"/>
                    <a:pt x="52010" y="95782"/>
                    <a:pt x="57510" y="89954"/>
                  </a:cubicBezTo>
                  <a:cubicBezTo>
                    <a:pt x="68988" y="77085"/>
                    <a:pt x="79988" y="66645"/>
                    <a:pt x="91705" y="66645"/>
                  </a:cubicBezTo>
                  <a:cubicBezTo>
                    <a:pt x="93139" y="66645"/>
                    <a:pt x="93378" y="66645"/>
                    <a:pt x="93857" y="66887"/>
                  </a:cubicBezTo>
                  <a:cubicBezTo>
                    <a:pt x="96726" y="67373"/>
                    <a:pt x="96965" y="67373"/>
                    <a:pt x="98878" y="68830"/>
                  </a:cubicBezTo>
                  <a:cubicBezTo>
                    <a:pt x="99356" y="69073"/>
                    <a:pt x="99356" y="69315"/>
                    <a:pt x="99835" y="69801"/>
                  </a:cubicBezTo>
                  <a:cubicBezTo>
                    <a:pt x="88357" y="70530"/>
                    <a:pt x="86205" y="79999"/>
                    <a:pt x="86205" y="82913"/>
                  </a:cubicBezTo>
                  <a:cubicBezTo>
                    <a:pt x="86205" y="86798"/>
                    <a:pt x="88835" y="91411"/>
                    <a:pt x="95291" y="91411"/>
                  </a:cubicBezTo>
                  <a:cubicBezTo>
                    <a:pt x="101509" y="91411"/>
                    <a:pt x="108443" y="86069"/>
                    <a:pt x="108443" y="76600"/>
                  </a:cubicBezTo>
                  <a:cubicBezTo>
                    <a:pt x="108443" y="69315"/>
                    <a:pt x="102943" y="61303"/>
                    <a:pt x="92183" y="61303"/>
                  </a:cubicBezTo>
                  <a:cubicBezTo>
                    <a:pt x="85487" y="61303"/>
                    <a:pt x="74488" y="63245"/>
                    <a:pt x="57271" y="82670"/>
                  </a:cubicBezTo>
                  <a:cubicBezTo>
                    <a:pt x="49141" y="91897"/>
                    <a:pt x="39815" y="101609"/>
                    <a:pt x="30728" y="105251"/>
                  </a:cubicBezTo>
                  <a:lnTo>
                    <a:pt x="55597" y="2785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00" name="Forme libre 1699">
              <a:extLst>
                <a:ext uri="{FF2B5EF4-FFF2-40B4-BE49-F238E27FC236}">
                  <a16:creationId xmlns:a16="http://schemas.microsoft.com/office/drawing/2014/main" id="{D9B6FA60-DD09-7DF4-F66E-7C46EE2E5B6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770454" y="8240931"/>
              <a:ext cx="144429" cy="165839"/>
            </a:xfrm>
            <a:custGeom>
              <a:avLst/>
              <a:gdLst>
                <a:gd name="connsiteX0" fmla="*/ 80232 w 144429"/>
                <a:gd name="connsiteY0" fmla="*/ 19054 h 165839"/>
                <a:gd name="connsiteX1" fmla="*/ 105579 w 144429"/>
                <a:gd name="connsiteY1" fmla="*/ 7642 h 165839"/>
                <a:gd name="connsiteX2" fmla="*/ 114666 w 144429"/>
                <a:gd name="connsiteY2" fmla="*/ 3028 h 165839"/>
                <a:gd name="connsiteX3" fmla="*/ 110840 w 144429"/>
                <a:gd name="connsiteY3" fmla="*/ 115 h 165839"/>
                <a:gd name="connsiteX4" fmla="*/ 75450 w 144429"/>
                <a:gd name="connsiteY4" fmla="*/ 843 h 165839"/>
                <a:gd name="connsiteX5" fmla="*/ 43647 w 144429"/>
                <a:gd name="connsiteY5" fmla="*/ 115 h 165839"/>
                <a:gd name="connsiteX6" fmla="*/ 39103 w 144429"/>
                <a:gd name="connsiteY6" fmla="*/ 4971 h 165839"/>
                <a:gd name="connsiteX7" fmla="*/ 45799 w 144429"/>
                <a:gd name="connsiteY7" fmla="*/ 7642 h 165839"/>
                <a:gd name="connsiteX8" fmla="*/ 54885 w 144429"/>
                <a:gd name="connsiteY8" fmla="*/ 8127 h 165839"/>
                <a:gd name="connsiteX9" fmla="*/ 61342 w 144429"/>
                <a:gd name="connsiteY9" fmla="*/ 12012 h 165839"/>
                <a:gd name="connsiteX10" fmla="*/ 60385 w 144429"/>
                <a:gd name="connsiteY10" fmla="*/ 16626 h 165839"/>
                <a:gd name="connsiteX11" fmla="*/ 28343 w 144429"/>
                <a:gd name="connsiteY11" fmla="*/ 147015 h 165839"/>
                <a:gd name="connsiteX12" fmla="*/ 6583 w 144429"/>
                <a:gd name="connsiteY12" fmla="*/ 158427 h 165839"/>
                <a:gd name="connsiteX13" fmla="*/ 126 w 144429"/>
                <a:gd name="connsiteY13" fmla="*/ 163283 h 165839"/>
                <a:gd name="connsiteX14" fmla="*/ 6583 w 144429"/>
                <a:gd name="connsiteY14" fmla="*/ 165954 h 165839"/>
                <a:gd name="connsiteX15" fmla="*/ 117296 w 144429"/>
                <a:gd name="connsiteY15" fmla="*/ 165954 h 165839"/>
                <a:gd name="connsiteX16" fmla="*/ 124709 w 144429"/>
                <a:gd name="connsiteY16" fmla="*/ 161826 h 165839"/>
                <a:gd name="connsiteX17" fmla="*/ 143600 w 144429"/>
                <a:gd name="connsiteY17" fmla="*/ 109379 h 165839"/>
                <a:gd name="connsiteX18" fmla="*/ 144556 w 144429"/>
                <a:gd name="connsiteY18" fmla="*/ 105980 h 165839"/>
                <a:gd name="connsiteX19" fmla="*/ 141687 w 144429"/>
                <a:gd name="connsiteY19" fmla="*/ 103309 h 165839"/>
                <a:gd name="connsiteX20" fmla="*/ 137622 w 144429"/>
                <a:gd name="connsiteY20" fmla="*/ 108408 h 165839"/>
                <a:gd name="connsiteX21" fmla="*/ 77602 w 144429"/>
                <a:gd name="connsiteY21" fmla="*/ 158427 h 165839"/>
                <a:gd name="connsiteX22" fmla="*/ 55124 w 144429"/>
                <a:gd name="connsiteY22" fmla="*/ 158427 h 165839"/>
                <a:gd name="connsiteX23" fmla="*/ 49864 w 144429"/>
                <a:gd name="connsiteY23" fmla="*/ 158184 h 165839"/>
                <a:gd name="connsiteX24" fmla="*/ 46755 w 144429"/>
                <a:gd name="connsiteY24" fmla="*/ 155756 h 165839"/>
                <a:gd name="connsiteX25" fmla="*/ 47951 w 144429"/>
                <a:gd name="connsiteY25" fmla="*/ 150171 h 165839"/>
                <a:gd name="connsiteX26" fmla="*/ 80232 w 144429"/>
                <a:gd name="connsiteY26" fmla="*/ 19054 h 16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429" h="165839">
                  <a:moveTo>
                    <a:pt x="80232" y="19054"/>
                  </a:moveTo>
                  <a:cubicBezTo>
                    <a:pt x="82384" y="10313"/>
                    <a:pt x="83102" y="7642"/>
                    <a:pt x="105579" y="7642"/>
                  </a:cubicBezTo>
                  <a:cubicBezTo>
                    <a:pt x="112753" y="7642"/>
                    <a:pt x="114666" y="7642"/>
                    <a:pt x="114666" y="3028"/>
                  </a:cubicBezTo>
                  <a:cubicBezTo>
                    <a:pt x="114666" y="115"/>
                    <a:pt x="112035" y="115"/>
                    <a:pt x="110840" y="115"/>
                  </a:cubicBezTo>
                  <a:cubicBezTo>
                    <a:pt x="102949" y="115"/>
                    <a:pt x="83341" y="843"/>
                    <a:pt x="75450" y="843"/>
                  </a:cubicBezTo>
                  <a:cubicBezTo>
                    <a:pt x="68276" y="843"/>
                    <a:pt x="50820" y="115"/>
                    <a:pt x="43647" y="115"/>
                  </a:cubicBezTo>
                  <a:cubicBezTo>
                    <a:pt x="41973" y="115"/>
                    <a:pt x="39103" y="115"/>
                    <a:pt x="39103" y="4971"/>
                  </a:cubicBezTo>
                  <a:cubicBezTo>
                    <a:pt x="39103" y="7642"/>
                    <a:pt x="41255" y="7642"/>
                    <a:pt x="45799" y="7642"/>
                  </a:cubicBezTo>
                  <a:cubicBezTo>
                    <a:pt x="46277" y="7642"/>
                    <a:pt x="50820" y="7642"/>
                    <a:pt x="54885" y="8127"/>
                  </a:cubicBezTo>
                  <a:cubicBezTo>
                    <a:pt x="59189" y="8613"/>
                    <a:pt x="61342" y="8856"/>
                    <a:pt x="61342" y="12012"/>
                  </a:cubicBezTo>
                  <a:cubicBezTo>
                    <a:pt x="61342" y="12984"/>
                    <a:pt x="61102" y="13712"/>
                    <a:pt x="60385" y="16626"/>
                  </a:cubicBezTo>
                  <a:lnTo>
                    <a:pt x="28343" y="147015"/>
                  </a:lnTo>
                  <a:cubicBezTo>
                    <a:pt x="25951" y="156484"/>
                    <a:pt x="25473" y="158427"/>
                    <a:pt x="6583" y="158427"/>
                  </a:cubicBezTo>
                  <a:cubicBezTo>
                    <a:pt x="2518" y="158427"/>
                    <a:pt x="126" y="158427"/>
                    <a:pt x="126" y="163283"/>
                  </a:cubicBezTo>
                  <a:cubicBezTo>
                    <a:pt x="126" y="165954"/>
                    <a:pt x="2278" y="165954"/>
                    <a:pt x="6583" y="165954"/>
                  </a:cubicBezTo>
                  <a:lnTo>
                    <a:pt x="117296" y="165954"/>
                  </a:lnTo>
                  <a:cubicBezTo>
                    <a:pt x="123035" y="165954"/>
                    <a:pt x="123274" y="165954"/>
                    <a:pt x="124709" y="161826"/>
                  </a:cubicBezTo>
                  <a:lnTo>
                    <a:pt x="143600" y="109379"/>
                  </a:lnTo>
                  <a:cubicBezTo>
                    <a:pt x="144556" y="106708"/>
                    <a:pt x="144556" y="106223"/>
                    <a:pt x="144556" y="105980"/>
                  </a:cubicBezTo>
                  <a:cubicBezTo>
                    <a:pt x="144556" y="105009"/>
                    <a:pt x="143839" y="103309"/>
                    <a:pt x="141687" y="103309"/>
                  </a:cubicBezTo>
                  <a:cubicBezTo>
                    <a:pt x="139534" y="103309"/>
                    <a:pt x="139295" y="104523"/>
                    <a:pt x="137622" y="108408"/>
                  </a:cubicBezTo>
                  <a:cubicBezTo>
                    <a:pt x="129491" y="130746"/>
                    <a:pt x="118970" y="158427"/>
                    <a:pt x="77602" y="158427"/>
                  </a:cubicBezTo>
                  <a:lnTo>
                    <a:pt x="55124" y="158427"/>
                  </a:lnTo>
                  <a:cubicBezTo>
                    <a:pt x="51777" y="158427"/>
                    <a:pt x="51298" y="158427"/>
                    <a:pt x="49864" y="158184"/>
                  </a:cubicBezTo>
                  <a:cubicBezTo>
                    <a:pt x="47472" y="157941"/>
                    <a:pt x="46755" y="157698"/>
                    <a:pt x="46755" y="155756"/>
                  </a:cubicBezTo>
                  <a:cubicBezTo>
                    <a:pt x="46755" y="155027"/>
                    <a:pt x="46755" y="154542"/>
                    <a:pt x="47951" y="150171"/>
                  </a:cubicBezTo>
                  <a:lnTo>
                    <a:pt x="80232" y="19054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01" name="Forme libre 1700">
              <a:extLst>
                <a:ext uri="{FF2B5EF4-FFF2-40B4-BE49-F238E27FC236}">
                  <a16:creationId xmlns:a16="http://schemas.microsoft.com/office/drawing/2014/main" id="{B40E8468-B399-DB65-B982-F4C31B0EFF0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112381" y="8299449"/>
              <a:ext cx="117887" cy="154427"/>
            </a:xfrm>
            <a:custGeom>
              <a:avLst/>
              <a:gdLst>
                <a:gd name="connsiteX0" fmla="*/ 34616 w 117887"/>
                <a:gd name="connsiteY0" fmla="*/ 16140 h 154427"/>
                <a:gd name="connsiteX1" fmla="*/ 34616 w 117887"/>
                <a:gd name="connsiteY1" fmla="*/ 115 h 154427"/>
                <a:gd name="connsiteX2" fmla="*/ 182 w 117887"/>
                <a:gd name="connsiteY2" fmla="*/ 2785 h 154427"/>
                <a:gd name="connsiteX3" fmla="*/ 182 w 117887"/>
                <a:gd name="connsiteY3" fmla="*/ 10313 h 154427"/>
                <a:gd name="connsiteX4" fmla="*/ 18834 w 117887"/>
                <a:gd name="connsiteY4" fmla="*/ 22453 h 154427"/>
                <a:gd name="connsiteX5" fmla="*/ 18834 w 117887"/>
                <a:gd name="connsiteY5" fmla="*/ 136088 h 154427"/>
                <a:gd name="connsiteX6" fmla="*/ 182 w 117887"/>
                <a:gd name="connsiteY6" fmla="*/ 147015 h 154427"/>
                <a:gd name="connsiteX7" fmla="*/ 182 w 117887"/>
                <a:gd name="connsiteY7" fmla="*/ 154542 h 154427"/>
                <a:gd name="connsiteX8" fmla="*/ 26964 w 117887"/>
                <a:gd name="connsiteY8" fmla="*/ 153813 h 154427"/>
                <a:gd name="connsiteX9" fmla="*/ 53985 w 117887"/>
                <a:gd name="connsiteY9" fmla="*/ 154542 h 154427"/>
                <a:gd name="connsiteX10" fmla="*/ 53985 w 117887"/>
                <a:gd name="connsiteY10" fmla="*/ 147015 h 154427"/>
                <a:gd name="connsiteX11" fmla="*/ 35333 w 117887"/>
                <a:gd name="connsiteY11" fmla="*/ 136088 h 154427"/>
                <a:gd name="connsiteX12" fmla="*/ 35333 w 117887"/>
                <a:gd name="connsiteY12" fmla="*/ 95296 h 154427"/>
                <a:gd name="connsiteX13" fmla="*/ 35333 w 117887"/>
                <a:gd name="connsiteY13" fmla="*/ 93111 h 154427"/>
                <a:gd name="connsiteX14" fmla="*/ 64745 w 117887"/>
                <a:gd name="connsiteY14" fmla="*/ 110108 h 154427"/>
                <a:gd name="connsiteX15" fmla="*/ 118070 w 117887"/>
                <a:gd name="connsiteY15" fmla="*/ 54990 h 154427"/>
                <a:gd name="connsiteX16" fmla="*/ 68093 w 117887"/>
                <a:gd name="connsiteY16" fmla="*/ 115 h 154427"/>
                <a:gd name="connsiteX17" fmla="*/ 34616 w 117887"/>
                <a:gd name="connsiteY17" fmla="*/ 16140 h 154427"/>
                <a:gd name="connsiteX18" fmla="*/ 35333 w 117887"/>
                <a:gd name="connsiteY18" fmla="*/ 79756 h 154427"/>
                <a:gd name="connsiteX19" fmla="*/ 35333 w 117887"/>
                <a:gd name="connsiteY19" fmla="*/ 25610 h 154427"/>
                <a:gd name="connsiteX20" fmla="*/ 66180 w 117887"/>
                <a:gd name="connsiteY20" fmla="*/ 6185 h 154427"/>
                <a:gd name="connsiteX21" fmla="*/ 98222 w 117887"/>
                <a:gd name="connsiteY21" fmla="*/ 54990 h 154427"/>
                <a:gd name="connsiteX22" fmla="*/ 63789 w 117887"/>
                <a:gd name="connsiteY22" fmla="*/ 104766 h 154427"/>
                <a:gd name="connsiteX23" fmla="*/ 38681 w 117887"/>
                <a:gd name="connsiteY23" fmla="*/ 89954 h 154427"/>
                <a:gd name="connsiteX24" fmla="*/ 35333 w 117887"/>
                <a:gd name="connsiteY24" fmla="*/ 79756 h 15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87" h="154427">
                  <a:moveTo>
                    <a:pt x="34616" y="16140"/>
                  </a:moveTo>
                  <a:lnTo>
                    <a:pt x="34616" y="115"/>
                  </a:lnTo>
                  <a:lnTo>
                    <a:pt x="182" y="2785"/>
                  </a:lnTo>
                  <a:lnTo>
                    <a:pt x="182" y="10313"/>
                  </a:lnTo>
                  <a:cubicBezTo>
                    <a:pt x="17160" y="10313"/>
                    <a:pt x="18834" y="11769"/>
                    <a:pt x="18834" y="22453"/>
                  </a:cubicBezTo>
                  <a:lnTo>
                    <a:pt x="18834" y="136088"/>
                  </a:lnTo>
                  <a:cubicBezTo>
                    <a:pt x="18834" y="147015"/>
                    <a:pt x="16203" y="147015"/>
                    <a:pt x="182" y="147015"/>
                  </a:cubicBezTo>
                  <a:lnTo>
                    <a:pt x="182" y="154542"/>
                  </a:lnTo>
                  <a:cubicBezTo>
                    <a:pt x="8312" y="154299"/>
                    <a:pt x="20747" y="153813"/>
                    <a:pt x="26964" y="153813"/>
                  </a:cubicBezTo>
                  <a:cubicBezTo>
                    <a:pt x="33420" y="153813"/>
                    <a:pt x="45616" y="154299"/>
                    <a:pt x="53985" y="154542"/>
                  </a:cubicBezTo>
                  <a:lnTo>
                    <a:pt x="53985" y="147015"/>
                  </a:lnTo>
                  <a:cubicBezTo>
                    <a:pt x="37964" y="147015"/>
                    <a:pt x="35333" y="147015"/>
                    <a:pt x="35333" y="136088"/>
                  </a:cubicBezTo>
                  <a:lnTo>
                    <a:pt x="35333" y="95296"/>
                  </a:lnTo>
                  <a:lnTo>
                    <a:pt x="35333" y="93111"/>
                  </a:lnTo>
                  <a:cubicBezTo>
                    <a:pt x="36529" y="96996"/>
                    <a:pt x="46572" y="110108"/>
                    <a:pt x="64745" y="110108"/>
                  </a:cubicBezTo>
                  <a:cubicBezTo>
                    <a:pt x="93201" y="110108"/>
                    <a:pt x="118070" y="86312"/>
                    <a:pt x="118070" y="54990"/>
                  </a:cubicBezTo>
                  <a:cubicBezTo>
                    <a:pt x="118070" y="24153"/>
                    <a:pt x="94875" y="115"/>
                    <a:pt x="68093" y="115"/>
                  </a:cubicBezTo>
                  <a:cubicBezTo>
                    <a:pt x="49441" y="115"/>
                    <a:pt x="39398" y="10798"/>
                    <a:pt x="34616" y="16140"/>
                  </a:cubicBezTo>
                  <a:close/>
                  <a:moveTo>
                    <a:pt x="35333" y="79756"/>
                  </a:moveTo>
                  <a:lnTo>
                    <a:pt x="35333" y="25610"/>
                  </a:lnTo>
                  <a:cubicBezTo>
                    <a:pt x="42268" y="13226"/>
                    <a:pt x="53985" y="6185"/>
                    <a:pt x="66180" y="6185"/>
                  </a:cubicBezTo>
                  <a:cubicBezTo>
                    <a:pt x="83636" y="6185"/>
                    <a:pt x="98222" y="27552"/>
                    <a:pt x="98222" y="54990"/>
                  </a:cubicBezTo>
                  <a:cubicBezTo>
                    <a:pt x="98222" y="84370"/>
                    <a:pt x="81484" y="104766"/>
                    <a:pt x="63789" y="104766"/>
                  </a:cubicBezTo>
                  <a:cubicBezTo>
                    <a:pt x="54224" y="104766"/>
                    <a:pt x="45137" y="99910"/>
                    <a:pt x="38681" y="89954"/>
                  </a:cubicBezTo>
                  <a:cubicBezTo>
                    <a:pt x="35333" y="84855"/>
                    <a:pt x="35333" y="84613"/>
                    <a:pt x="35333" y="7975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02" name="Forme libre 1701">
              <a:extLst>
                <a:ext uri="{FF2B5EF4-FFF2-40B4-BE49-F238E27FC236}">
                  <a16:creationId xmlns:a16="http://schemas.microsoft.com/office/drawing/2014/main" id="{5F10BB74-1C4C-F478-1014-17F12898A76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251869" y="8297992"/>
              <a:ext cx="105931" cy="111449"/>
            </a:xfrm>
            <a:custGeom>
              <a:avLst/>
              <a:gdLst>
                <a:gd name="connsiteX0" fmla="*/ 106119 w 105931"/>
                <a:gd name="connsiteY0" fmla="*/ 56932 h 111449"/>
                <a:gd name="connsiteX1" fmla="*/ 53273 w 105931"/>
                <a:gd name="connsiteY1" fmla="*/ 115 h 111449"/>
                <a:gd name="connsiteX2" fmla="*/ 188 w 105931"/>
                <a:gd name="connsiteY2" fmla="*/ 56932 h 111449"/>
                <a:gd name="connsiteX3" fmla="*/ 53034 w 105931"/>
                <a:gd name="connsiteY3" fmla="*/ 111564 h 111449"/>
                <a:gd name="connsiteX4" fmla="*/ 106119 w 105931"/>
                <a:gd name="connsiteY4" fmla="*/ 56932 h 111449"/>
                <a:gd name="connsiteX5" fmla="*/ 53273 w 105931"/>
                <a:gd name="connsiteY5" fmla="*/ 105494 h 111449"/>
                <a:gd name="connsiteX6" fmla="*/ 26013 w 105931"/>
                <a:gd name="connsiteY6" fmla="*/ 89226 h 111449"/>
                <a:gd name="connsiteX7" fmla="*/ 20035 w 105931"/>
                <a:gd name="connsiteY7" fmla="*/ 54990 h 111449"/>
                <a:gd name="connsiteX8" fmla="*/ 25774 w 105931"/>
                <a:gd name="connsiteY8" fmla="*/ 21725 h 111449"/>
                <a:gd name="connsiteX9" fmla="*/ 53034 w 105931"/>
                <a:gd name="connsiteY9" fmla="*/ 5456 h 111449"/>
                <a:gd name="connsiteX10" fmla="*/ 80055 w 105931"/>
                <a:gd name="connsiteY10" fmla="*/ 21239 h 111449"/>
                <a:gd name="connsiteX11" fmla="*/ 86272 w 105931"/>
                <a:gd name="connsiteY11" fmla="*/ 54990 h 111449"/>
                <a:gd name="connsiteX12" fmla="*/ 81011 w 105931"/>
                <a:gd name="connsiteY12" fmla="*/ 87526 h 111449"/>
                <a:gd name="connsiteX13" fmla="*/ 53273 w 105931"/>
                <a:gd name="connsiteY13" fmla="*/ 105494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931" h="111449">
                  <a:moveTo>
                    <a:pt x="106119" y="56932"/>
                  </a:moveTo>
                  <a:cubicBezTo>
                    <a:pt x="106119" y="25852"/>
                    <a:pt x="82207" y="115"/>
                    <a:pt x="53273" y="115"/>
                  </a:cubicBezTo>
                  <a:cubicBezTo>
                    <a:pt x="23383" y="115"/>
                    <a:pt x="188" y="26581"/>
                    <a:pt x="188" y="56932"/>
                  </a:cubicBezTo>
                  <a:cubicBezTo>
                    <a:pt x="188" y="88255"/>
                    <a:pt x="25057" y="111564"/>
                    <a:pt x="53034" y="111564"/>
                  </a:cubicBezTo>
                  <a:cubicBezTo>
                    <a:pt x="81968" y="111564"/>
                    <a:pt x="106119" y="87769"/>
                    <a:pt x="106119" y="56932"/>
                  </a:cubicBezTo>
                  <a:close/>
                  <a:moveTo>
                    <a:pt x="53273" y="105494"/>
                  </a:moveTo>
                  <a:cubicBezTo>
                    <a:pt x="42991" y="105494"/>
                    <a:pt x="32470" y="100395"/>
                    <a:pt x="26013" y="89226"/>
                  </a:cubicBezTo>
                  <a:cubicBezTo>
                    <a:pt x="20035" y="78542"/>
                    <a:pt x="20035" y="63731"/>
                    <a:pt x="20035" y="54990"/>
                  </a:cubicBezTo>
                  <a:cubicBezTo>
                    <a:pt x="20035" y="45520"/>
                    <a:pt x="20035" y="32408"/>
                    <a:pt x="25774" y="21725"/>
                  </a:cubicBezTo>
                  <a:cubicBezTo>
                    <a:pt x="32230" y="10555"/>
                    <a:pt x="43469" y="5456"/>
                    <a:pt x="53034" y="5456"/>
                  </a:cubicBezTo>
                  <a:cubicBezTo>
                    <a:pt x="63555" y="5456"/>
                    <a:pt x="73838" y="10798"/>
                    <a:pt x="80055" y="21239"/>
                  </a:cubicBezTo>
                  <a:cubicBezTo>
                    <a:pt x="86272" y="31680"/>
                    <a:pt x="86272" y="45763"/>
                    <a:pt x="86272" y="54990"/>
                  </a:cubicBezTo>
                  <a:cubicBezTo>
                    <a:pt x="86272" y="63731"/>
                    <a:pt x="86272" y="76843"/>
                    <a:pt x="81011" y="87526"/>
                  </a:cubicBezTo>
                  <a:cubicBezTo>
                    <a:pt x="75751" y="98453"/>
                    <a:pt x="65229" y="105494"/>
                    <a:pt x="53273" y="10549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03" name="Forme libre 1702">
              <a:extLst>
                <a:ext uri="{FF2B5EF4-FFF2-40B4-BE49-F238E27FC236}">
                  <a16:creationId xmlns:a16="http://schemas.microsoft.com/office/drawing/2014/main" id="{F649B3C8-252B-9069-EBA3-8AE668D98F1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372387" y="8299449"/>
              <a:ext cx="120278" cy="109993"/>
            </a:xfrm>
            <a:custGeom>
              <a:avLst/>
              <a:gdLst>
                <a:gd name="connsiteX0" fmla="*/ 86038 w 120278"/>
                <a:gd name="connsiteY0" fmla="*/ 88255 h 109993"/>
                <a:gd name="connsiteX1" fmla="*/ 86038 w 120278"/>
                <a:gd name="connsiteY1" fmla="*/ 110108 h 109993"/>
                <a:gd name="connsiteX2" fmla="*/ 120472 w 120278"/>
                <a:gd name="connsiteY2" fmla="*/ 107437 h 109993"/>
                <a:gd name="connsiteX3" fmla="*/ 120472 w 120278"/>
                <a:gd name="connsiteY3" fmla="*/ 99910 h 109993"/>
                <a:gd name="connsiteX4" fmla="*/ 101820 w 120278"/>
                <a:gd name="connsiteY4" fmla="*/ 86312 h 109993"/>
                <a:gd name="connsiteX5" fmla="*/ 101820 w 120278"/>
                <a:gd name="connsiteY5" fmla="*/ 115 h 109993"/>
                <a:gd name="connsiteX6" fmla="*/ 66669 w 120278"/>
                <a:gd name="connsiteY6" fmla="*/ 2785 h 109993"/>
                <a:gd name="connsiteX7" fmla="*/ 66669 w 120278"/>
                <a:gd name="connsiteY7" fmla="*/ 10313 h 109993"/>
                <a:gd name="connsiteX8" fmla="*/ 85321 w 120278"/>
                <a:gd name="connsiteY8" fmla="*/ 23910 h 109993"/>
                <a:gd name="connsiteX9" fmla="*/ 85321 w 120278"/>
                <a:gd name="connsiteY9" fmla="*/ 67130 h 109993"/>
                <a:gd name="connsiteX10" fmla="*/ 56387 w 120278"/>
                <a:gd name="connsiteY10" fmla="*/ 104766 h 109993"/>
                <a:gd name="connsiteX11" fmla="*/ 35344 w 120278"/>
                <a:gd name="connsiteY11" fmla="*/ 80728 h 109993"/>
                <a:gd name="connsiteX12" fmla="*/ 35344 w 120278"/>
                <a:gd name="connsiteY12" fmla="*/ 115 h 109993"/>
                <a:gd name="connsiteX13" fmla="*/ 193 w 120278"/>
                <a:gd name="connsiteY13" fmla="*/ 2785 h 109993"/>
                <a:gd name="connsiteX14" fmla="*/ 193 w 120278"/>
                <a:gd name="connsiteY14" fmla="*/ 10313 h 109993"/>
                <a:gd name="connsiteX15" fmla="*/ 18845 w 120278"/>
                <a:gd name="connsiteY15" fmla="*/ 32651 h 109993"/>
                <a:gd name="connsiteX16" fmla="*/ 18845 w 120278"/>
                <a:gd name="connsiteY16" fmla="*/ 69073 h 109993"/>
                <a:gd name="connsiteX17" fmla="*/ 55191 w 120278"/>
                <a:gd name="connsiteY17" fmla="*/ 110108 h 109993"/>
                <a:gd name="connsiteX18" fmla="*/ 86038 w 120278"/>
                <a:gd name="connsiteY18" fmla="*/ 88255 h 10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0278" h="109993">
                  <a:moveTo>
                    <a:pt x="86038" y="88255"/>
                  </a:moveTo>
                  <a:lnTo>
                    <a:pt x="86038" y="110108"/>
                  </a:lnTo>
                  <a:lnTo>
                    <a:pt x="120472" y="107437"/>
                  </a:lnTo>
                  <a:lnTo>
                    <a:pt x="120472" y="99910"/>
                  </a:lnTo>
                  <a:cubicBezTo>
                    <a:pt x="103733" y="99910"/>
                    <a:pt x="101820" y="98210"/>
                    <a:pt x="101820" y="86312"/>
                  </a:cubicBezTo>
                  <a:lnTo>
                    <a:pt x="101820" y="115"/>
                  </a:lnTo>
                  <a:lnTo>
                    <a:pt x="66669" y="2785"/>
                  </a:lnTo>
                  <a:lnTo>
                    <a:pt x="66669" y="10313"/>
                  </a:lnTo>
                  <a:cubicBezTo>
                    <a:pt x="83408" y="10313"/>
                    <a:pt x="85321" y="12012"/>
                    <a:pt x="85321" y="23910"/>
                  </a:cubicBezTo>
                  <a:lnTo>
                    <a:pt x="85321" y="67130"/>
                  </a:lnTo>
                  <a:cubicBezTo>
                    <a:pt x="85321" y="88255"/>
                    <a:pt x="73843" y="104766"/>
                    <a:pt x="56387" y="104766"/>
                  </a:cubicBezTo>
                  <a:cubicBezTo>
                    <a:pt x="36301" y="104766"/>
                    <a:pt x="35344" y="93354"/>
                    <a:pt x="35344" y="80728"/>
                  </a:cubicBezTo>
                  <a:lnTo>
                    <a:pt x="35344" y="115"/>
                  </a:lnTo>
                  <a:lnTo>
                    <a:pt x="193" y="2785"/>
                  </a:lnTo>
                  <a:lnTo>
                    <a:pt x="193" y="10313"/>
                  </a:lnTo>
                  <a:cubicBezTo>
                    <a:pt x="18845" y="10313"/>
                    <a:pt x="18845" y="11041"/>
                    <a:pt x="18845" y="32651"/>
                  </a:cubicBezTo>
                  <a:lnTo>
                    <a:pt x="18845" y="69073"/>
                  </a:lnTo>
                  <a:cubicBezTo>
                    <a:pt x="18845" y="88012"/>
                    <a:pt x="18845" y="110108"/>
                    <a:pt x="55191" y="110108"/>
                  </a:cubicBezTo>
                  <a:cubicBezTo>
                    <a:pt x="68582" y="110108"/>
                    <a:pt x="79103" y="103309"/>
                    <a:pt x="86038" y="8825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04" name="Forme libre 1703">
              <a:extLst>
                <a:ext uri="{FF2B5EF4-FFF2-40B4-BE49-F238E27FC236}">
                  <a16:creationId xmlns:a16="http://schemas.microsoft.com/office/drawing/2014/main" id="{C9217541-F59E-5237-1F55-CEAEEE2D7D9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504277" y="8299449"/>
              <a:ext cx="80345" cy="107322"/>
            </a:xfrm>
            <a:custGeom>
              <a:avLst/>
              <a:gdLst>
                <a:gd name="connsiteX0" fmla="*/ 33437 w 80345"/>
                <a:gd name="connsiteY0" fmla="*/ 26824 h 107322"/>
                <a:gd name="connsiteX1" fmla="*/ 33437 w 80345"/>
                <a:gd name="connsiteY1" fmla="*/ 115 h 107322"/>
                <a:gd name="connsiteX2" fmla="*/ 199 w 80345"/>
                <a:gd name="connsiteY2" fmla="*/ 2785 h 107322"/>
                <a:gd name="connsiteX3" fmla="*/ 199 w 80345"/>
                <a:gd name="connsiteY3" fmla="*/ 10313 h 107322"/>
                <a:gd name="connsiteX4" fmla="*/ 18850 w 80345"/>
                <a:gd name="connsiteY4" fmla="*/ 23910 h 107322"/>
                <a:gd name="connsiteX5" fmla="*/ 18850 w 80345"/>
                <a:gd name="connsiteY5" fmla="*/ 88983 h 107322"/>
                <a:gd name="connsiteX6" fmla="*/ 199 w 80345"/>
                <a:gd name="connsiteY6" fmla="*/ 99910 h 107322"/>
                <a:gd name="connsiteX7" fmla="*/ 199 w 80345"/>
                <a:gd name="connsiteY7" fmla="*/ 107437 h 107322"/>
                <a:gd name="connsiteX8" fmla="*/ 27459 w 80345"/>
                <a:gd name="connsiteY8" fmla="*/ 106708 h 107322"/>
                <a:gd name="connsiteX9" fmla="*/ 57827 w 80345"/>
                <a:gd name="connsiteY9" fmla="*/ 107437 h 107322"/>
                <a:gd name="connsiteX10" fmla="*/ 57827 w 80345"/>
                <a:gd name="connsiteY10" fmla="*/ 99910 h 107322"/>
                <a:gd name="connsiteX11" fmla="*/ 52806 w 80345"/>
                <a:gd name="connsiteY11" fmla="*/ 99910 h 107322"/>
                <a:gd name="connsiteX12" fmla="*/ 34632 w 80345"/>
                <a:gd name="connsiteY12" fmla="*/ 88497 h 107322"/>
                <a:gd name="connsiteX13" fmla="*/ 34632 w 80345"/>
                <a:gd name="connsiteY13" fmla="*/ 51105 h 107322"/>
                <a:gd name="connsiteX14" fmla="*/ 62849 w 80345"/>
                <a:gd name="connsiteY14" fmla="*/ 5456 h 107322"/>
                <a:gd name="connsiteX15" fmla="*/ 65479 w 80345"/>
                <a:gd name="connsiteY15" fmla="*/ 5699 h 107322"/>
                <a:gd name="connsiteX16" fmla="*/ 59979 w 80345"/>
                <a:gd name="connsiteY16" fmla="*/ 15169 h 107322"/>
                <a:gd name="connsiteX17" fmla="*/ 70261 w 80345"/>
                <a:gd name="connsiteY17" fmla="*/ 25610 h 107322"/>
                <a:gd name="connsiteX18" fmla="*/ 80544 w 80345"/>
                <a:gd name="connsiteY18" fmla="*/ 14926 h 107322"/>
                <a:gd name="connsiteX19" fmla="*/ 62849 w 80345"/>
                <a:gd name="connsiteY19" fmla="*/ 115 h 107322"/>
                <a:gd name="connsiteX20" fmla="*/ 33437 w 80345"/>
                <a:gd name="connsiteY20" fmla="*/ 26824 h 10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345" h="107322">
                  <a:moveTo>
                    <a:pt x="33437" y="26824"/>
                  </a:moveTo>
                  <a:lnTo>
                    <a:pt x="33437" y="115"/>
                  </a:lnTo>
                  <a:lnTo>
                    <a:pt x="199" y="2785"/>
                  </a:lnTo>
                  <a:lnTo>
                    <a:pt x="199" y="10313"/>
                  </a:lnTo>
                  <a:cubicBezTo>
                    <a:pt x="16937" y="10313"/>
                    <a:pt x="18850" y="12012"/>
                    <a:pt x="18850" y="23910"/>
                  </a:cubicBezTo>
                  <a:lnTo>
                    <a:pt x="18850" y="88983"/>
                  </a:lnTo>
                  <a:cubicBezTo>
                    <a:pt x="18850" y="99910"/>
                    <a:pt x="16220" y="99910"/>
                    <a:pt x="199" y="99910"/>
                  </a:cubicBezTo>
                  <a:lnTo>
                    <a:pt x="199" y="107437"/>
                  </a:lnTo>
                  <a:cubicBezTo>
                    <a:pt x="9524" y="107194"/>
                    <a:pt x="20763" y="106708"/>
                    <a:pt x="27459" y="106708"/>
                  </a:cubicBezTo>
                  <a:cubicBezTo>
                    <a:pt x="37023" y="106708"/>
                    <a:pt x="48262" y="106708"/>
                    <a:pt x="57827" y="107437"/>
                  </a:cubicBezTo>
                  <a:lnTo>
                    <a:pt x="57827" y="99910"/>
                  </a:lnTo>
                  <a:lnTo>
                    <a:pt x="52806" y="99910"/>
                  </a:lnTo>
                  <a:cubicBezTo>
                    <a:pt x="35110" y="99910"/>
                    <a:pt x="34632" y="97239"/>
                    <a:pt x="34632" y="88497"/>
                  </a:cubicBezTo>
                  <a:lnTo>
                    <a:pt x="34632" y="51105"/>
                  </a:lnTo>
                  <a:cubicBezTo>
                    <a:pt x="34632" y="27067"/>
                    <a:pt x="44675" y="5456"/>
                    <a:pt x="62849" y="5456"/>
                  </a:cubicBezTo>
                  <a:cubicBezTo>
                    <a:pt x="64522" y="5456"/>
                    <a:pt x="65001" y="5456"/>
                    <a:pt x="65479" y="5699"/>
                  </a:cubicBezTo>
                  <a:cubicBezTo>
                    <a:pt x="64762" y="5942"/>
                    <a:pt x="59979" y="8856"/>
                    <a:pt x="59979" y="15169"/>
                  </a:cubicBezTo>
                  <a:cubicBezTo>
                    <a:pt x="59979" y="21968"/>
                    <a:pt x="65001" y="25610"/>
                    <a:pt x="70261" y="25610"/>
                  </a:cubicBezTo>
                  <a:cubicBezTo>
                    <a:pt x="74566" y="25610"/>
                    <a:pt x="80544" y="22696"/>
                    <a:pt x="80544" y="14926"/>
                  </a:cubicBezTo>
                  <a:cubicBezTo>
                    <a:pt x="80544" y="7156"/>
                    <a:pt x="73131" y="115"/>
                    <a:pt x="62849" y="115"/>
                  </a:cubicBezTo>
                  <a:cubicBezTo>
                    <a:pt x="45393" y="115"/>
                    <a:pt x="36784" y="16383"/>
                    <a:pt x="33437" y="2682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05" name="Forme libre 1704">
              <a:extLst>
                <a:ext uri="{FF2B5EF4-FFF2-40B4-BE49-F238E27FC236}">
                  <a16:creationId xmlns:a16="http://schemas.microsoft.com/office/drawing/2014/main" id="{F6AD6D7C-012B-00B3-2998-D7C7FF98D5B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678597" y="8299449"/>
              <a:ext cx="120278" cy="109993"/>
            </a:xfrm>
            <a:custGeom>
              <a:avLst/>
              <a:gdLst>
                <a:gd name="connsiteX0" fmla="*/ 86051 w 120278"/>
                <a:gd name="connsiteY0" fmla="*/ 88255 h 109993"/>
                <a:gd name="connsiteX1" fmla="*/ 86051 w 120278"/>
                <a:gd name="connsiteY1" fmla="*/ 110108 h 109993"/>
                <a:gd name="connsiteX2" fmla="*/ 120484 w 120278"/>
                <a:gd name="connsiteY2" fmla="*/ 107437 h 109993"/>
                <a:gd name="connsiteX3" fmla="*/ 120484 w 120278"/>
                <a:gd name="connsiteY3" fmla="*/ 99910 h 109993"/>
                <a:gd name="connsiteX4" fmla="*/ 101833 w 120278"/>
                <a:gd name="connsiteY4" fmla="*/ 86312 h 109993"/>
                <a:gd name="connsiteX5" fmla="*/ 101833 w 120278"/>
                <a:gd name="connsiteY5" fmla="*/ 115 h 109993"/>
                <a:gd name="connsiteX6" fmla="*/ 66682 w 120278"/>
                <a:gd name="connsiteY6" fmla="*/ 2785 h 109993"/>
                <a:gd name="connsiteX7" fmla="*/ 66682 w 120278"/>
                <a:gd name="connsiteY7" fmla="*/ 10313 h 109993"/>
                <a:gd name="connsiteX8" fmla="*/ 85333 w 120278"/>
                <a:gd name="connsiteY8" fmla="*/ 23910 h 109993"/>
                <a:gd name="connsiteX9" fmla="*/ 85333 w 120278"/>
                <a:gd name="connsiteY9" fmla="*/ 67130 h 109993"/>
                <a:gd name="connsiteX10" fmla="*/ 56400 w 120278"/>
                <a:gd name="connsiteY10" fmla="*/ 104766 h 109993"/>
                <a:gd name="connsiteX11" fmla="*/ 35357 w 120278"/>
                <a:gd name="connsiteY11" fmla="*/ 80728 h 109993"/>
                <a:gd name="connsiteX12" fmla="*/ 35357 w 120278"/>
                <a:gd name="connsiteY12" fmla="*/ 115 h 109993"/>
                <a:gd name="connsiteX13" fmla="*/ 206 w 120278"/>
                <a:gd name="connsiteY13" fmla="*/ 2785 h 109993"/>
                <a:gd name="connsiteX14" fmla="*/ 206 w 120278"/>
                <a:gd name="connsiteY14" fmla="*/ 10313 h 109993"/>
                <a:gd name="connsiteX15" fmla="*/ 18857 w 120278"/>
                <a:gd name="connsiteY15" fmla="*/ 32651 h 109993"/>
                <a:gd name="connsiteX16" fmla="*/ 18857 w 120278"/>
                <a:gd name="connsiteY16" fmla="*/ 69073 h 109993"/>
                <a:gd name="connsiteX17" fmla="*/ 55204 w 120278"/>
                <a:gd name="connsiteY17" fmla="*/ 110108 h 109993"/>
                <a:gd name="connsiteX18" fmla="*/ 86051 w 120278"/>
                <a:gd name="connsiteY18" fmla="*/ 88255 h 10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0278" h="109993">
                  <a:moveTo>
                    <a:pt x="86051" y="88255"/>
                  </a:moveTo>
                  <a:lnTo>
                    <a:pt x="86051" y="110108"/>
                  </a:lnTo>
                  <a:lnTo>
                    <a:pt x="120484" y="107437"/>
                  </a:lnTo>
                  <a:lnTo>
                    <a:pt x="120484" y="99910"/>
                  </a:lnTo>
                  <a:cubicBezTo>
                    <a:pt x="103746" y="99910"/>
                    <a:pt x="101833" y="98210"/>
                    <a:pt x="101833" y="86312"/>
                  </a:cubicBezTo>
                  <a:lnTo>
                    <a:pt x="101833" y="115"/>
                  </a:lnTo>
                  <a:lnTo>
                    <a:pt x="66682" y="2785"/>
                  </a:lnTo>
                  <a:lnTo>
                    <a:pt x="66682" y="10313"/>
                  </a:lnTo>
                  <a:cubicBezTo>
                    <a:pt x="83420" y="10313"/>
                    <a:pt x="85333" y="12012"/>
                    <a:pt x="85333" y="23910"/>
                  </a:cubicBezTo>
                  <a:lnTo>
                    <a:pt x="85333" y="67130"/>
                  </a:lnTo>
                  <a:cubicBezTo>
                    <a:pt x="85333" y="88255"/>
                    <a:pt x="73856" y="104766"/>
                    <a:pt x="56400" y="104766"/>
                  </a:cubicBezTo>
                  <a:cubicBezTo>
                    <a:pt x="36313" y="104766"/>
                    <a:pt x="35357" y="93354"/>
                    <a:pt x="35357" y="80728"/>
                  </a:cubicBezTo>
                  <a:lnTo>
                    <a:pt x="35357" y="115"/>
                  </a:lnTo>
                  <a:lnTo>
                    <a:pt x="206" y="2785"/>
                  </a:lnTo>
                  <a:lnTo>
                    <a:pt x="206" y="10313"/>
                  </a:lnTo>
                  <a:cubicBezTo>
                    <a:pt x="18857" y="10313"/>
                    <a:pt x="18857" y="11041"/>
                    <a:pt x="18857" y="32651"/>
                  </a:cubicBezTo>
                  <a:lnTo>
                    <a:pt x="18857" y="69073"/>
                  </a:lnTo>
                  <a:cubicBezTo>
                    <a:pt x="18857" y="88012"/>
                    <a:pt x="18857" y="110108"/>
                    <a:pt x="55204" y="110108"/>
                  </a:cubicBezTo>
                  <a:cubicBezTo>
                    <a:pt x="68595" y="110108"/>
                    <a:pt x="79116" y="103309"/>
                    <a:pt x="86051" y="8825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06" name="Forme libre 1705">
              <a:extLst>
                <a:ext uri="{FF2B5EF4-FFF2-40B4-BE49-F238E27FC236}">
                  <a16:creationId xmlns:a16="http://schemas.microsoft.com/office/drawing/2014/main" id="{D304A95A-3518-ECEA-5B2F-4CF64170FEE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811443" y="8299449"/>
              <a:ext cx="120278" cy="107322"/>
            </a:xfrm>
            <a:custGeom>
              <a:avLst/>
              <a:gdLst>
                <a:gd name="connsiteX0" fmla="*/ 18863 w 120278"/>
                <a:gd name="connsiteY0" fmla="*/ 23910 h 107322"/>
                <a:gd name="connsiteX1" fmla="*/ 18863 w 120278"/>
                <a:gd name="connsiteY1" fmla="*/ 88983 h 107322"/>
                <a:gd name="connsiteX2" fmla="*/ 211 w 120278"/>
                <a:gd name="connsiteY2" fmla="*/ 99910 h 107322"/>
                <a:gd name="connsiteX3" fmla="*/ 211 w 120278"/>
                <a:gd name="connsiteY3" fmla="*/ 107437 h 107322"/>
                <a:gd name="connsiteX4" fmla="*/ 27232 w 120278"/>
                <a:gd name="connsiteY4" fmla="*/ 106708 h 107322"/>
                <a:gd name="connsiteX5" fmla="*/ 54014 w 120278"/>
                <a:gd name="connsiteY5" fmla="*/ 107437 h 107322"/>
                <a:gd name="connsiteX6" fmla="*/ 54014 w 120278"/>
                <a:gd name="connsiteY6" fmla="*/ 99910 h 107322"/>
                <a:gd name="connsiteX7" fmla="*/ 35362 w 120278"/>
                <a:gd name="connsiteY7" fmla="*/ 88983 h 107322"/>
                <a:gd name="connsiteX8" fmla="*/ 35362 w 120278"/>
                <a:gd name="connsiteY8" fmla="*/ 44306 h 107322"/>
                <a:gd name="connsiteX9" fmla="*/ 67644 w 120278"/>
                <a:gd name="connsiteY9" fmla="*/ 5456 h 107322"/>
                <a:gd name="connsiteX10" fmla="*/ 85339 w 120278"/>
                <a:gd name="connsiteY10" fmla="*/ 32408 h 107322"/>
                <a:gd name="connsiteX11" fmla="*/ 85339 w 120278"/>
                <a:gd name="connsiteY11" fmla="*/ 88983 h 107322"/>
                <a:gd name="connsiteX12" fmla="*/ 66687 w 120278"/>
                <a:gd name="connsiteY12" fmla="*/ 99910 h 107322"/>
                <a:gd name="connsiteX13" fmla="*/ 66687 w 120278"/>
                <a:gd name="connsiteY13" fmla="*/ 107437 h 107322"/>
                <a:gd name="connsiteX14" fmla="*/ 93708 w 120278"/>
                <a:gd name="connsiteY14" fmla="*/ 106708 h 107322"/>
                <a:gd name="connsiteX15" fmla="*/ 120490 w 120278"/>
                <a:gd name="connsiteY15" fmla="*/ 107437 h 107322"/>
                <a:gd name="connsiteX16" fmla="*/ 120490 w 120278"/>
                <a:gd name="connsiteY16" fmla="*/ 99910 h 107322"/>
                <a:gd name="connsiteX17" fmla="*/ 101838 w 120278"/>
                <a:gd name="connsiteY17" fmla="*/ 92625 h 107322"/>
                <a:gd name="connsiteX18" fmla="*/ 101838 w 120278"/>
                <a:gd name="connsiteY18" fmla="*/ 46249 h 107322"/>
                <a:gd name="connsiteX19" fmla="*/ 94426 w 120278"/>
                <a:gd name="connsiteY19" fmla="*/ 9099 h 107322"/>
                <a:gd name="connsiteX20" fmla="*/ 69318 w 120278"/>
                <a:gd name="connsiteY20" fmla="*/ 115 h 107322"/>
                <a:gd name="connsiteX21" fmla="*/ 33928 w 120278"/>
                <a:gd name="connsiteY21" fmla="*/ 25610 h 107322"/>
                <a:gd name="connsiteX22" fmla="*/ 33928 w 120278"/>
                <a:gd name="connsiteY22" fmla="*/ 115 h 107322"/>
                <a:gd name="connsiteX23" fmla="*/ 211 w 120278"/>
                <a:gd name="connsiteY23" fmla="*/ 2785 h 107322"/>
                <a:gd name="connsiteX24" fmla="*/ 211 w 120278"/>
                <a:gd name="connsiteY24" fmla="*/ 10313 h 107322"/>
                <a:gd name="connsiteX25" fmla="*/ 18863 w 120278"/>
                <a:gd name="connsiteY25" fmla="*/ 23910 h 10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278" h="107322">
                  <a:moveTo>
                    <a:pt x="18863" y="23910"/>
                  </a:moveTo>
                  <a:lnTo>
                    <a:pt x="18863" y="88983"/>
                  </a:lnTo>
                  <a:cubicBezTo>
                    <a:pt x="18863" y="99910"/>
                    <a:pt x="16233" y="99910"/>
                    <a:pt x="211" y="99910"/>
                  </a:cubicBezTo>
                  <a:lnTo>
                    <a:pt x="211" y="107437"/>
                  </a:lnTo>
                  <a:cubicBezTo>
                    <a:pt x="8581" y="107194"/>
                    <a:pt x="20776" y="106708"/>
                    <a:pt x="27232" y="106708"/>
                  </a:cubicBezTo>
                  <a:cubicBezTo>
                    <a:pt x="33449" y="106708"/>
                    <a:pt x="45884" y="107194"/>
                    <a:pt x="54014" y="107437"/>
                  </a:cubicBezTo>
                  <a:lnTo>
                    <a:pt x="54014" y="99910"/>
                  </a:lnTo>
                  <a:cubicBezTo>
                    <a:pt x="37993" y="99910"/>
                    <a:pt x="35362" y="99910"/>
                    <a:pt x="35362" y="88983"/>
                  </a:cubicBezTo>
                  <a:lnTo>
                    <a:pt x="35362" y="44306"/>
                  </a:lnTo>
                  <a:cubicBezTo>
                    <a:pt x="35362" y="19054"/>
                    <a:pt x="52340" y="5456"/>
                    <a:pt x="67644" y="5456"/>
                  </a:cubicBezTo>
                  <a:cubicBezTo>
                    <a:pt x="82709" y="5456"/>
                    <a:pt x="85339" y="18568"/>
                    <a:pt x="85339" y="32408"/>
                  </a:cubicBezTo>
                  <a:lnTo>
                    <a:pt x="85339" y="88983"/>
                  </a:lnTo>
                  <a:cubicBezTo>
                    <a:pt x="85339" y="99910"/>
                    <a:pt x="82709" y="99910"/>
                    <a:pt x="66687" y="99910"/>
                  </a:cubicBezTo>
                  <a:lnTo>
                    <a:pt x="66687" y="107437"/>
                  </a:lnTo>
                  <a:cubicBezTo>
                    <a:pt x="75057" y="107194"/>
                    <a:pt x="87252" y="106708"/>
                    <a:pt x="93708" y="106708"/>
                  </a:cubicBezTo>
                  <a:cubicBezTo>
                    <a:pt x="99925" y="106708"/>
                    <a:pt x="112360" y="107194"/>
                    <a:pt x="120490" y="107437"/>
                  </a:cubicBezTo>
                  <a:lnTo>
                    <a:pt x="120490" y="99910"/>
                  </a:lnTo>
                  <a:cubicBezTo>
                    <a:pt x="108055" y="99910"/>
                    <a:pt x="102077" y="99910"/>
                    <a:pt x="101838" y="92625"/>
                  </a:cubicBezTo>
                  <a:lnTo>
                    <a:pt x="101838" y="46249"/>
                  </a:lnTo>
                  <a:cubicBezTo>
                    <a:pt x="101838" y="25367"/>
                    <a:pt x="101838" y="17840"/>
                    <a:pt x="94426" y="9099"/>
                  </a:cubicBezTo>
                  <a:cubicBezTo>
                    <a:pt x="91078" y="4971"/>
                    <a:pt x="83187" y="115"/>
                    <a:pt x="69318" y="115"/>
                  </a:cubicBezTo>
                  <a:cubicBezTo>
                    <a:pt x="51862" y="115"/>
                    <a:pt x="40623" y="10555"/>
                    <a:pt x="33928" y="25610"/>
                  </a:cubicBezTo>
                  <a:lnTo>
                    <a:pt x="33928" y="115"/>
                  </a:lnTo>
                  <a:lnTo>
                    <a:pt x="211" y="2785"/>
                  </a:lnTo>
                  <a:lnTo>
                    <a:pt x="211" y="10313"/>
                  </a:lnTo>
                  <a:cubicBezTo>
                    <a:pt x="16950" y="10313"/>
                    <a:pt x="18863" y="12012"/>
                    <a:pt x="18863" y="23910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07" name="Forme libre 1706">
              <a:extLst>
                <a:ext uri="{FF2B5EF4-FFF2-40B4-BE49-F238E27FC236}">
                  <a16:creationId xmlns:a16="http://schemas.microsoft.com/office/drawing/2014/main" id="{33E537F0-EEC8-A872-D770-1CD39160761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943333" y="8297992"/>
              <a:ext cx="92540" cy="111449"/>
            </a:xfrm>
            <a:custGeom>
              <a:avLst/>
              <a:gdLst>
                <a:gd name="connsiteX0" fmla="*/ 20303 w 92540"/>
                <a:gd name="connsiteY0" fmla="*/ 47705 h 111449"/>
                <a:gd name="connsiteX1" fmla="*/ 49954 w 92540"/>
                <a:gd name="connsiteY1" fmla="*/ 5456 h 111449"/>
                <a:gd name="connsiteX2" fmla="*/ 76975 w 92540"/>
                <a:gd name="connsiteY2" fmla="*/ 47705 h 111449"/>
                <a:gd name="connsiteX3" fmla="*/ 20303 w 92540"/>
                <a:gd name="connsiteY3" fmla="*/ 47705 h 111449"/>
                <a:gd name="connsiteX4" fmla="*/ 20064 w 92540"/>
                <a:gd name="connsiteY4" fmla="*/ 52804 h 111449"/>
                <a:gd name="connsiteX5" fmla="*/ 86779 w 92540"/>
                <a:gd name="connsiteY5" fmla="*/ 52804 h 111449"/>
                <a:gd name="connsiteX6" fmla="*/ 92757 w 92540"/>
                <a:gd name="connsiteY6" fmla="*/ 47705 h 111449"/>
                <a:gd name="connsiteX7" fmla="*/ 49954 w 92540"/>
                <a:gd name="connsiteY7" fmla="*/ 115 h 111449"/>
                <a:gd name="connsiteX8" fmla="*/ 217 w 92540"/>
                <a:gd name="connsiteY8" fmla="*/ 55475 h 111449"/>
                <a:gd name="connsiteX9" fmla="*/ 52824 w 92540"/>
                <a:gd name="connsiteY9" fmla="*/ 111564 h 111449"/>
                <a:gd name="connsiteX10" fmla="*/ 92757 w 92540"/>
                <a:gd name="connsiteY10" fmla="*/ 79999 h 111449"/>
                <a:gd name="connsiteX11" fmla="*/ 89649 w 92540"/>
                <a:gd name="connsiteY11" fmla="*/ 77085 h 111449"/>
                <a:gd name="connsiteX12" fmla="*/ 86540 w 92540"/>
                <a:gd name="connsiteY12" fmla="*/ 80485 h 111449"/>
                <a:gd name="connsiteX13" fmla="*/ 54259 w 92540"/>
                <a:gd name="connsiteY13" fmla="*/ 105494 h 111449"/>
                <a:gd name="connsiteX14" fmla="*/ 27238 w 92540"/>
                <a:gd name="connsiteY14" fmla="*/ 89226 h 111449"/>
                <a:gd name="connsiteX15" fmla="*/ 20064 w 92540"/>
                <a:gd name="connsiteY15" fmla="*/ 52804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40" h="111449">
                  <a:moveTo>
                    <a:pt x="20303" y="47705"/>
                  </a:moveTo>
                  <a:cubicBezTo>
                    <a:pt x="21738" y="11527"/>
                    <a:pt x="41824" y="5456"/>
                    <a:pt x="49954" y="5456"/>
                  </a:cubicBezTo>
                  <a:cubicBezTo>
                    <a:pt x="74584" y="5456"/>
                    <a:pt x="76975" y="38236"/>
                    <a:pt x="76975" y="47705"/>
                  </a:cubicBezTo>
                  <a:lnTo>
                    <a:pt x="20303" y="47705"/>
                  </a:lnTo>
                  <a:close/>
                  <a:moveTo>
                    <a:pt x="20064" y="52804"/>
                  </a:moveTo>
                  <a:lnTo>
                    <a:pt x="86779" y="52804"/>
                  </a:lnTo>
                  <a:cubicBezTo>
                    <a:pt x="92040" y="52804"/>
                    <a:pt x="92757" y="52804"/>
                    <a:pt x="92757" y="47705"/>
                  </a:cubicBezTo>
                  <a:cubicBezTo>
                    <a:pt x="92757" y="23667"/>
                    <a:pt x="79845" y="115"/>
                    <a:pt x="49954" y="115"/>
                  </a:cubicBezTo>
                  <a:cubicBezTo>
                    <a:pt x="22216" y="115"/>
                    <a:pt x="217" y="25124"/>
                    <a:pt x="217" y="55475"/>
                  </a:cubicBezTo>
                  <a:cubicBezTo>
                    <a:pt x="217" y="88012"/>
                    <a:pt x="25325" y="111564"/>
                    <a:pt x="52824" y="111564"/>
                  </a:cubicBezTo>
                  <a:cubicBezTo>
                    <a:pt x="81997" y="111564"/>
                    <a:pt x="92757" y="84613"/>
                    <a:pt x="92757" y="79999"/>
                  </a:cubicBezTo>
                  <a:cubicBezTo>
                    <a:pt x="92757" y="77571"/>
                    <a:pt x="90844" y="77085"/>
                    <a:pt x="89649" y="77085"/>
                  </a:cubicBezTo>
                  <a:cubicBezTo>
                    <a:pt x="87497" y="77085"/>
                    <a:pt x="87018" y="78542"/>
                    <a:pt x="86540" y="80485"/>
                  </a:cubicBezTo>
                  <a:cubicBezTo>
                    <a:pt x="78171" y="105494"/>
                    <a:pt x="56650" y="105494"/>
                    <a:pt x="54259" y="105494"/>
                  </a:cubicBezTo>
                  <a:cubicBezTo>
                    <a:pt x="42302" y="105494"/>
                    <a:pt x="32738" y="98210"/>
                    <a:pt x="27238" y="89226"/>
                  </a:cubicBezTo>
                  <a:cubicBezTo>
                    <a:pt x="20064" y="77571"/>
                    <a:pt x="20064" y="61546"/>
                    <a:pt x="20064" y="5280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08" name="Forme libre 1707">
              <a:extLst>
                <a:ext uri="{FF2B5EF4-FFF2-40B4-BE49-F238E27FC236}">
                  <a16:creationId xmlns:a16="http://schemas.microsoft.com/office/drawing/2014/main" id="{C1FE66AD-4402-2EF5-200F-5CAE7D7F0EE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132664" y="8297992"/>
              <a:ext cx="107844" cy="111449"/>
            </a:xfrm>
            <a:custGeom>
              <a:avLst/>
              <a:gdLst>
                <a:gd name="connsiteX0" fmla="*/ 69809 w 107844"/>
                <a:gd name="connsiteY0" fmla="*/ 90440 h 111449"/>
                <a:gd name="connsiteX1" fmla="*/ 88461 w 107844"/>
                <a:gd name="connsiteY1" fmla="*/ 110350 h 111449"/>
                <a:gd name="connsiteX2" fmla="*/ 108069 w 107844"/>
                <a:gd name="connsiteY2" fmla="*/ 87283 h 111449"/>
                <a:gd name="connsiteX3" fmla="*/ 108069 w 107844"/>
                <a:gd name="connsiteY3" fmla="*/ 73686 h 111449"/>
                <a:gd name="connsiteX4" fmla="*/ 102091 w 107844"/>
                <a:gd name="connsiteY4" fmla="*/ 73686 h 111449"/>
                <a:gd name="connsiteX5" fmla="*/ 102091 w 107844"/>
                <a:gd name="connsiteY5" fmla="*/ 87283 h 111449"/>
                <a:gd name="connsiteX6" fmla="*/ 93482 w 107844"/>
                <a:gd name="connsiteY6" fmla="*/ 102823 h 111449"/>
                <a:gd name="connsiteX7" fmla="*/ 84635 w 107844"/>
                <a:gd name="connsiteY7" fmla="*/ 90683 h 111449"/>
                <a:gd name="connsiteX8" fmla="*/ 84635 w 107844"/>
                <a:gd name="connsiteY8" fmla="*/ 42121 h 111449"/>
                <a:gd name="connsiteX9" fmla="*/ 76026 w 107844"/>
                <a:gd name="connsiteY9" fmla="*/ 13469 h 111449"/>
                <a:gd name="connsiteX10" fmla="*/ 43267 w 107844"/>
                <a:gd name="connsiteY10" fmla="*/ 115 h 111449"/>
                <a:gd name="connsiteX11" fmla="*/ 7159 w 107844"/>
                <a:gd name="connsiteY11" fmla="*/ 27552 h 111449"/>
                <a:gd name="connsiteX12" fmla="*/ 18159 w 107844"/>
                <a:gd name="connsiteY12" fmla="*/ 38964 h 111449"/>
                <a:gd name="connsiteX13" fmla="*/ 29158 w 107844"/>
                <a:gd name="connsiteY13" fmla="*/ 27795 h 111449"/>
                <a:gd name="connsiteX14" fmla="*/ 16963 w 107844"/>
                <a:gd name="connsiteY14" fmla="*/ 16626 h 111449"/>
                <a:gd name="connsiteX15" fmla="*/ 42788 w 107844"/>
                <a:gd name="connsiteY15" fmla="*/ 5456 h 111449"/>
                <a:gd name="connsiteX16" fmla="*/ 68135 w 107844"/>
                <a:gd name="connsiteY16" fmla="*/ 36536 h 111449"/>
                <a:gd name="connsiteX17" fmla="*/ 68135 w 107844"/>
                <a:gd name="connsiteY17" fmla="*/ 45520 h 111449"/>
                <a:gd name="connsiteX18" fmla="*/ 24137 w 107844"/>
                <a:gd name="connsiteY18" fmla="*/ 54261 h 111449"/>
                <a:gd name="connsiteX19" fmla="*/ 225 w 107844"/>
                <a:gd name="connsiteY19" fmla="*/ 85827 h 111449"/>
                <a:gd name="connsiteX20" fmla="*/ 38484 w 107844"/>
                <a:gd name="connsiteY20" fmla="*/ 111564 h 111449"/>
                <a:gd name="connsiteX21" fmla="*/ 69809 w 107844"/>
                <a:gd name="connsiteY21" fmla="*/ 90440 h 111449"/>
                <a:gd name="connsiteX22" fmla="*/ 68135 w 107844"/>
                <a:gd name="connsiteY22" fmla="*/ 50619 h 111449"/>
                <a:gd name="connsiteX23" fmla="*/ 68135 w 107844"/>
                <a:gd name="connsiteY23" fmla="*/ 74900 h 111449"/>
                <a:gd name="connsiteX24" fmla="*/ 40158 w 107844"/>
                <a:gd name="connsiteY24" fmla="*/ 106223 h 111449"/>
                <a:gd name="connsiteX25" fmla="*/ 18637 w 107844"/>
                <a:gd name="connsiteY25" fmla="*/ 85584 h 111449"/>
                <a:gd name="connsiteX26" fmla="*/ 68135 w 107844"/>
                <a:gd name="connsiteY26" fmla="*/ 50619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844" h="111449">
                  <a:moveTo>
                    <a:pt x="69809" y="90440"/>
                  </a:moveTo>
                  <a:cubicBezTo>
                    <a:pt x="70766" y="100152"/>
                    <a:pt x="77222" y="110350"/>
                    <a:pt x="88461" y="110350"/>
                  </a:cubicBezTo>
                  <a:cubicBezTo>
                    <a:pt x="93482" y="110350"/>
                    <a:pt x="108069" y="106951"/>
                    <a:pt x="108069" y="87283"/>
                  </a:cubicBezTo>
                  <a:lnTo>
                    <a:pt x="108069" y="73686"/>
                  </a:lnTo>
                  <a:lnTo>
                    <a:pt x="102091" y="73686"/>
                  </a:lnTo>
                  <a:lnTo>
                    <a:pt x="102091" y="87283"/>
                  </a:lnTo>
                  <a:cubicBezTo>
                    <a:pt x="102091" y="101366"/>
                    <a:pt x="96113" y="102823"/>
                    <a:pt x="93482" y="102823"/>
                  </a:cubicBezTo>
                  <a:cubicBezTo>
                    <a:pt x="85591" y="102823"/>
                    <a:pt x="84635" y="91897"/>
                    <a:pt x="84635" y="90683"/>
                  </a:cubicBezTo>
                  <a:lnTo>
                    <a:pt x="84635" y="42121"/>
                  </a:lnTo>
                  <a:cubicBezTo>
                    <a:pt x="84635" y="31923"/>
                    <a:pt x="84635" y="22453"/>
                    <a:pt x="76026" y="13469"/>
                  </a:cubicBezTo>
                  <a:cubicBezTo>
                    <a:pt x="66701" y="4000"/>
                    <a:pt x="54745" y="115"/>
                    <a:pt x="43267" y="115"/>
                  </a:cubicBezTo>
                  <a:cubicBezTo>
                    <a:pt x="23659" y="115"/>
                    <a:pt x="7159" y="11527"/>
                    <a:pt x="7159" y="27552"/>
                  </a:cubicBezTo>
                  <a:cubicBezTo>
                    <a:pt x="7159" y="34836"/>
                    <a:pt x="11942" y="38964"/>
                    <a:pt x="18159" y="38964"/>
                  </a:cubicBezTo>
                  <a:cubicBezTo>
                    <a:pt x="24854" y="38964"/>
                    <a:pt x="29158" y="34108"/>
                    <a:pt x="29158" y="27795"/>
                  </a:cubicBezTo>
                  <a:cubicBezTo>
                    <a:pt x="29158" y="24881"/>
                    <a:pt x="27963" y="16868"/>
                    <a:pt x="16963" y="16626"/>
                  </a:cubicBezTo>
                  <a:cubicBezTo>
                    <a:pt x="23420" y="8127"/>
                    <a:pt x="35136" y="5456"/>
                    <a:pt x="42788" y="5456"/>
                  </a:cubicBezTo>
                  <a:cubicBezTo>
                    <a:pt x="54505" y="5456"/>
                    <a:pt x="68135" y="14926"/>
                    <a:pt x="68135" y="36536"/>
                  </a:cubicBezTo>
                  <a:lnTo>
                    <a:pt x="68135" y="45520"/>
                  </a:lnTo>
                  <a:cubicBezTo>
                    <a:pt x="55940" y="46249"/>
                    <a:pt x="39202" y="46977"/>
                    <a:pt x="24137" y="54261"/>
                  </a:cubicBezTo>
                  <a:cubicBezTo>
                    <a:pt x="6203" y="62517"/>
                    <a:pt x="225" y="75143"/>
                    <a:pt x="225" y="85827"/>
                  </a:cubicBezTo>
                  <a:cubicBezTo>
                    <a:pt x="225" y="105494"/>
                    <a:pt x="23420" y="111564"/>
                    <a:pt x="38484" y="111564"/>
                  </a:cubicBezTo>
                  <a:cubicBezTo>
                    <a:pt x="54266" y="111564"/>
                    <a:pt x="65266" y="101852"/>
                    <a:pt x="69809" y="90440"/>
                  </a:cubicBezTo>
                  <a:close/>
                  <a:moveTo>
                    <a:pt x="68135" y="50619"/>
                  </a:moveTo>
                  <a:lnTo>
                    <a:pt x="68135" y="74900"/>
                  </a:lnTo>
                  <a:cubicBezTo>
                    <a:pt x="68135" y="97967"/>
                    <a:pt x="50919" y="106223"/>
                    <a:pt x="40158" y="106223"/>
                  </a:cubicBezTo>
                  <a:cubicBezTo>
                    <a:pt x="28441" y="106223"/>
                    <a:pt x="18637" y="97724"/>
                    <a:pt x="18637" y="85584"/>
                  </a:cubicBezTo>
                  <a:cubicBezTo>
                    <a:pt x="18637" y="72229"/>
                    <a:pt x="28680" y="52076"/>
                    <a:pt x="68135" y="5061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09" name="Forme libre 1708">
              <a:extLst>
                <a:ext uri="{FF2B5EF4-FFF2-40B4-BE49-F238E27FC236}">
                  <a16:creationId xmlns:a16="http://schemas.microsoft.com/office/drawing/2014/main" id="{D491AC4F-476E-7816-FD20-8BE092BFFD5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250074" y="8244331"/>
              <a:ext cx="51172" cy="162440"/>
            </a:xfrm>
            <a:custGeom>
              <a:avLst/>
              <a:gdLst>
                <a:gd name="connsiteX0" fmla="*/ 34663 w 51172"/>
                <a:gd name="connsiteY0" fmla="*/ 55232 h 162440"/>
                <a:gd name="connsiteX1" fmla="*/ 1186 w 51172"/>
                <a:gd name="connsiteY1" fmla="*/ 57903 h 162440"/>
                <a:gd name="connsiteX2" fmla="*/ 1186 w 51172"/>
                <a:gd name="connsiteY2" fmla="*/ 65431 h 162440"/>
                <a:gd name="connsiteX3" fmla="*/ 18881 w 51172"/>
                <a:gd name="connsiteY3" fmla="*/ 78785 h 162440"/>
                <a:gd name="connsiteX4" fmla="*/ 18881 w 51172"/>
                <a:gd name="connsiteY4" fmla="*/ 144101 h 162440"/>
                <a:gd name="connsiteX5" fmla="*/ 230 w 51172"/>
                <a:gd name="connsiteY5" fmla="*/ 155027 h 162440"/>
                <a:gd name="connsiteX6" fmla="*/ 230 w 51172"/>
                <a:gd name="connsiteY6" fmla="*/ 162555 h 162440"/>
                <a:gd name="connsiteX7" fmla="*/ 26533 w 51172"/>
                <a:gd name="connsiteY7" fmla="*/ 161826 h 162440"/>
                <a:gd name="connsiteX8" fmla="*/ 51402 w 51172"/>
                <a:gd name="connsiteY8" fmla="*/ 162555 h 162440"/>
                <a:gd name="connsiteX9" fmla="*/ 51402 w 51172"/>
                <a:gd name="connsiteY9" fmla="*/ 155027 h 162440"/>
                <a:gd name="connsiteX10" fmla="*/ 34663 w 51172"/>
                <a:gd name="connsiteY10" fmla="*/ 144344 h 162440"/>
                <a:gd name="connsiteX11" fmla="*/ 34663 w 51172"/>
                <a:gd name="connsiteY11" fmla="*/ 55232 h 162440"/>
                <a:gd name="connsiteX12" fmla="*/ 35620 w 51172"/>
                <a:gd name="connsiteY12" fmla="*/ 12984 h 162440"/>
                <a:gd name="connsiteX13" fmla="*/ 22946 w 51172"/>
                <a:gd name="connsiteY13" fmla="*/ 115 h 162440"/>
                <a:gd name="connsiteX14" fmla="*/ 10273 w 51172"/>
                <a:gd name="connsiteY14" fmla="*/ 12984 h 162440"/>
                <a:gd name="connsiteX15" fmla="*/ 22946 w 51172"/>
                <a:gd name="connsiteY15" fmla="*/ 25852 h 162440"/>
                <a:gd name="connsiteX16" fmla="*/ 35620 w 51172"/>
                <a:gd name="connsiteY16" fmla="*/ 12984 h 16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172" h="162440">
                  <a:moveTo>
                    <a:pt x="34663" y="55232"/>
                  </a:moveTo>
                  <a:lnTo>
                    <a:pt x="1186" y="57903"/>
                  </a:lnTo>
                  <a:lnTo>
                    <a:pt x="1186" y="65431"/>
                  </a:lnTo>
                  <a:cubicBezTo>
                    <a:pt x="16729" y="65431"/>
                    <a:pt x="18881" y="66887"/>
                    <a:pt x="18881" y="78785"/>
                  </a:cubicBezTo>
                  <a:lnTo>
                    <a:pt x="18881" y="144101"/>
                  </a:lnTo>
                  <a:cubicBezTo>
                    <a:pt x="18881" y="155027"/>
                    <a:pt x="16251" y="155027"/>
                    <a:pt x="230" y="155027"/>
                  </a:cubicBezTo>
                  <a:lnTo>
                    <a:pt x="230" y="162555"/>
                  </a:lnTo>
                  <a:cubicBezTo>
                    <a:pt x="7882" y="162312"/>
                    <a:pt x="20794" y="161826"/>
                    <a:pt x="26533" y="161826"/>
                  </a:cubicBezTo>
                  <a:cubicBezTo>
                    <a:pt x="34902" y="161826"/>
                    <a:pt x="43272" y="162312"/>
                    <a:pt x="51402" y="162555"/>
                  </a:cubicBezTo>
                  <a:lnTo>
                    <a:pt x="51402" y="155027"/>
                  </a:lnTo>
                  <a:cubicBezTo>
                    <a:pt x="35620" y="155027"/>
                    <a:pt x="34663" y="153813"/>
                    <a:pt x="34663" y="144344"/>
                  </a:cubicBezTo>
                  <a:lnTo>
                    <a:pt x="34663" y="55232"/>
                  </a:lnTo>
                  <a:close/>
                  <a:moveTo>
                    <a:pt x="35620" y="12984"/>
                  </a:moveTo>
                  <a:cubicBezTo>
                    <a:pt x="35620" y="5214"/>
                    <a:pt x="29642" y="115"/>
                    <a:pt x="22946" y="115"/>
                  </a:cubicBezTo>
                  <a:cubicBezTo>
                    <a:pt x="15533" y="115"/>
                    <a:pt x="10273" y="6670"/>
                    <a:pt x="10273" y="12984"/>
                  </a:cubicBezTo>
                  <a:cubicBezTo>
                    <a:pt x="10273" y="19539"/>
                    <a:pt x="15533" y="25852"/>
                    <a:pt x="22946" y="25852"/>
                  </a:cubicBezTo>
                  <a:cubicBezTo>
                    <a:pt x="29642" y="25852"/>
                    <a:pt x="35620" y="20753"/>
                    <a:pt x="35620" y="1298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10" name="Forme libre 1709">
              <a:extLst>
                <a:ext uri="{FF2B5EF4-FFF2-40B4-BE49-F238E27FC236}">
                  <a16:creationId xmlns:a16="http://schemas.microsoft.com/office/drawing/2014/main" id="{0678E398-C2E3-2EBE-476F-A2BD9AC4BB1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316497" y="8238260"/>
              <a:ext cx="53085" cy="168510"/>
            </a:xfrm>
            <a:custGeom>
              <a:avLst/>
              <a:gdLst>
                <a:gd name="connsiteX0" fmla="*/ 34666 w 53085"/>
                <a:gd name="connsiteY0" fmla="*/ 115 h 168510"/>
                <a:gd name="connsiteX1" fmla="*/ 232 w 53085"/>
                <a:gd name="connsiteY1" fmla="*/ 2785 h 168510"/>
                <a:gd name="connsiteX2" fmla="*/ 232 w 53085"/>
                <a:gd name="connsiteY2" fmla="*/ 10313 h 168510"/>
                <a:gd name="connsiteX3" fmla="*/ 18884 w 53085"/>
                <a:gd name="connsiteY3" fmla="*/ 23910 h 168510"/>
                <a:gd name="connsiteX4" fmla="*/ 18884 w 53085"/>
                <a:gd name="connsiteY4" fmla="*/ 150171 h 168510"/>
                <a:gd name="connsiteX5" fmla="*/ 232 w 53085"/>
                <a:gd name="connsiteY5" fmla="*/ 161098 h 168510"/>
                <a:gd name="connsiteX6" fmla="*/ 232 w 53085"/>
                <a:gd name="connsiteY6" fmla="*/ 168625 h 168510"/>
                <a:gd name="connsiteX7" fmla="*/ 26775 w 53085"/>
                <a:gd name="connsiteY7" fmla="*/ 167896 h 168510"/>
                <a:gd name="connsiteX8" fmla="*/ 53318 w 53085"/>
                <a:gd name="connsiteY8" fmla="*/ 168625 h 168510"/>
                <a:gd name="connsiteX9" fmla="*/ 53318 w 53085"/>
                <a:gd name="connsiteY9" fmla="*/ 161098 h 168510"/>
                <a:gd name="connsiteX10" fmla="*/ 34666 w 53085"/>
                <a:gd name="connsiteY10" fmla="*/ 150171 h 168510"/>
                <a:gd name="connsiteX11" fmla="*/ 34666 w 53085"/>
                <a:gd name="connsiteY11" fmla="*/ 115 h 16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085" h="168510">
                  <a:moveTo>
                    <a:pt x="34666" y="115"/>
                  </a:moveTo>
                  <a:lnTo>
                    <a:pt x="232" y="2785"/>
                  </a:lnTo>
                  <a:lnTo>
                    <a:pt x="232" y="10313"/>
                  </a:lnTo>
                  <a:cubicBezTo>
                    <a:pt x="16971" y="10313"/>
                    <a:pt x="18884" y="12012"/>
                    <a:pt x="18884" y="23910"/>
                  </a:cubicBezTo>
                  <a:lnTo>
                    <a:pt x="18884" y="150171"/>
                  </a:lnTo>
                  <a:cubicBezTo>
                    <a:pt x="18884" y="161098"/>
                    <a:pt x="16254" y="161098"/>
                    <a:pt x="232" y="161098"/>
                  </a:cubicBezTo>
                  <a:lnTo>
                    <a:pt x="232" y="168625"/>
                  </a:lnTo>
                  <a:cubicBezTo>
                    <a:pt x="8123" y="168382"/>
                    <a:pt x="20797" y="167896"/>
                    <a:pt x="26775" y="167896"/>
                  </a:cubicBezTo>
                  <a:cubicBezTo>
                    <a:pt x="32753" y="167896"/>
                    <a:pt x="44470" y="168382"/>
                    <a:pt x="53318" y="168625"/>
                  </a:cubicBezTo>
                  <a:lnTo>
                    <a:pt x="53318" y="161098"/>
                  </a:lnTo>
                  <a:cubicBezTo>
                    <a:pt x="37296" y="161098"/>
                    <a:pt x="34666" y="161098"/>
                    <a:pt x="34666" y="150171"/>
                  </a:cubicBezTo>
                  <a:lnTo>
                    <a:pt x="34666" y="115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11" name="Forme libre 1710">
              <a:extLst>
                <a:ext uri="{FF2B5EF4-FFF2-40B4-BE49-F238E27FC236}">
                  <a16:creationId xmlns:a16="http://schemas.microsoft.com/office/drawing/2014/main" id="{251205C6-D992-A597-59B9-6BD840A0A29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381724" y="8297992"/>
              <a:ext cx="92540" cy="111449"/>
            </a:xfrm>
            <a:custGeom>
              <a:avLst/>
              <a:gdLst>
                <a:gd name="connsiteX0" fmla="*/ 20321 w 92540"/>
                <a:gd name="connsiteY0" fmla="*/ 47705 h 111449"/>
                <a:gd name="connsiteX1" fmla="*/ 49973 w 92540"/>
                <a:gd name="connsiteY1" fmla="*/ 5456 h 111449"/>
                <a:gd name="connsiteX2" fmla="*/ 76993 w 92540"/>
                <a:gd name="connsiteY2" fmla="*/ 47705 h 111449"/>
                <a:gd name="connsiteX3" fmla="*/ 20321 w 92540"/>
                <a:gd name="connsiteY3" fmla="*/ 47705 h 111449"/>
                <a:gd name="connsiteX4" fmla="*/ 20082 w 92540"/>
                <a:gd name="connsiteY4" fmla="*/ 52804 h 111449"/>
                <a:gd name="connsiteX5" fmla="*/ 86797 w 92540"/>
                <a:gd name="connsiteY5" fmla="*/ 52804 h 111449"/>
                <a:gd name="connsiteX6" fmla="*/ 92775 w 92540"/>
                <a:gd name="connsiteY6" fmla="*/ 47705 h 111449"/>
                <a:gd name="connsiteX7" fmla="*/ 49973 w 92540"/>
                <a:gd name="connsiteY7" fmla="*/ 115 h 111449"/>
                <a:gd name="connsiteX8" fmla="*/ 235 w 92540"/>
                <a:gd name="connsiteY8" fmla="*/ 55475 h 111449"/>
                <a:gd name="connsiteX9" fmla="*/ 52842 w 92540"/>
                <a:gd name="connsiteY9" fmla="*/ 111564 h 111449"/>
                <a:gd name="connsiteX10" fmla="*/ 92775 w 92540"/>
                <a:gd name="connsiteY10" fmla="*/ 79999 h 111449"/>
                <a:gd name="connsiteX11" fmla="*/ 89667 w 92540"/>
                <a:gd name="connsiteY11" fmla="*/ 77085 h 111449"/>
                <a:gd name="connsiteX12" fmla="*/ 86558 w 92540"/>
                <a:gd name="connsiteY12" fmla="*/ 80485 h 111449"/>
                <a:gd name="connsiteX13" fmla="*/ 54277 w 92540"/>
                <a:gd name="connsiteY13" fmla="*/ 105494 h 111449"/>
                <a:gd name="connsiteX14" fmla="*/ 27256 w 92540"/>
                <a:gd name="connsiteY14" fmla="*/ 89226 h 111449"/>
                <a:gd name="connsiteX15" fmla="*/ 20082 w 92540"/>
                <a:gd name="connsiteY15" fmla="*/ 52804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40" h="111449">
                  <a:moveTo>
                    <a:pt x="20321" y="47705"/>
                  </a:moveTo>
                  <a:cubicBezTo>
                    <a:pt x="21756" y="11527"/>
                    <a:pt x="41842" y="5456"/>
                    <a:pt x="49973" y="5456"/>
                  </a:cubicBezTo>
                  <a:cubicBezTo>
                    <a:pt x="74602" y="5456"/>
                    <a:pt x="76993" y="38236"/>
                    <a:pt x="76993" y="47705"/>
                  </a:cubicBezTo>
                  <a:lnTo>
                    <a:pt x="20321" y="47705"/>
                  </a:lnTo>
                  <a:close/>
                  <a:moveTo>
                    <a:pt x="20082" y="52804"/>
                  </a:moveTo>
                  <a:lnTo>
                    <a:pt x="86797" y="52804"/>
                  </a:lnTo>
                  <a:cubicBezTo>
                    <a:pt x="92058" y="52804"/>
                    <a:pt x="92775" y="52804"/>
                    <a:pt x="92775" y="47705"/>
                  </a:cubicBezTo>
                  <a:cubicBezTo>
                    <a:pt x="92775" y="23667"/>
                    <a:pt x="79863" y="115"/>
                    <a:pt x="49973" y="115"/>
                  </a:cubicBezTo>
                  <a:cubicBezTo>
                    <a:pt x="22234" y="115"/>
                    <a:pt x="235" y="25124"/>
                    <a:pt x="235" y="55475"/>
                  </a:cubicBezTo>
                  <a:cubicBezTo>
                    <a:pt x="235" y="88012"/>
                    <a:pt x="25343" y="111564"/>
                    <a:pt x="52842" y="111564"/>
                  </a:cubicBezTo>
                  <a:cubicBezTo>
                    <a:pt x="82015" y="111564"/>
                    <a:pt x="92775" y="84613"/>
                    <a:pt x="92775" y="79999"/>
                  </a:cubicBezTo>
                  <a:cubicBezTo>
                    <a:pt x="92775" y="77571"/>
                    <a:pt x="90862" y="77085"/>
                    <a:pt x="89667" y="77085"/>
                  </a:cubicBezTo>
                  <a:cubicBezTo>
                    <a:pt x="87515" y="77085"/>
                    <a:pt x="87037" y="78542"/>
                    <a:pt x="86558" y="80485"/>
                  </a:cubicBezTo>
                  <a:cubicBezTo>
                    <a:pt x="78189" y="105494"/>
                    <a:pt x="56668" y="105494"/>
                    <a:pt x="54277" y="105494"/>
                  </a:cubicBezTo>
                  <a:cubicBezTo>
                    <a:pt x="42321" y="105494"/>
                    <a:pt x="32756" y="98210"/>
                    <a:pt x="27256" y="89226"/>
                  </a:cubicBezTo>
                  <a:cubicBezTo>
                    <a:pt x="20082" y="77571"/>
                    <a:pt x="20082" y="61546"/>
                    <a:pt x="20082" y="5280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12" name="Forme libre 1711">
              <a:extLst>
                <a:ext uri="{FF2B5EF4-FFF2-40B4-BE49-F238E27FC236}">
                  <a16:creationId xmlns:a16="http://schemas.microsoft.com/office/drawing/2014/main" id="{B4D39B70-DDAC-7EA9-F89A-A8ED68566D0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485849" y="8257442"/>
              <a:ext cx="74845" cy="151999"/>
            </a:xfrm>
            <a:custGeom>
              <a:avLst/>
              <a:gdLst>
                <a:gd name="connsiteX0" fmla="*/ 37064 w 74845"/>
                <a:gd name="connsiteY0" fmla="*/ 52319 h 151999"/>
                <a:gd name="connsiteX1" fmla="*/ 71259 w 74845"/>
                <a:gd name="connsiteY1" fmla="*/ 52319 h 151999"/>
                <a:gd name="connsiteX2" fmla="*/ 71259 w 74845"/>
                <a:gd name="connsiteY2" fmla="*/ 44792 h 151999"/>
                <a:gd name="connsiteX3" fmla="*/ 37064 w 74845"/>
                <a:gd name="connsiteY3" fmla="*/ 44792 h 151999"/>
                <a:gd name="connsiteX4" fmla="*/ 37064 w 74845"/>
                <a:gd name="connsiteY4" fmla="*/ 115 h 151999"/>
                <a:gd name="connsiteX5" fmla="*/ 31086 w 74845"/>
                <a:gd name="connsiteY5" fmla="*/ 115 h 151999"/>
                <a:gd name="connsiteX6" fmla="*/ 240 w 74845"/>
                <a:gd name="connsiteY6" fmla="*/ 46977 h 151999"/>
                <a:gd name="connsiteX7" fmla="*/ 240 w 74845"/>
                <a:gd name="connsiteY7" fmla="*/ 52319 h 151999"/>
                <a:gd name="connsiteX8" fmla="*/ 20565 w 74845"/>
                <a:gd name="connsiteY8" fmla="*/ 52319 h 151999"/>
                <a:gd name="connsiteX9" fmla="*/ 20565 w 74845"/>
                <a:gd name="connsiteY9" fmla="*/ 119334 h 151999"/>
                <a:gd name="connsiteX10" fmla="*/ 51412 w 74845"/>
                <a:gd name="connsiteY10" fmla="*/ 152114 h 151999"/>
                <a:gd name="connsiteX11" fmla="*/ 75085 w 74845"/>
                <a:gd name="connsiteY11" fmla="*/ 119334 h 151999"/>
                <a:gd name="connsiteX12" fmla="*/ 75085 w 74845"/>
                <a:gd name="connsiteY12" fmla="*/ 105494 h 151999"/>
                <a:gd name="connsiteX13" fmla="*/ 69107 w 74845"/>
                <a:gd name="connsiteY13" fmla="*/ 105494 h 151999"/>
                <a:gd name="connsiteX14" fmla="*/ 69107 w 74845"/>
                <a:gd name="connsiteY14" fmla="*/ 118849 h 151999"/>
                <a:gd name="connsiteX15" fmla="*/ 53086 w 74845"/>
                <a:gd name="connsiteY15" fmla="*/ 146044 h 151999"/>
                <a:gd name="connsiteX16" fmla="*/ 37064 w 74845"/>
                <a:gd name="connsiteY16" fmla="*/ 119820 h 151999"/>
                <a:gd name="connsiteX17" fmla="*/ 37064 w 74845"/>
                <a:gd name="connsiteY17" fmla="*/ 52319 h 1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845" h="151999">
                  <a:moveTo>
                    <a:pt x="37064" y="52319"/>
                  </a:moveTo>
                  <a:lnTo>
                    <a:pt x="71259" y="52319"/>
                  </a:lnTo>
                  <a:lnTo>
                    <a:pt x="71259" y="44792"/>
                  </a:lnTo>
                  <a:lnTo>
                    <a:pt x="37064" y="44792"/>
                  </a:lnTo>
                  <a:lnTo>
                    <a:pt x="37064" y="115"/>
                  </a:lnTo>
                  <a:lnTo>
                    <a:pt x="31086" y="115"/>
                  </a:lnTo>
                  <a:cubicBezTo>
                    <a:pt x="30847" y="20025"/>
                    <a:pt x="23674" y="46006"/>
                    <a:pt x="240" y="46977"/>
                  </a:cubicBezTo>
                  <a:lnTo>
                    <a:pt x="240" y="52319"/>
                  </a:lnTo>
                  <a:lnTo>
                    <a:pt x="20565" y="52319"/>
                  </a:lnTo>
                  <a:lnTo>
                    <a:pt x="20565" y="119334"/>
                  </a:lnTo>
                  <a:cubicBezTo>
                    <a:pt x="20565" y="149200"/>
                    <a:pt x="42803" y="152114"/>
                    <a:pt x="51412" y="152114"/>
                  </a:cubicBezTo>
                  <a:cubicBezTo>
                    <a:pt x="68389" y="152114"/>
                    <a:pt x="75085" y="134874"/>
                    <a:pt x="75085" y="119334"/>
                  </a:cubicBezTo>
                  <a:lnTo>
                    <a:pt x="75085" y="105494"/>
                  </a:lnTo>
                  <a:lnTo>
                    <a:pt x="69107" y="105494"/>
                  </a:lnTo>
                  <a:lnTo>
                    <a:pt x="69107" y="118849"/>
                  </a:lnTo>
                  <a:cubicBezTo>
                    <a:pt x="69107" y="136817"/>
                    <a:pt x="61933" y="146044"/>
                    <a:pt x="53086" y="146044"/>
                  </a:cubicBezTo>
                  <a:cubicBezTo>
                    <a:pt x="37064" y="146044"/>
                    <a:pt x="37064" y="123948"/>
                    <a:pt x="37064" y="119820"/>
                  </a:cubicBezTo>
                  <a:lnTo>
                    <a:pt x="37064" y="52319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13" name="Forme libre 1712">
              <a:extLst>
                <a:ext uri="{FF2B5EF4-FFF2-40B4-BE49-F238E27FC236}">
                  <a16:creationId xmlns:a16="http://schemas.microsoft.com/office/drawing/2014/main" id="{1A98DE89-E003-DE6F-60B0-A3248B99760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578841" y="8257442"/>
              <a:ext cx="74845" cy="151999"/>
            </a:xfrm>
            <a:custGeom>
              <a:avLst/>
              <a:gdLst>
                <a:gd name="connsiteX0" fmla="*/ 37068 w 74845"/>
                <a:gd name="connsiteY0" fmla="*/ 52319 h 151999"/>
                <a:gd name="connsiteX1" fmla="*/ 71263 w 74845"/>
                <a:gd name="connsiteY1" fmla="*/ 52319 h 151999"/>
                <a:gd name="connsiteX2" fmla="*/ 71263 w 74845"/>
                <a:gd name="connsiteY2" fmla="*/ 44792 h 151999"/>
                <a:gd name="connsiteX3" fmla="*/ 37068 w 74845"/>
                <a:gd name="connsiteY3" fmla="*/ 44792 h 151999"/>
                <a:gd name="connsiteX4" fmla="*/ 37068 w 74845"/>
                <a:gd name="connsiteY4" fmla="*/ 115 h 151999"/>
                <a:gd name="connsiteX5" fmla="*/ 31090 w 74845"/>
                <a:gd name="connsiteY5" fmla="*/ 115 h 151999"/>
                <a:gd name="connsiteX6" fmla="*/ 243 w 74845"/>
                <a:gd name="connsiteY6" fmla="*/ 46977 h 151999"/>
                <a:gd name="connsiteX7" fmla="*/ 243 w 74845"/>
                <a:gd name="connsiteY7" fmla="*/ 52319 h 151999"/>
                <a:gd name="connsiteX8" fmla="*/ 20569 w 74845"/>
                <a:gd name="connsiteY8" fmla="*/ 52319 h 151999"/>
                <a:gd name="connsiteX9" fmla="*/ 20569 w 74845"/>
                <a:gd name="connsiteY9" fmla="*/ 119334 h 151999"/>
                <a:gd name="connsiteX10" fmla="*/ 51416 w 74845"/>
                <a:gd name="connsiteY10" fmla="*/ 152114 h 151999"/>
                <a:gd name="connsiteX11" fmla="*/ 75089 w 74845"/>
                <a:gd name="connsiteY11" fmla="*/ 119334 h 151999"/>
                <a:gd name="connsiteX12" fmla="*/ 75089 w 74845"/>
                <a:gd name="connsiteY12" fmla="*/ 105494 h 151999"/>
                <a:gd name="connsiteX13" fmla="*/ 69111 w 74845"/>
                <a:gd name="connsiteY13" fmla="*/ 105494 h 151999"/>
                <a:gd name="connsiteX14" fmla="*/ 69111 w 74845"/>
                <a:gd name="connsiteY14" fmla="*/ 118849 h 151999"/>
                <a:gd name="connsiteX15" fmla="*/ 53089 w 74845"/>
                <a:gd name="connsiteY15" fmla="*/ 146044 h 151999"/>
                <a:gd name="connsiteX16" fmla="*/ 37068 w 74845"/>
                <a:gd name="connsiteY16" fmla="*/ 119820 h 151999"/>
                <a:gd name="connsiteX17" fmla="*/ 37068 w 74845"/>
                <a:gd name="connsiteY17" fmla="*/ 52319 h 1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845" h="151999">
                  <a:moveTo>
                    <a:pt x="37068" y="52319"/>
                  </a:moveTo>
                  <a:lnTo>
                    <a:pt x="71263" y="52319"/>
                  </a:lnTo>
                  <a:lnTo>
                    <a:pt x="71263" y="44792"/>
                  </a:lnTo>
                  <a:lnTo>
                    <a:pt x="37068" y="44792"/>
                  </a:lnTo>
                  <a:lnTo>
                    <a:pt x="37068" y="115"/>
                  </a:lnTo>
                  <a:lnTo>
                    <a:pt x="31090" y="115"/>
                  </a:lnTo>
                  <a:cubicBezTo>
                    <a:pt x="30851" y="20025"/>
                    <a:pt x="23677" y="46006"/>
                    <a:pt x="243" y="46977"/>
                  </a:cubicBezTo>
                  <a:lnTo>
                    <a:pt x="243" y="52319"/>
                  </a:lnTo>
                  <a:lnTo>
                    <a:pt x="20569" y="52319"/>
                  </a:lnTo>
                  <a:lnTo>
                    <a:pt x="20569" y="119334"/>
                  </a:lnTo>
                  <a:cubicBezTo>
                    <a:pt x="20569" y="149200"/>
                    <a:pt x="42807" y="152114"/>
                    <a:pt x="51416" y="152114"/>
                  </a:cubicBezTo>
                  <a:cubicBezTo>
                    <a:pt x="68393" y="152114"/>
                    <a:pt x="75089" y="134874"/>
                    <a:pt x="75089" y="119334"/>
                  </a:cubicBezTo>
                  <a:lnTo>
                    <a:pt x="75089" y="105494"/>
                  </a:lnTo>
                  <a:lnTo>
                    <a:pt x="69111" y="105494"/>
                  </a:lnTo>
                  <a:lnTo>
                    <a:pt x="69111" y="118849"/>
                  </a:lnTo>
                  <a:cubicBezTo>
                    <a:pt x="69111" y="136817"/>
                    <a:pt x="61937" y="146044"/>
                    <a:pt x="53089" y="146044"/>
                  </a:cubicBezTo>
                  <a:cubicBezTo>
                    <a:pt x="37068" y="146044"/>
                    <a:pt x="37068" y="123948"/>
                    <a:pt x="37068" y="119820"/>
                  </a:cubicBezTo>
                  <a:lnTo>
                    <a:pt x="37068" y="52319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14" name="Forme libre 1713">
              <a:extLst>
                <a:ext uri="{FF2B5EF4-FFF2-40B4-BE49-F238E27FC236}">
                  <a16:creationId xmlns:a16="http://schemas.microsoft.com/office/drawing/2014/main" id="{F3743C6A-2119-E59B-04BE-D52FE3002E9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673985" y="8297992"/>
              <a:ext cx="92540" cy="111449"/>
            </a:xfrm>
            <a:custGeom>
              <a:avLst/>
              <a:gdLst>
                <a:gd name="connsiteX0" fmla="*/ 20334 w 92540"/>
                <a:gd name="connsiteY0" fmla="*/ 47705 h 111449"/>
                <a:gd name="connsiteX1" fmla="*/ 49985 w 92540"/>
                <a:gd name="connsiteY1" fmla="*/ 5456 h 111449"/>
                <a:gd name="connsiteX2" fmla="*/ 77006 w 92540"/>
                <a:gd name="connsiteY2" fmla="*/ 47705 h 111449"/>
                <a:gd name="connsiteX3" fmla="*/ 20334 w 92540"/>
                <a:gd name="connsiteY3" fmla="*/ 47705 h 111449"/>
                <a:gd name="connsiteX4" fmla="*/ 20095 w 92540"/>
                <a:gd name="connsiteY4" fmla="*/ 52804 h 111449"/>
                <a:gd name="connsiteX5" fmla="*/ 86810 w 92540"/>
                <a:gd name="connsiteY5" fmla="*/ 52804 h 111449"/>
                <a:gd name="connsiteX6" fmla="*/ 92788 w 92540"/>
                <a:gd name="connsiteY6" fmla="*/ 47705 h 111449"/>
                <a:gd name="connsiteX7" fmla="*/ 49985 w 92540"/>
                <a:gd name="connsiteY7" fmla="*/ 115 h 111449"/>
                <a:gd name="connsiteX8" fmla="*/ 247 w 92540"/>
                <a:gd name="connsiteY8" fmla="*/ 55475 h 111449"/>
                <a:gd name="connsiteX9" fmla="*/ 52854 w 92540"/>
                <a:gd name="connsiteY9" fmla="*/ 111564 h 111449"/>
                <a:gd name="connsiteX10" fmla="*/ 92788 w 92540"/>
                <a:gd name="connsiteY10" fmla="*/ 79999 h 111449"/>
                <a:gd name="connsiteX11" fmla="*/ 89679 w 92540"/>
                <a:gd name="connsiteY11" fmla="*/ 77085 h 111449"/>
                <a:gd name="connsiteX12" fmla="*/ 86570 w 92540"/>
                <a:gd name="connsiteY12" fmla="*/ 80485 h 111449"/>
                <a:gd name="connsiteX13" fmla="*/ 54289 w 92540"/>
                <a:gd name="connsiteY13" fmla="*/ 105494 h 111449"/>
                <a:gd name="connsiteX14" fmla="*/ 27268 w 92540"/>
                <a:gd name="connsiteY14" fmla="*/ 89226 h 111449"/>
                <a:gd name="connsiteX15" fmla="*/ 20095 w 92540"/>
                <a:gd name="connsiteY15" fmla="*/ 52804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40" h="111449">
                  <a:moveTo>
                    <a:pt x="20334" y="47705"/>
                  </a:moveTo>
                  <a:cubicBezTo>
                    <a:pt x="21768" y="11527"/>
                    <a:pt x="41855" y="5456"/>
                    <a:pt x="49985" y="5456"/>
                  </a:cubicBezTo>
                  <a:cubicBezTo>
                    <a:pt x="74614" y="5456"/>
                    <a:pt x="77006" y="38236"/>
                    <a:pt x="77006" y="47705"/>
                  </a:cubicBezTo>
                  <a:lnTo>
                    <a:pt x="20334" y="47705"/>
                  </a:lnTo>
                  <a:close/>
                  <a:moveTo>
                    <a:pt x="20095" y="52804"/>
                  </a:moveTo>
                  <a:lnTo>
                    <a:pt x="86810" y="52804"/>
                  </a:lnTo>
                  <a:cubicBezTo>
                    <a:pt x="92070" y="52804"/>
                    <a:pt x="92788" y="52804"/>
                    <a:pt x="92788" y="47705"/>
                  </a:cubicBezTo>
                  <a:cubicBezTo>
                    <a:pt x="92788" y="23667"/>
                    <a:pt x="79875" y="115"/>
                    <a:pt x="49985" y="115"/>
                  </a:cubicBezTo>
                  <a:cubicBezTo>
                    <a:pt x="22247" y="115"/>
                    <a:pt x="247" y="25124"/>
                    <a:pt x="247" y="55475"/>
                  </a:cubicBezTo>
                  <a:cubicBezTo>
                    <a:pt x="247" y="88012"/>
                    <a:pt x="25355" y="111564"/>
                    <a:pt x="52854" y="111564"/>
                  </a:cubicBezTo>
                  <a:cubicBezTo>
                    <a:pt x="82027" y="111564"/>
                    <a:pt x="92788" y="84613"/>
                    <a:pt x="92788" y="79999"/>
                  </a:cubicBezTo>
                  <a:cubicBezTo>
                    <a:pt x="92788" y="77571"/>
                    <a:pt x="90875" y="77085"/>
                    <a:pt x="89679" y="77085"/>
                  </a:cubicBezTo>
                  <a:cubicBezTo>
                    <a:pt x="87527" y="77085"/>
                    <a:pt x="87049" y="78542"/>
                    <a:pt x="86570" y="80485"/>
                  </a:cubicBezTo>
                  <a:cubicBezTo>
                    <a:pt x="78201" y="105494"/>
                    <a:pt x="56680" y="105494"/>
                    <a:pt x="54289" y="105494"/>
                  </a:cubicBezTo>
                  <a:cubicBezTo>
                    <a:pt x="42333" y="105494"/>
                    <a:pt x="32768" y="98210"/>
                    <a:pt x="27268" y="89226"/>
                  </a:cubicBezTo>
                  <a:cubicBezTo>
                    <a:pt x="20095" y="77571"/>
                    <a:pt x="20095" y="61546"/>
                    <a:pt x="20095" y="5280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15" name="Forme libre 1714">
              <a:extLst>
                <a:ext uri="{FF2B5EF4-FFF2-40B4-BE49-F238E27FC236}">
                  <a16:creationId xmlns:a16="http://schemas.microsoft.com/office/drawing/2014/main" id="{F463B639-3109-A9D5-73A9-E7ABFAED66C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863317" y="8297992"/>
              <a:ext cx="107844" cy="111449"/>
            </a:xfrm>
            <a:custGeom>
              <a:avLst/>
              <a:gdLst>
                <a:gd name="connsiteX0" fmla="*/ 69840 w 107844"/>
                <a:gd name="connsiteY0" fmla="*/ 90440 h 111449"/>
                <a:gd name="connsiteX1" fmla="*/ 88491 w 107844"/>
                <a:gd name="connsiteY1" fmla="*/ 110350 h 111449"/>
                <a:gd name="connsiteX2" fmla="*/ 108099 w 107844"/>
                <a:gd name="connsiteY2" fmla="*/ 87283 h 111449"/>
                <a:gd name="connsiteX3" fmla="*/ 108099 w 107844"/>
                <a:gd name="connsiteY3" fmla="*/ 73686 h 111449"/>
                <a:gd name="connsiteX4" fmla="*/ 102121 w 107844"/>
                <a:gd name="connsiteY4" fmla="*/ 73686 h 111449"/>
                <a:gd name="connsiteX5" fmla="*/ 102121 w 107844"/>
                <a:gd name="connsiteY5" fmla="*/ 87283 h 111449"/>
                <a:gd name="connsiteX6" fmla="*/ 93513 w 107844"/>
                <a:gd name="connsiteY6" fmla="*/ 102823 h 111449"/>
                <a:gd name="connsiteX7" fmla="*/ 84665 w 107844"/>
                <a:gd name="connsiteY7" fmla="*/ 90683 h 111449"/>
                <a:gd name="connsiteX8" fmla="*/ 84665 w 107844"/>
                <a:gd name="connsiteY8" fmla="*/ 42121 h 111449"/>
                <a:gd name="connsiteX9" fmla="*/ 76057 w 107844"/>
                <a:gd name="connsiteY9" fmla="*/ 13469 h 111449"/>
                <a:gd name="connsiteX10" fmla="*/ 43297 w 107844"/>
                <a:gd name="connsiteY10" fmla="*/ 115 h 111449"/>
                <a:gd name="connsiteX11" fmla="*/ 7190 w 107844"/>
                <a:gd name="connsiteY11" fmla="*/ 27552 h 111449"/>
                <a:gd name="connsiteX12" fmla="*/ 18189 w 107844"/>
                <a:gd name="connsiteY12" fmla="*/ 38964 h 111449"/>
                <a:gd name="connsiteX13" fmla="*/ 29189 w 107844"/>
                <a:gd name="connsiteY13" fmla="*/ 27795 h 111449"/>
                <a:gd name="connsiteX14" fmla="*/ 16994 w 107844"/>
                <a:gd name="connsiteY14" fmla="*/ 16626 h 111449"/>
                <a:gd name="connsiteX15" fmla="*/ 42819 w 107844"/>
                <a:gd name="connsiteY15" fmla="*/ 5456 h 111449"/>
                <a:gd name="connsiteX16" fmla="*/ 68166 w 107844"/>
                <a:gd name="connsiteY16" fmla="*/ 36536 h 111449"/>
                <a:gd name="connsiteX17" fmla="*/ 68166 w 107844"/>
                <a:gd name="connsiteY17" fmla="*/ 45520 h 111449"/>
                <a:gd name="connsiteX18" fmla="*/ 24167 w 107844"/>
                <a:gd name="connsiteY18" fmla="*/ 54261 h 111449"/>
                <a:gd name="connsiteX19" fmla="*/ 255 w 107844"/>
                <a:gd name="connsiteY19" fmla="*/ 85827 h 111449"/>
                <a:gd name="connsiteX20" fmla="*/ 38515 w 107844"/>
                <a:gd name="connsiteY20" fmla="*/ 111564 h 111449"/>
                <a:gd name="connsiteX21" fmla="*/ 69840 w 107844"/>
                <a:gd name="connsiteY21" fmla="*/ 90440 h 111449"/>
                <a:gd name="connsiteX22" fmla="*/ 68166 w 107844"/>
                <a:gd name="connsiteY22" fmla="*/ 50619 h 111449"/>
                <a:gd name="connsiteX23" fmla="*/ 68166 w 107844"/>
                <a:gd name="connsiteY23" fmla="*/ 74900 h 111449"/>
                <a:gd name="connsiteX24" fmla="*/ 40189 w 107844"/>
                <a:gd name="connsiteY24" fmla="*/ 106223 h 111449"/>
                <a:gd name="connsiteX25" fmla="*/ 18668 w 107844"/>
                <a:gd name="connsiteY25" fmla="*/ 85584 h 111449"/>
                <a:gd name="connsiteX26" fmla="*/ 68166 w 107844"/>
                <a:gd name="connsiteY26" fmla="*/ 50619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844" h="111449">
                  <a:moveTo>
                    <a:pt x="69840" y="90440"/>
                  </a:moveTo>
                  <a:cubicBezTo>
                    <a:pt x="70796" y="100152"/>
                    <a:pt x="77252" y="110350"/>
                    <a:pt x="88491" y="110350"/>
                  </a:cubicBezTo>
                  <a:cubicBezTo>
                    <a:pt x="93513" y="110350"/>
                    <a:pt x="108099" y="106951"/>
                    <a:pt x="108099" y="87283"/>
                  </a:cubicBezTo>
                  <a:lnTo>
                    <a:pt x="108099" y="73686"/>
                  </a:lnTo>
                  <a:lnTo>
                    <a:pt x="102121" y="73686"/>
                  </a:lnTo>
                  <a:lnTo>
                    <a:pt x="102121" y="87283"/>
                  </a:lnTo>
                  <a:cubicBezTo>
                    <a:pt x="102121" y="101366"/>
                    <a:pt x="96143" y="102823"/>
                    <a:pt x="93513" y="102823"/>
                  </a:cubicBezTo>
                  <a:cubicBezTo>
                    <a:pt x="85622" y="102823"/>
                    <a:pt x="84665" y="91897"/>
                    <a:pt x="84665" y="90683"/>
                  </a:cubicBezTo>
                  <a:lnTo>
                    <a:pt x="84665" y="42121"/>
                  </a:lnTo>
                  <a:cubicBezTo>
                    <a:pt x="84665" y="31923"/>
                    <a:pt x="84665" y="22453"/>
                    <a:pt x="76057" y="13469"/>
                  </a:cubicBezTo>
                  <a:cubicBezTo>
                    <a:pt x="66731" y="4000"/>
                    <a:pt x="54775" y="115"/>
                    <a:pt x="43297" y="115"/>
                  </a:cubicBezTo>
                  <a:cubicBezTo>
                    <a:pt x="23689" y="115"/>
                    <a:pt x="7190" y="11527"/>
                    <a:pt x="7190" y="27552"/>
                  </a:cubicBezTo>
                  <a:cubicBezTo>
                    <a:pt x="7190" y="34836"/>
                    <a:pt x="11972" y="38964"/>
                    <a:pt x="18189" y="38964"/>
                  </a:cubicBezTo>
                  <a:cubicBezTo>
                    <a:pt x="24885" y="38964"/>
                    <a:pt x="29189" y="34108"/>
                    <a:pt x="29189" y="27795"/>
                  </a:cubicBezTo>
                  <a:cubicBezTo>
                    <a:pt x="29189" y="24881"/>
                    <a:pt x="27993" y="16868"/>
                    <a:pt x="16994" y="16626"/>
                  </a:cubicBezTo>
                  <a:cubicBezTo>
                    <a:pt x="23450" y="8127"/>
                    <a:pt x="35167" y="5456"/>
                    <a:pt x="42819" y="5456"/>
                  </a:cubicBezTo>
                  <a:cubicBezTo>
                    <a:pt x="54536" y="5456"/>
                    <a:pt x="68166" y="14926"/>
                    <a:pt x="68166" y="36536"/>
                  </a:cubicBezTo>
                  <a:lnTo>
                    <a:pt x="68166" y="45520"/>
                  </a:lnTo>
                  <a:cubicBezTo>
                    <a:pt x="55971" y="46249"/>
                    <a:pt x="39232" y="46977"/>
                    <a:pt x="24167" y="54261"/>
                  </a:cubicBezTo>
                  <a:cubicBezTo>
                    <a:pt x="6233" y="62517"/>
                    <a:pt x="255" y="75143"/>
                    <a:pt x="255" y="85827"/>
                  </a:cubicBezTo>
                  <a:cubicBezTo>
                    <a:pt x="255" y="105494"/>
                    <a:pt x="23450" y="111564"/>
                    <a:pt x="38515" y="111564"/>
                  </a:cubicBezTo>
                  <a:cubicBezTo>
                    <a:pt x="54297" y="111564"/>
                    <a:pt x="65296" y="101852"/>
                    <a:pt x="69840" y="90440"/>
                  </a:cubicBezTo>
                  <a:close/>
                  <a:moveTo>
                    <a:pt x="68166" y="50619"/>
                  </a:moveTo>
                  <a:lnTo>
                    <a:pt x="68166" y="74900"/>
                  </a:lnTo>
                  <a:cubicBezTo>
                    <a:pt x="68166" y="97967"/>
                    <a:pt x="50949" y="106223"/>
                    <a:pt x="40189" y="106223"/>
                  </a:cubicBezTo>
                  <a:cubicBezTo>
                    <a:pt x="28472" y="106223"/>
                    <a:pt x="18668" y="97724"/>
                    <a:pt x="18668" y="85584"/>
                  </a:cubicBezTo>
                  <a:cubicBezTo>
                    <a:pt x="18668" y="72229"/>
                    <a:pt x="28711" y="52076"/>
                    <a:pt x="68166" y="5061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16" name="Forme libre 1715">
              <a:extLst>
                <a:ext uri="{FF2B5EF4-FFF2-40B4-BE49-F238E27FC236}">
                  <a16:creationId xmlns:a16="http://schemas.microsoft.com/office/drawing/2014/main" id="{D95B0F26-D634-595E-4895-42D67152E32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980966" y="8238260"/>
              <a:ext cx="117887" cy="171181"/>
            </a:xfrm>
            <a:custGeom>
              <a:avLst/>
              <a:gdLst>
                <a:gd name="connsiteX0" fmla="*/ 82996 w 117887"/>
                <a:gd name="connsiteY0" fmla="*/ 155270 h 171181"/>
                <a:gd name="connsiteX1" fmla="*/ 82996 w 117887"/>
                <a:gd name="connsiteY1" fmla="*/ 171296 h 171181"/>
                <a:gd name="connsiteX2" fmla="*/ 118147 w 117887"/>
                <a:gd name="connsiteY2" fmla="*/ 168625 h 171181"/>
                <a:gd name="connsiteX3" fmla="*/ 118147 w 117887"/>
                <a:gd name="connsiteY3" fmla="*/ 161098 h 171181"/>
                <a:gd name="connsiteX4" fmla="*/ 99496 w 117887"/>
                <a:gd name="connsiteY4" fmla="*/ 147500 h 171181"/>
                <a:gd name="connsiteX5" fmla="*/ 99496 w 117887"/>
                <a:gd name="connsiteY5" fmla="*/ 115 h 171181"/>
                <a:gd name="connsiteX6" fmla="*/ 65062 w 117887"/>
                <a:gd name="connsiteY6" fmla="*/ 2785 h 171181"/>
                <a:gd name="connsiteX7" fmla="*/ 65062 w 117887"/>
                <a:gd name="connsiteY7" fmla="*/ 10313 h 171181"/>
                <a:gd name="connsiteX8" fmla="*/ 83714 w 117887"/>
                <a:gd name="connsiteY8" fmla="*/ 23910 h 171181"/>
                <a:gd name="connsiteX9" fmla="*/ 83714 w 117887"/>
                <a:gd name="connsiteY9" fmla="*/ 76357 h 171181"/>
                <a:gd name="connsiteX10" fmla="*/ 53584 w 117887"/>
                <a:gd name="connsiteY10" fmla="*/ 61303 h 171181"/>
                <a:gd name="connsiteX11" fmla="*/ 260 w 117887"/>
                <a:gd name="connsiteY11" fmla="*/ 116421 h 171181"/>
                <a:gd name="connsiteX12" fmla="*/ 50954 w 117887"/>
                <a:gd name="connsiteY12" fmla="*/ 171296 h 171181"/>
                <a:gd name="connsiteX13" fmla="*/ 82996 w 117887"/>
                <a:gd name="connsiteY13" fmla="*/ 155270 h 171181"/>
                <a:gd name="connsiteX14" fmla="*/ 82996 w 117887"/>
                <a:gd name="connsiteY14" fmla="*/ 90197 h 171181"/>
                <a:gd name="connsiteX15" fmla="*/ 82996 w 117887"/>
                <a:gd name="connsiteY15" fmla="*/ 139973 h 171181"/>
                <a:gd name="connsiteX16" fmla="*/ 80366 w 117887"/>
                <a:gd name="connsiteY16" fmla="*/ 148957 h 171181"/>
                <a:gd name="connsiteX17" fmla="*/ 52150 w 117887"/>
                <a:gd name="connsiteY17" fmla="*/ 165954 h 171181"/>
                <a:gd name="connsiteX18" fmla="*/ 27042 w 117887"/>
                <a:gd name="connsiteY18" fmla="*/ 150414 h 171181"/>
                <a:gd name="connsiteX19" fmla="*/ 20107 w 117887"/>
                <a:gd name="connsiteY19" fmla="*/ 116663 h 171181"/>
                <a:gd name="connsiteX20" fmla="*/ 27520 w 117887"/>
                <a:gd name="connsiteY20" fmla="*/ 82184 h 171181"/>
                <a:gd name="connsiteX21" fmla="*/ 54541 w 117887"/>
                <a:gd name="connsiteY21" fmla="*/ 66645 h 171181"/>
                <a:gd name="connsiteX22" fmla="*/ 80366 w 117887"/>
                <a:gd name="connsiteY22" fmla="*/ 81213 h 171181"/>
                <a:gd name="connsiteX23" fmla="*/ 82996 w 117887"/>
                <a:gd name="connsiteY23" fmla="*/ 90197 h 17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887" h="171181">
                  <a:moveTo>
                    <a:pt x="82996" y="155270"/>
                  </a:moveTo>
                  <a:lnTo>
                    <a:pt x="82996" y="171296"/>
                  </a:lnTo>
                  <a:lnTo>
                    <a:pt x="118147" y="168625"/>
                  </a:lnTo>
                  <a:lnTo>
                    <a:pt x="118147" y="161098"/>
                  </a:lnTo>
                  <a:cubicBezTo>
                    <a:pt x="101409" y="161098"/>
                    <a:pt x="99496" y="159398"/>
                    <a:pt x="99496" y="147500"/>
                  </a:cubicBezTo>
                  <a:lnTo>
                    <a:pt x="99496" y="115"/>
                  </a:lnTo>
                  <a:lnTo>
                    <a:pt x="65062" y="2785"/>
                  </a:lnTo>
                  <a:lnTo>
                    <a:pt x="65062" y="10313"/>
                  </a:lnTo>
                  <a:cubicBezTo>
                    <a:pt x="81801" y="10313"/>
                    <a:pt x="83714" y="12012"/>
                    <a:pt x="83714" y="23910"/>
                  </a:cubicBezTo>
                  <a:lnTo>
                    <a:pt x="83714" y="76357"/>
                  </a:lnTo>
                  <a:cubicBezTo>
                    <a:pt x="76779" y="67616"/>
                    <a:pt x="66497" y="61303"/>
                    <a:pt x="53584" y="61303"/>
                  </a:cubicBezTo>
                  <a:cubicBezTo>
                    <a:pt x="25368" y="61303"/>
                    <a:pt x="260" y="85098"/>
                    <a:pt x="260" y="116421"/>
                  </a:cubicBezTo>
                  <a:cubicBezTo>
                    <a:pt x="260" y="147258"/>
                    <a:pt x="23694" y="171296"/>
                    <a:pt x="50954" y="171296"/>
                  </a:cubicBezTo>
                  <a:cubicBezTo>
                    <a:pt x="66258" y="171296"/>
                    <a:pt x="77018" y="163040"/>
                    <a:pt x="82996" y="155270"/>
                  </a:cubicBezTo>
                  <a:close/>
                  <a:moveTo>
                    <a:pt x="82996" y="90197"/>
                  </a:moveTo>
                  <a:lnTo>
                    <a:pt x="82996" y="139973"/>
                  </a:lnTo>
                  <a:cubicBezTo>
                    <a:pt x="82996" y="144344"/>
                    <a:pt x="82996" y="144829"/>
                    <a:pt x="80366" y="148957"/>
                  </a:cubicBezTo>
                  <a:cubicBezTo>
                    <a:pt x="73192" y="160612"/>
                    <a:pt x="62432" y="165954"/>
                    <a:pt x="52150" y="165954"/>
                  </a:cubicBezTo>
                  <a:cubicBezTo>
                    <a:pt x="41389" y="165954"/>
                    <a:pt x="32781" y="159641"/>
                    <a:pt x="27042" y="150414"/>
                  </a:cubicBezTo>
                  <a:cubicBezTo>
                    <a:pt x="20825" y="140459"/>
                    <a:pt x="20107" y="126619"/>
                    <a:pt x="20107" y="116663"/>
                  </a:cubicBezTo>
                  <a:cubicBezTo>
                    <a:pt x="20107" y="107679"/>
                    <a:pt x="20585" y="93111"/>
                    <a:pt x="27520" y="82184"/>
                  </a:cubicBezTo>
                  <a:cubicBezTo>
                    <a:pt x="32542" y="74657"/>
                    <a:pt x="41628" y="66645"/>
                    <a:pt x="54541" y="66645"/>
                  </a:cubicBezTo>
                  <a:cubicBezTo>
                    <a:pt x="62910" y="66645"/>
                    <a:pt x="72953" y="70287"/>
                    <a:pt x="80366" y="81213"/>
                  </a:cubicBezTo>
                  <a:cubicBezTo>
                    <a:pt x="82996" y="85341"/>
                    <a:pt x="82996" y="85827"/>
                    <a:pt x="82996" y="90197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17" name="Forme libre 1716">
              <a:extLst>
                <a:ext uri="{FF2B5EF4-FFF2-40B4-BE49-F238E27FC236}">
                  <a16:creationId xmlns:a16="http://schemas.microsoft.com/office/drawing/2014/main" id="{2C8486CB-6ED0-5DE1-79E8-7B213966690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113573" y="8244331"/>
              <a:ext cx="51172" cy="162440"/>
            </a:xfrm>
            <a:custGeom>
              <a:avLst/>
              <a:gdLst>
                <a:gd name="connsiteX0" fmla="*/ 34699 w 51172"/>
                <a:gd name="connsiteY0" fmla="*/ 55232 h 162440"/>
                <a:gd name="connsiteX1" fmla="*/ 1222 w 51172"/>
                <a:gd name="connsiteY1" fmla="*/ 57903 h 162440"/>
                <a:gd name="connsiteX2" fmla="*/ 1222 w 51172"/>
                <a:gd name="connsiteY2" fmla="*/ 65431 h 162440"/>
                <a:gd name="connsiteX3" fmla="*/ 18917 w 51172"/>
                <a:gd name="connsiteY3" fmla="*/ 78785 h 162440"/>
                <a:gd name="connsiteX4" fmla="*/ 18917 w 51172"/>
                <a:gd name="connsiteY4" fmla="*/ 144101 h 162440"/>
                <a:gd name="connsiteX5" fmla="*/ 266 w 51172"/>
                <a:gd name="connsiteY5" fmla="*/ 155027 h 162440"/>
                <a:gd name="connsiteX6" fmla="*/ 266 w 51172"/>
                <a:gd name="connsiteY6" fmla="*/ 162555 h 162440"/>
                <a:gd name="connsiteX7" fmla="*/ 26569 w 51172"/>
                <a:gd name="connsiteY7" fmla="*/ 161826 h 162440"/>
                <a:gd name="connsiteX8" fmla="*/ 51438 w 51172"/>
                <a:gd name="connsiteY8" fmla="*/ 162555 h 162440"/>
                <a:gd name="connsiteX9" fmla="*/ 51438 w 51172"/>
                <a:gd name="connsiteY9" fmla="*/ 155027 h 162440"/>
                <a:gd name="connsiteX10" fmla="*/ 34699 w 51172"/>
                <a:gd name="connsiteY10" fmla="*/ 144344 h 162440"/>
                <a:gd name="connsiteX11" fmla="*/ 34699 w 51172"/>
                <a:gd name="connsiteY11" fmla="*/ 55232 h 162440"/>
                <a:gd name="connsiteX12" fmla="*/ 35656 w 51172"/>
                <a:gd name="connsiteY12" fmla="*/ 12984 h 162440"/>
                <a:gd name="connsiteX13" fmla="*/ 22982 w 51172"/>
                <a:gd name="connsiteY13" fmla="*/ 115 h 162440"/>
                <a:gd name="connsiteX14" fmla="*/ 10309 w 51172"/>
                <a:gd name="connsiteY14" fmla="*/ 12984 h 162440"/>
                <a:gd name="connsiteX15" fmla="*/ 22982 w 51172"/>
                <a:gd name="connsiteY15" fmla="*/ 25852 h 162440"/>
                <a:gd name="connsiteX16" fmla="*/ 35656 w 51172"/>
                <a:gd name="connsiteY16" fmla="*/ 12984 h 16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172" h="162440">
                  <a:moveTo>
                    <a:pt x="34699" y="55232"/>
                  </a:moveTo>
                  <a:lnTo>
                    <a:pt x="1222" y="57903"/>
                  </a:lnTo>
                  <a:lnTo>
                    <a:pt x="1222" y="65431"/>
                  </a:lnTo>
                  <a:cubicBezTo>
                    <a:pt x="16765" y="65431"/>
                    <a:pt x="18917" y="66887"/>
                    <a:pt x="18917" y="78785"/>
                  </a:cubicBezTo>
                  <a:lnTo>
                    <a:pt x="18917" y="144101"/>
                  </a:lnTo>
                  <a:cubicBezTo>
                    <a:pt x="18917" y="155027"/>
                    <a:pt x="16287" y="155027"/>
                    <a:pt x="266" y="155027"/>
                  </a:cubicBezTo>
                  <a:lnTo>
                    <a:pt x="266" y="162555"/>
                  </a:lnTo>
                  <a:cubicBezTo>
                    <a:pt x="7918" y="162312"/>
                    <a:pt x="20830" y="161826"/>
                    <a:pt x="26569" y="161826"/>
                  </a:cubicBezTo>
                  <a:cubicBezTo>
                    <a:pt x="34938" y="161826"/>
                    <a:pt x="43308" y="162312"/>
                    <a:pt x="51438" y="162555"/>
                  </a:cubicBezTo>
                  <a:lnTo>
                    <a:pt x="51438" y="155027"/>
                  </a:lnTo>
                  <a:cubicBezTo>
                    <a:pt x="35656" y="155027"/>
                    <a:pt x="34699" y="153813"/>
                    <a:pt x="34699" y="144344"/>
                  </a:cubicBezTo>
                  <a:lnTo>
                    <a:pt x="34699" y="55232"/>
                  </a:lnTo>
                  <a:close/>
                  <a:moveTo>
                    <a:pt x="35656" y="12984"/>
                  </a:moveTo>
                  <a:cubicBezTo>
                    <a:pt x="35656" y="5214"/>
                    <a:pt x="29678" y="115"/>
                    <a:pt x="22982" y="115"/>
                  </a:cubicBezTo>
                  <a:cubicBezTo>
                    <a:pt x="15569" y="115"/>
                    <a:pt x="10309" y="6670"/>
                    <a:pt x="10309" y="12984"/>
                  </a:cubicBezTo>
                  <a:cubicBezTo>
                    <a:pt x="10309" y="19539"/>
                    <a:pt x="15569" y="25852"/>
                    <a:pt x="22982" y="25852"/>
                  </a:cubicBezTo>
                  <a:cubicBezTo>
                    <a:pt x="29678" y="25852"/>
                    <a:pt x="35656" y="20753"/>
                    <a:pt x="35656" y="1298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18" name="Forme libre 1717">
              <a:extLst>
                <a:ext uri="{FF2B5EF4-FFF2-40B4-BE49-F238E27FC236}">
                  <a16:creationId xmlns:a16="http://schemas.microsoft.com/office/drawing/2014/main" id="{D2377FE8-243C-0D98-802B-1DA1C453383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182148" y="8297992"/>
              <a:ext cx="107844" cy="111449"/>
            </a:xfrm>
            <a:custGeom>
              <a:avLst/>
              <a:gdLst>
                <a:gd name="connsiteX0" fmla="*/ 69853 w 107844"/>
                <a:gd name="connsiteY0" fmla="*/ 90440 h 111449"/>
                <a:gd name="connsiteX1" fmla="*/ 88504 w 107844"/>
                <a:gd name="connsiteY1" fmla="*/ 110350 h 111449"/>
                <a:gd name="connsiteX2" fmla="*/ 108112 w 107844"/>
                <a:gd name="connsiteY2" fmla="*/ 87283 h 111449"/>
                <a:gd name="connsiteX3" fmla="*/ 108112 w 107844"/>
                <a:gd name="connsiteY3" fmla="*/ 73686 h 111449"/>
                <a:gd name="connsiteX4" fmla="*/ 102134 w 107844"/>
                <a:gd name="connsiteY4" fmla="*/ 73686 h 111449"/>
                <a:gd name="connsiteX5" fmla="*/ 102134 w 107844"/>
                <a:gd name="connsiteY5" fmla="*/ 87283 h 111449"/>
                <a:gd name="connsiteX6" fmla="*/ 93526 w 107844"/>
                <a:gd name="connsiteY6" fmla="*/ 102823 h 111449"/>
                <a:gd name="connsiteX7" fmla="*/ 84679 w 107844"/>
                <a:gd name="connsiteY7" fmla="*/ 90683 h 111449"/>
                <a:gd name="connsiteX8" fmla="*/ 84679 w 107844"/>
                <a:gd name="connsiteY8" fmla="*/ 42121 h 111449"/>
                <a:gd name="connsiteX9" fmla="*/ 76070 w 107844"/>
                <a:gd name="connsiteY9" fmla="*/ 13469 h 111449"/>
                <a:gd name="connsiteX10" fmla="*/ 43310 w 107844"/>
                <a:gd name="connsiteY10" fmla="*/ 115 h 111449"/>
                <a:gd name="connsiteX11" fmla="*/ 7203 w 107844"/>
                <a:gd name="connsiteY11" fmla="*/ 27552 h 111449"/>
                <a:gd name="connsiteX12" fmla="*/ 18203 w 107844"/>
                <a:gd name="connsiteY12" fmla="*/ 38964 h 111449"/>
                <a:gd name="connsiteX13" fmla="*/ 29202 w 107844"/>
                <a:gd name="connsiteY13" fmla="*/ 27795 h 111449"/>
                <a:gd name="connsiteX14" fmla="*/ 17007 w 107844"/>
                <a:gd name="connsiteY14" fmla="*/ 16626 h 111449"/>
                <a:gd name="connsiteX15" fmla="*/ 42832 w 107844"/>
                <a:gd name="connsiteY15" fmla="*/ 5456 h 111449"/>
                <a:gd name="connsiteX16" fmla="*/ 68179 w 107844"/>
                <a:gd name="connsiteY16" fmla="*/ 36536 h 111449"/>
                <a:gd name="connsiteX17" fmla="*/ 68179 w 107844"/>
                <a:gd name="connsiteY17" fmla="*/ 45520 h 111449"/>
                <a:gd name="connsiteX18" fmla="*/ 24181 w 107844"/>
                <a:gd name="connsiteY18" fmla="*/ 54261 h 111449"/>
                <a:gd name="connsiteX19" fmla="*/ 268 w 107844"/>
                <a:gd name="connsiteY19" fmla="*/ 85827 h 111449"/>
                <a:gd name="connsiteX20" fmla="*/ 38528 w 107844"/>
                <a:gd name="connsiteY20" fmla="*/ 111564 h 111449"/>
                <a:gd name="connsiteX21" fmla="*/ 69853 w 107844"/>
                <a:gd name="connsiteY21" fmla="*/ 90440 h 111449"/>
                <a:gd name="connsiteX22" fmla="*/ 68179 w 107844"/>
                <a:gd name="connsiteY22" fmla="*/ 50619 h 111449"/>
                <a:gd name="connsiteX23" fmla="*/ 68179 w 107844"/>
                <a:gd name="connsiteY23" fmla="*/ 74900 h 111449"/>
                <a:gd name="connsiteX24" fmla="*/ 40202 w 107844"/>
                <a:gd name="connsiteY24" fmla="*/ 106223 h 111449"/>
                <a:gd name="connsiteX25" fmla="*/ 18681 w 107844"/>
                <a:gd name="connsiteY25" fmla="*/ 85584 h 111449"/>
                <a:gd name="connsiteX26" fmla="*/ 68179 w 107844"/>
                <a:gd name="connsiteY26" fmla="*/ 50619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844" h="111449">
                  <a:moveTo>
                    <a:pt x="69853" y="90440"/>
                  </a:moveTo>
                  <a:cubicBezTo>
                    <a:pt x="70809" y="100152"/>
                    <a:pt x="77266" y="110350"/>
                    <a:pt x="88504" y="110350"/>
                  </a:cubicBezTo>
                  <a:cubicBezTo>
                    <a:pt x="93526" y="110350"/>
                    <a:pt x="108112" y="106951"/>
                    <a:pt x="108112" y="87283"/>
                  </a:cubicBezTo>
                  <a:lnTo>
                    <a:pt x="108112" y="73686"/>
                  </a:lnTo>
                  <a:lnTo>
                    <a:pt x="102134" y="73686"/>
                  </a:lnTo>
                  <a:lnTo>
                    <a:pt x="102134" y="87283"/>
                  </a:lnTo>
                  <a:cubicBezTo>
                    <a:pt x="102134" y="101366"/>
                    <a:pt x="96156" y="102823"/>
                    <a:pt x="93526" y="102823"/>
                  </a:cubicBezTo>
                  <a:cubicBezTo>
                    <a:pt x="85635" y="102823"/>
                    <a:pt x="84679" y="91897"/>
                    <a:pt x="84679" y="90683"/>
                  </a:cubicBezTo>
                  <a:lnTo>
                    <a:pt x="84679" y="42121"/>
                  </a:lnTo>
                  <a:cubicBezTo>
                    <a:pt x="84679" y="31923"/>
                    <a:pt x="84679" y="22453"/>
                    <a:pt x="76070" y="13469"/>
                  </a:cubicBezTo>
                  <a:cubicBezTo>
                    <a:pt x="66744" y="4000"/>
                    <a:pt x="54788" y="115"/>
                    <a:pt x="43310" y="115"/>
                  </a:cubicBezTo>
                  <a:cubicBezTo>
                    <a:pt x="23702" y="115"/>
                    <a:pt x="7203" y="11527"/>
                    <a:pt x="7203" y="27552"/>
                  </a:cubicBezTo>
                  <a:cubicBezTo>
                    <a:pt x="7203" y="34836"/>
                    <a:pt x="11985" y="38964"/>
                    <a:pt x="18203" y="38964"/>
                  </a:cubicBezTo>
                  <a:cubicBezTo>
                    <a:pt x="24898" y="38964"/>
                    <a:pt x="29202" y="34108"/>
                    <a:pt x="29202" y="27795"/>
                  </a:cubicBezTo>
                  <a:cubicBezTo>
                    <a:pt x="29202" y="24881"/>
                    <a:pt x="28007" y="16868"/>
                    <a:pt x="17007" y="16626"/>
                  </a:cubicBezTo>
                  <a:cubicBezTo>
                    <a:pt x="23463" y="8127"/>
                    <a:pt x="35180" y="5456"/>
                    <a:pt x="42832" y="5456"/>
                  </a:cubicBezTo>
                  <a:cubicBezTo>
                    <a:pt x="54549" y="5456"/>
                    <a:pt x="68179" y="14926"/>
                    <a:pt x="68179" y="36536"/>
                  </a:cubicBezTo>
                  <a:lnTo>
                    <a:pt x="68179" y="45520"/>
                  </a:lnTo>
                  <a:cubicBezTo>
                    <a:pt x="55984" y="46249"/>
                    <a:pt x="39245" y="46977"/>
                    <a:pt x="24181" y="54261"/>
                  </a:cubicBezTo>
                  <a:cubicBezTo>
                    <a:pt x="6246" y="62517"/>
                    <a:pt x="268" y="75143"/>
                    <a:pt x="268" y="85827"/>
                  </a:cubicBezTo>
                  <a:cubicBezTo>
                    <a:pt x="268" y="105494"/>
                    <a:pt x="23463" y="111564"/>
                    <a:pt x="38528" y="111564"/>
                  </a:cubicBezTo>
                  <a:cubicBezTo>
                    <a:pt x="54310" y="111564"/>
                    <a:pt x="65310" y="101852"/>
                    <a:pt x="69853" y="90440"/>
                  </a:cubicBezTo>
                  <a:close/>
                  <a:moveTo>
                    <a:pt x="68179" y="50619"/>
                  </a:moveTo>
                  <a:lnTo>
                    <a:pt x="68179" y="74900"/>
                  </a:lnTo>
                  <a:cubicBezTo>
                    <a:pt x="68179" y="97967"/>
                    <a:pt x="50962" y="106223"/>
                    <a:pt x="40202" y="106223"/>
                  </a:cubicBezTo>
                  <a:cubicBezTo>
                    <a:pt x="28485" y="106223"/>
                    <a:pt x="18681" y="97724"/>
                    <a:pt x="18681" y="85584"/>
                  </a:cubicBezTo>
                  <a:cubicBezTo>
                    <a:pt x="18681" y="72229"/>
                    <a:pt x="28724" y="52076"/>
                    <a:pt x="68179" y="5061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19" name="Forme libre 1718">
              <a:extLst>
                <a:ext uri="{FF2B5EF4-FFF2-40B4-BE49-F238E27FC236}">
                  <a16:creationId xmlns:a16="http://schemas.microsoft.com/office/drawing/2014/main" id="{D1AD531B-D0F9-4A9E-4586-6ADCFFD730C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298362" y="8238260"/>
              <a:ext cx="117887" cy="171181"/>
            </a:xfrm>
            <a:custGeom>
              <a:avLst/>
              <a:gdLst>
                <a:gd name="connsiteX0" fmla="*/ 34707 w 117887"/>
                <a:gd name="connsiteY0" fmla="*/ 77085 h 171181"/>
                <a:gd name="connsiteX1" fmla="*/ 34707 w 117887"/>
                <a:gd name="connsiteY1" fmla="*/ 115 h 171181"/>
                <a:gd name="connsiteX2" fmla="*/ 273 w 117887"/>
                <a:gd name="connsiteY2" fmla="*/ 2785 h 171181"/>
                <a:gd name="connsiteX3" fmla="*/ 273 w 117887"/>
                <a:gd name="connsiteY3" fmla="*/ 10313 h 171181"/>
                <a:gd name="connsiteX4" fmla="*/ 18925 w 117887"/>
                <a:gd name="connsiteY4" fmla="*/ 23910 h 171181"/>
                <a:gd name="connsiteX5" fmla="*/ 18925 w 117887"/>
                <a:gd name="connsiteY5" fmla="*/ 168625 h 171181"/>
                <a:gd name="connsiteX6" fmla="*/ 24903 w 117887"/>
                <a:gd name="connsiteY6" fmla="*/ 168625 h 171181"/>
                <a:gd name="connsiteX7" fmla="*/ 33511 w 117887"/>
                <a:gd name="connsiteY7" fmla="*/ 153571 h 171181"/>
                <a:gd name="connsiteX8" fmla="*/ 64836 w 117887"/>
                <a:gd name="connsiteY8" fmla="*/ 171296 h 171181"/>
                <a:gd name="connsiteX9" fmla="*/ 118161 w 117887"/>
                <a:gd name="connsiteY9" fmla="*/ 116178 h 171181"/>
                <a:gd name="connsiteX10" fmla="*/ 67467 w 117887"/>
                <a:gd name="connsiteY10" fmla="*/ 61303 h 171181"/>
                <a:gd name="connsiteX11" fmla="*/ 34707 w 117887"/>
                <a:gd name="connsiteY11" fmla="*/ 77085 h 171181"/>
                <a:gd name="connsiteX12" fmla="*/ 35424 w 117887"/>
                <a:gd name="connsiteY12" fmla="*/ 140944 h 171181"/>
                <a:gd name="connsiteX13" fmla="*/ 35424 w 117887"/>
                <a:gd name="connsiteY13" fmla="*/ 90926 h 171181"/>
                <a:gd name="connsiteX14" fmla="*/ 38055 w 117887"/>
                <a:gd name="connsiteY14" fmla="*/ 82184 h 171181"/>
                <a:gd name="connsiteX15" fmla="*/ 66271 w 117887"/>
                <a:gd name="connsiteY15" fmla="*/ 66645 h 171181"/>
                <a:gd name="connsiteX16" fmla="*/ 91379 w 117887"/>
                <a:gd name="connsiteY16" fmla="*/ 82184 h 171181"/>
                <a:gd name="connsiteX17" fmla="*/ 98313 w 117887"/>
                <a:gd name="connsiteY17" fmla="*/ 115935 h 171181"/>
                <a:gd name="connsiteX18" fmla="*/ 90901 w 117887"/>
                <a:gd name="connsiteY18" fmla="*/ 150414 h 171181"/>
                <a:gd name="connsiteX19" fmla="*/ 63880 w 117887"/>
                <a:gd name="connsiteY19" fmla="*/ 165954 h 171181"/>
                <a:gd name="connsiteX20" fmla="*/ 38772 w 117887"/>
                <a:gd name="connsiteY20" fmla="*/ 151143 h 171181"/>
                <a:gd name="connsiteX21" fmla="*/ 35424 w 117887"/>
                <a:gd name="connsiteY21" fmla="*/ 140944 h 17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887" h="171181">
                  <a:moveTo>
                    <a:pt x="34707" y="77085"/>
                  </a:moveTo>
                  <a:lnTo>
                    <a:pt x="34707" y="115"/>
                  </a:lnTo>
                  <a:lnTo>
                    <a:pt x="273" y="2785"/>
                  </a:lnTo>
                  <a:lnTo>
                    <a:pt x="273" y="10313"/>
                  </a:lnTo>
                  <a:cubicBezTo>
                    <a:pt x="17012" y="10313"/>
                    <a:pt x="18925" y="12012"/>
                    <a:pt x="18925" y="23910"/>
                  </a:cubicBezTo>
                  <a:lnTo>
                    <a:pt x="18925" y="168625"/>
                  </a:lnTo>
                  <a:lnTo>
                    <a:pt x="24903" y="168625"/>
                  </a:lnTo>
                  <a:cubicBezTo>
                    <a:pt x="25142" y="168382"/>
                    <a:pt x="27055" y="164983"/>
                    <a:pt x="33511" y="153571"/>
                  </a:cubicBezTo>
                  <a:cubicBezTo>
                    <a:pt x="37098" y="159155"/>
                    <a:pt x="47141" y="171296"/>
                    <a:pt x="64836" y="171296"/>
                  </a:cubicBezTo>
                  <a:cubicBezTo>
                    <a:pt x="93292" y="171296"/>
                    <a:pt x="118161" y="147500"/>
                    <a:pt x="118161" y="116178"/>
                  </a:cubicBezTo>
                  <a:cubicBezTo>
                    <a:pt x="118161" y="85341"/>
                    <a:pt x="94727" y="61303"/>
                    <a:pt x="67467" y="61303"/>
                  </a:cubicBezTo>
                  <a:cubicBezTo>
                    <a:pt x="48815" y="61303"/>
                    <a:pt x="38533" y="72715"/>
                    <a:pt x="34707" y="77085"/>
                  </a:cubicBezTo>
                  <a:close/>
                  <a:moveTo>
                    <a:pt x="35424" y="140944"/>
                  </a:moveTo>
                  <a:lnTo>
                    <a:pt x="35424" y="90926"/>
                  </a:lnTo>
                  <a:cubicBezTo>
                    <a:pt x="35424" y="86312"/>
                    <a:pt x="35424" y="86069"/>
                    <a:pt x="38055" y="82184"/>
                  </a:cubicBezTo>
                  <a:cubicBezTo>
                    <a:pt x="47380" y="68587"/>
                    <a:pt x="60532" y="66645"/>
                    <a:pt x="66271" y="66645"/>
                  </a:cubicBezTo>
                  <a:cubicBezTo>
                    <a:pt x="77032" y="66645"/>
                    <a:pt x="85640" y="72958"/>
                    <a:pt x="91379" y="82184"/>
                  </a:cubicBezTo>
                  <a:cubicBezTo>
                    <a:pt x="97596" y="92140"/>
                    <a:pt x="98313" y="105980"/>
                    <a:pt x="98313" y="115935"/>
                  </a:cubicBezTo>
                  <a:cubicBezTo>
                    <a:pt x="98313" y="124919"/>
                    <a:pt x="97835" y="139488"/>
                    <a:pt x="90901" y="150414"/>
                  </a:cubicBezTo>
                  <a:cubicBezTo>
                    <a:pt x="85879" y="157941"/>
                    <a:pt x="76792" y="165954"/>
                    <a:pt x="63880" y="165954"/>
                  </a:cubicBezTo>
                  <a:cubicBezTo>
                    <a:pt x="53119" y="165954"/>
                    <a:pt x="44511" y="160127"/>
                    <a:pt x="38772" y="151143"/>
                  </a:cubicBezTo>
                  <a:cubicBezTo>
                    <a:pt x="35424" y="146043"/>
                    <a:pt x="35424" y="145315"/>
                    <a:pt x="35424" y="14094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20" name="Forme libre 1719">
              <a:extLst>
                <a:ext uri="{FF2B5EF4-FFF2-40B4-BE49-F238E27FC236}">
                  <a16:creationId xmlns:a16="http://schemas.microsoft.com/office/drawing/2014/main" id="{C307608A-D9BF-3651-D3BA-E2E03509696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434555" y="8297992"/>
              <a:ext cx="107844" cy="111449"/>
            </a:xfrm>
            <a:custGeom>
              <a:avLst/>
              <a:gdLst>
                <a:gd name="connsiteX0" fmla="*/ 69863 w 107844"/>
                <a:gd name="connsiteY0" fmla="*/ 90440 h 111449"/>
                <a:gd name="connsiteX1" fmla="*/ 88515 w 107844"/>
                <a:gd name="connsiteY1" fmla="*/ 110350 h 111449"/>
                <a:gd name="connsiteX2" fmla="*/ 108123 w 107844"/>
                <a:gd name="connsiteY2" fmla="*/ 87283 h 111449"/>
                <a:gd name="connsiteX3" fmla="*/ 108123 w 107844"/>
                <a:gd name="connsiteY3" fmla="*/ 73686 h 111449"/>
                <a:gd name="connsiteX4" fmla="*/ 102145 w 107844"/>
                <a:gd name="connsiteY4" fmla="*/ 73686 h 111449"/>
                <a:gd name="connsiteX5" fmla="*/ 102145 w 107844"/>
                <a:gd name="connsiteY5" fmla="*/ 87283 h 111449"/>
                <a:gd name="connsiteX6" fmla="*/ 93537 w 107844"/>
                <a:gd name="connsiteY6" fmla="*/ 102823 h 111449"/>
                <a:gd name="connsiteX7" fmla="*/ 84689 w 107844"/>
                <a:gd name="connsiteY7" fmla="*/ 90683 h 111449"/>
                <a:gd name="connsiteX8" fmla="*/ 84689 w 107844"/>
                <a:gd name="connsiteY8" fmla="*/ 42121 h 111449"/>
                <a:gd name="connsiteX9" fmla="*/ 76081 w 107844"/>
                <a:gd name="connsiteY9" fmla="*/ 13469 h 111449"/>
                <a:gd name="connsiteX10" fmla="*/ 43321 w 107844"/>
                <a:gd name="connsiteY10" fmla="*/ 115 h 111449"/>
                <a:gd name="connsiteX11" fmla="*/ 7213 w 107844"/>
                <a:gd name="connsiteY11" fmla="*/ 27552 h 111449"/>
                <a:gd name="connsiteX12" fmla="*/ 18213 w 107844"/>
                <a:gd name="connsiteY12" fmla="*/ 38964 h 111449"/>
                <a:gd name="connsiteX13" fmla="*/ 29213 w 107844"/>
                <a:gd name="connsiteY13" fmla="*/ 27795 h 111449"/>
                <a:gd name="connsiteX14" fmla="*/ 17017 w 107844"/>
                <a:gd name="connsiteY14" fmla="*/ 16626 h 111449"/>
                <a:gd name="connsiteX15" fmla="*/ 42843 w 107844"/>
                <a:gd name="connsiteY15" fmla="*/ 5456 h 111449"/>
                <a:gd name="connsiteX16" fmla="*/ 68190 w 107844"/>
                <a:gd name="connsiteY16" fmla="*/ 36536 h 111449"/>
                <a:gd name="connsiteX17" fmla="*/ 68190 w 107844"/>
                <a:gd name="connsiteY17" fmla="*/ 45520 h 111449"/>
                <a:gd name="connsiteX18" fmla="*/ 24191 w 107844"/>
                <a:gd name="connsiteY18" fmla="*/ 54261 h 111449"/>
                <a:gd name="connsiteX19" fmla="*/ 279 w 107844"/>
                <a:gd name="connsiteY19" fmla="*/ 85827 h 111449"/>
                <a:gd name="connsiteX20" fmla="*/ 38538 w 107844"/>
                <a:gd name="connsiteY20" fmla="*/ 111564 h 111449"/>
                <a:gd name="connsiteX21" fmla="*/ 69863 w 107844"/>
                <a:gd name="connsiteY21" fmla="*/ 90440 h 111449"/>
                <a:gd name="connsiteX22" fmla="*/ 68190 w 107844"/>
                <a:gd name="connsiteY22" fmla="*/ 50619 h 111449"/>
                <a:gd name="connsiteX23" fmla="*/ 68190 w 107844"/>
                <a:gd name="connsiteY23" fmla="*/ 74900 h 111449"/>
                <a:gd name="connsiteX24" fmla="*/ 40212 w 107844"/>
                <a:gd name="connsiteY24" fmla="*/ 106223 h 111449"/>
                <a:gd name="connsiteX25" fmla="*/ 18691 w 107844"/>
                <a:gd name="connsiteY25" fmla="*/ 85584 h 111449"/>
                <a:gd name="connsiteX26" fmla="*/ 68190 w 107844"/>
                <a:gd name="connsiteY26" fmla="*/ 50619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844" h="111449">
                  <a:moveTo>
                    <a:pt x="69863" y="90440"/>
                  </a:moveTo>
                  <a:cubicBezTo>
                    <a:pt x="70820" y="100152"/>
                    <a:pt x="77276" y="110350"/>
                    <a:pt x="88515" y="110350"/>
                  </a:cubicBezTo>
                  <a:cubicBezTo>
                    <a:pt x="93537" y="110350"/>
                    <a:pt x="108123" y="106951"/>
                    <a:pt x="108123" y="87283"/>
                  </a:cubicBezTo>
                  <a:lnTo>
                    <a:pt x="108123" y="73686"/>
                  </a:lnTo>
                  <a:lnTo>
                    <a:pt x="102145" y="73686"/>
                  </a:lnTo>
                  <a:lnTo>
                    <a:pt x="102145" y="87283"/>
                  </a:lnTo>
                  <a:cubicBezTo>
                    <a:pt x="102145" y="101366"/>
                    <a:pt x="96167" y="102823"/>
                    <a:pt x="93537" y="102823"/>
                  </a:cubicBezTo>
                  <a:cubicBezTo>
                    <a:pt x="85646" y="102823"/>
                    <a:pt x="84689" y="91897"/>
                    <a:pt x="84689" y="90683"/>
                  </a:cubicBezTo>
                  <a:lnTo>
                    <a:pt x="84689" y="42121"/>
                  </a:lnTo>
                  <a:cubicBezTo>
                    <a:pt x="84689" y="31923"/>
                    <a:pt x="84689" y="22453"/>
                    <a:pt x="76081" y="13469"/>
                  </a:cubicBezTo>
                  <a:cubicBezTo>
                    <a:pt x="66755" y="4000"/>
                    <a:pt x="54799" y="115"/>
                    <a:pt x="43321" y="115"/>
                  </a:cubicBezTo>
                  <a:cubicBezTo>
                    <a:pt x="23713" y="115"/>
                    <a:pt x="7213" y="11527"/>
                    <a:pt x="7213" y="27552"/>
                  </a:cubicBezTo>
                  <a:cubicBezTo>
                    <a:pt x="7213" y="34836"/>
                    <a:pt x="11996" y="38964"/>
                    <a:pt x="18213" y="38964"/>
                  </a:cubicBezTo>
                  <a:cubicBezTo>
                    <a:pt x="24909" y="38964"/>
                    <a:pt x="29213" y="34108"/>
                    <a:pt x="29213" y="27795"/>
                  </a:cubicBezTo>
                  <a:cubicBezTo>
                    <a:pt x="29213" y="24881"/>
                    <a:pt x="28017" y="16868"/>
                    <a:pt x="17017" y="16626"/>
                  </a:cubicBezTo>
                  <a:cubicBezTo>
                    <a:pt x="23474" y="8127"/>
                    <a:pt x="35191" y="5456"/>
                    <a:pt x="42843" y="5456"/>
                  </a:cubicBezTo>
                  <a:cubicBezTo>
                    <a:pt x="54560" y="5456"/>
                    <a:pt x="68190" y="14926"/>
                    <a:pt x="68190" y="36536"/>
                  </a:cubicBezTo>
                  <a:lnTo>
                    <a:pt x="68190" y="45520"/>
                  </a:lnTo>
                  <a:cubicBezTo>
                    <a:pt x="55994" y="46249"/>
                    <a:pt x="39256" y="46977"/>
                    <a:pt x="24191" y="54261"/>
                  </a:cubicBezTo>
                  <a:cubicBezTo>
                    <a:pt x="6257" y="62517"/>
                    <a:pt x="279" y="75143"/>
                    <a:pt x="279" y="85827"/>
                  </a:cubicBezTo>
                  <a:cubicBezTo>
                    <a:pt x="279" y="105494"/>
                    <a:pt x="23474" y="111564"/>
                    <a:pt x="38538" y="111564"/>
                  </a:cubicBezTo>
                  <a:cubicBezTo>
                    <a:pt x="54321" y="111564"/>
                    <a:pt x="65320" y="101852"/>
                    <a:pt x="69863" y="90440"/>
                  </a:cubicBezTo>
                  <a:close/>
                  <a:moveTo>
                    <a:pt x="68190" y="50619"/>
                  </a:moveTo>
                  <a:lnTo>
                    <a:pt x="68190" y="74900"/>
                  </a:lnTo>
                  <a:cubicBezTo>
                    <a:pt x="68190" y="97967"/>
                    <a:pt x="50973" y="106223"/>
                    <a:pt x="40212" y="106223"/>
                  </a:cubicBezTo>
                  <a:cubicBezTo>
                    <a:pt x="28495" y="106223"/>
                    <a:pt x="18691" y="97724"/>
                    <a:pt x="18691" y="85584"/>
                  </a:cubicBezTo>
                  <a:cubicBezTo>
                    <a:pt x="18691" y="72229"/>
                    <a:pt x="28734" y="52076"/>
                    <a:pt x="68190" y="5061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21" name="Forme libre 1720">
              <a:extLst>
                <a:ext uri="{FF2B5EF4-FFF2-40B4-BE49-F238E27FC236}">
                  <a16:creationId xmlns:a16="http://schemas.microsoft.com/office/drawing/2014/main" id="{8DAFB552-5E71-6576-3267-0D1046293C5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548617" y="8257442"/>
              <a:ext cx="74845" cy="151999"/>
            </a:xfrm>
            <a:custGeom>
              <a:avLst/>
              <a:gdLst>
                <a:gd name="connsiteX0" fmla="*/ 37109 w 74845"/>
                <a:gd name="connsiteY0" fmla="*/ 52319 h 151999"/>
                <a:gd name="connsiteX1" fmla="*/ 71303 w 74845"/>
                <a:gd name="connsiteY1" fmla="*/ 52319 h 151999"/>
                <a:gd name="connsiteX2" fmla="*/ 71303 w 74845"/>
                <a:gd name="connsiteY2" fmla="*/ 44792 h 151999"/>
                <a:gd name="connsiteX3" fmla="*/ 37109 w 74845"/>
                <a:gd name="connsiteY3" fmla="*/ 44792 h 151999"/>
                <a:gd name="connsiteX4" fmla="*/ 37109 w 74845"/>
                <a:gd name="connsiteY4" fmla="*/ 115 h 151999"/>
                <a:gd name="connsiteX5" fmla="*/ 31131 w 74845"/>
                <a:gd name="connsiteY5" fmla="*/ 115 h 151999"/>
                <a:gd name="connsiteX6" fmla="*/ 284 w 74845"/>
                <a:gd name="connsiteY6" fmla="*/ 46977 h 151999"/>
                <a:gd name="connsiteX7" fmla="*/ 284 w 74845"/>
                <a:gd name="connsiteY7" fmla="*/ 52319 h 151999"/>
                <a:gd name="connsiteX8" fmla="*/ 20609 w 74845"/>
                <a:gd name="connsiteY8" fmla="*/ 52319 h 151999"/>
                <a:gd name="connsiteX9" fmla="*/ 20609 w 74845"/>
                <a:gd name="connsiteY9" fmla="*/ 119334 h 151999"/>
                <a:gd name="connsiteX10" fmla="*/ 51456 w 74845"/>
                <a:gd name="connsiteY10" fmla="*/ 152114 h 151999"/>
                <a:gd name="connsiteX11" fmla="*/ 75129 w 74845"/>
                <a:gd name="connsiteY11" fmla="*/ 119334 h 151999"/>
                <a:gd name="connsiteX12" fmla="*/ 75129 w 74845"/>
                <a:gd name="connsiteY12" fmla="*/ 105494 h 151999"/>
                <a:gd name="connsiteX13" fmla="*/ 69151 w 74845"/>
                <a:gd name="connsiteY13" fmla="*/ 105494 h 151999"/>
                <a:gd name="connsiteX14" fmla="*/ 69151 w 74845"/>
                <a:gd name="connsiteY14" fmla="*/ 118849 h 151999"/>
                <a:gd name="connsiteX15" fmla="*/ 53130 w 74845"/>
                <a:gd name="connsiteY15" fmla="*/ 146044 h 151999"/>
                <a:gd name="connsiteX16" fmla="*/ 37109 w 74845"/>
                <a:gd name="connsiteY16" fmla="*/ 119820 h 151999"/>
                <a:gd name="connsiteX17" fmla="*/ 37109 w 74845"/>
                <a:gd name="connsiteY17" fmla="*/ 52319 h 1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845" h="151999">
                  <a:moveTo>
                    <a:pt x="37109" y="52319"/>
                  </a:moveTo>
                  <a:lnTo>
                    <a:pt x="71303" y="52319"/>
                  </a:lnTo>
                  <a:lnTo>
                    <a:pt x="71303" y="44792"/>
                  </a:lnTo>
                  <a:lnTo>
                    <a:pt x="37109" y="44792"/>
                  </a:lnTo>
                  <a:lnTo>
                    <a:pt x="37109" y="115"/>
                  </a:lnTo>
                  <a:lnTo>
                    <a:pt x="31131" y="115"/>
                  </a:lnTo>
                  <a:cubicBezTo>
                    <a:pt x="30892" y="20025"/>
                    <a:pt x="23718" y="46006"/>
                    <a:pt x="284" y="46977"/>
                  </a:cubicBezTo>
                  <a:lnTo>
                    <a:pt x="284" y="52319"/>
                  </a:lnTo>
                  <a:lnTo>
                    <a:pt x="20609" y="52319"/>
                  </a:lnTo>
                  <a:lnTo>
                    <a:pt x="20609" y="119334"/>
                  </a:lnTo>
                  <a:cubicBezTo>
                    <a:pt x="20609" y="149200"/>
                    <a:pt x="42848" y="152114"/>
                    <a:pt x="51456" y="152114"/>
                  </a:cubicBezTo>
                  <a:cubicBezTo>
                    <a:pt x="68434" y="152114"/>
                    <a:pt x="75129" y="134874"/>
                    <a:pt x="75129" y="119334"/>
                  </a:cubicBezTo>
                  <a:lnTo>
                    <a:pt x="75129" y="105494"/>
                  </a:lnTo>
                  <a:lnTo>
                    <a:pt x="69151" y="105494"/>
                  </a:lnTo>
                  <a:lnTo>
                    <a:pt x="69151" y="118849"/>
                  </a:lnTo>
                  <a:cubicBezTo>
                    <a:pt x="69151" y="136817"/>
                    <a:pt x="61977" y="146044"/>
                    <a:pt x="53130" y="146044"/>
                  </a:cubicBezTo>
                  <a:cubicBezTo>
                    <a:pt x="37109" y="146044"/>
                    <a:pt x="37109" y="123948"/>
                    <a:pt x="37109" y="119820"/>
                  </a:cubicBezTo>
                  <a:lnTo>
                    <a:pt x="37109" y="52319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22" name="Forme libre 1721">
              <a:extLst>
                <a:ext uri="{FF2B5EF4-FFF2-40B4-BE49-F238E27FC236}">
                  <a16:creationId xmlns:a16="http://schemas.microsoft.com/office/drawing/2014/main" id="{A28E9E06-BE28-0621-350B-00FEFE13D68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644957" y="8244331"/>
              <a:ext cx="51172" cy="162440"/>
            </a:xfrm>
            <a:custGeom>
              <a:avLst/>
              <a:gdLst>
                <a:gd name="connsiteX0" fmla="*/ 34721 w 51172"/>
                <a:gd name="connsiteY0" fmla="*/ 55232 h 162440"/>
                <a:gd name="connsiteX1" fmla="*/ 1244 w 51172"/>
                <a:gd name="connsiteY1" fmla="*/ 57903 h 162440"/>
                <a:gd name="connsiteX2" fmla="*/ 1244 w 51172"/>
                <a:gd name="connsiteY2" fmla="*/ 65431 h 162440"/>
                <a:gd name="connsiteX3" fmla="*/ 18939 w 51172"/>
                <a:gd name="connsiteY3" fmla="*/ 78785 h 162440"/>
                <a:gd name="connsiteX4" fmla="*/ 18939 w 51172"/>
                <a:gd name="connsiteY4" fmla="*/ 144101 h 162440"/>
                <a:gd name="connsiteX5" fmla="*/ 288 w 51172"/>
                <a:gd name="connsiteY5" fmla="*/ 155027 h 162440"/>
                <a:gd name="connsiteX6" fmla="*/ 288 w 51172"/>
                <a:gd name="connsiteY6" fmla="*/ 162555 h 162440"/>
                <a:gd name="connsiteX7" fmla="*/ 26591 w 51172"/>
                <a:gd name="connsiteY7" fmla="*/ 161826 h 162440"/>
                <a:gd name="connsiteX8" fmla="*/ 51460 w 51172"/>
                <a:gd name="connsiteY8" fmla="*/ 162555 h 162440"/>
                <a:gd name="connsiteX9" fmla="*/ 51460 w 51172"/>
                <a:gd name="connsiteY9" fmla="*/ 155027 h 162440"/>
                <a:gd name="connsiteX10" fmla="*/ 34721 w 51172"/>
                <a:gd name="connsiteY10" fmla="*/ 144344 h 162440"/>
                <a:gd name="connsiteX11" fmla="*/ 34721 w 51172"/>
                <a:gd name="connsiteY11" fmla="*/ 55232 h 162440"/>
                <a:gd name="connsiteX12" fmla="*/ 35678 w 51172"/>
                <a:gd name="connsiteY12" fmla="*/ 12984 h 162440"/>
                <a:gd name="connsiteX13" fmla="*/ 23004 w 51172"/>
                <a:gd name="connsiteY13" fmla="*/ 115 h 162440"/>
                <a:gd name="connsiteX14" fmla="*/ 10331 w 51172"/>
                <a:gd name="connsiteY14" fmla="*/ 12984 h 162440"/>
                <a:gd name="connsiteX15" fmla="*/ 23004 w 51172"/>
                <a:gd name="connsiteY15" fmla="*/ 25852 h 162440"/>
                <a:gd name="connsiteX16" fmla="*/ 35678 w 51172"/>
                <a:gd name="connsiteY16" fmla="*/ 12984 h 16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172" h="162440">
                  <a:moveTo>
                    <a:pt x="34721" y="55232"/>
                  </a:moveTo>
                  <a:lnTo>
                    <a:pt x="1244" y="57903"/>
                  </a:lnTo>
                  <a:lnTo>
                    <a:pt x="1244" y="65431"/>
                  </a:lnTo>
                  <a:cubicBezTo>
                    <a:pt x="16787" y="65431"/>
                    <a:pt x="18939" y="66887"/>
                    <a:pt x="18939" y="78785"/>
                  </a:cubicBezTo>
                  <a:lnTo>
                    <a:pt x="18939" y="144101"/>
                  </a:lnTo>
                  <a:cubicBezTo>
                    <a:pt x="18939" y="155027"/>
                    <a:pt x="16309" y="155027"/>
                    <a:pt x="288" y="155027"/>
                  </a:cubicBezTo>
                  <a:lnTo>
                    <a:pt x="288" y="162555"/>
                  </a:lnTo>
                  <a:cubicBezTo>
                    <a:pt x="7940" y="162312"/>
                    <a:pt x="20852" y="161826"/>
                    <a:pt x="26591" y="161826"/>
                  </a:cubicBezTo>
                  <a:cubicBezTo>
                    <a:pt x="34960" y="161826"/>
                    <a:pt x="43330" y="162312"/>
                    <a:pt x="51460" y="162555"/>
                  </a:cubicBezTo>
                  <a:lnTo>
                    <a:pt x="51460" y="155027"/>
                  </a:lnTo>
                  <a:cubicBezTo>
                    <a:pt x="35678" y="155027"/>
                    <a:pt x="34721" y="153813"/>
                    <a:pt x="34721" y="144344"/>
                  </a:cubicBezTo>
                  <a:lnTo>
                    <a:pt x="34721" y="55232"/>
                  </a:lnTo>
                  <a:close/>
                  <a:moveTo>
                    <a:pt x="35678" y="12984"/>
                  </a:moveTo>
                  <a:cubicBezTo>
                    <a:pt x="35678" y="5214"/>
                    <a:pt x="29700" y="115"/>
                    <a:pt x="23004" y="115"/>
                  </a:cubicBezTo>
                  <a:cubicBezTo>
                    <a:pt x="15592" y="115"/>
                    <a:pt x="10331" y="6670"/>
                    <a:pt x="10331" y="12984"/>
                  </a:cubicBezTo>
                  <a:cubicBezTo>
                    <a:pt x="10331" y="19539"/>
                    <a:pt x="15592" y="25852"/>
                    <a:pt x="23004" y="25852"/>
                  </a:cubicBezTo>
                  <a:cubicBezTo>
                    <a:pt x="29700" y="25852"/>
                    <a:pt x="35678" y="20753"/>
                    <a:pt x="35678" y="1298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23" name="Forme libre 1722">
              <a:extLst>
                <a:ext uri="{FF2B5EF4-FFF2-40B4-BE49-F238E27FC236}">
                  <a16:creationId xmlns:a16="http://schemas.microsoft.com/office/drawing/2014/main" id="{72973EC9-FA05-37FF-45D3-24EF81D3466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711619" y="8299449"/>
              <a:ext cx="117887" cy="154427"/>
            </a:xfrm>
            <a:custGeom>
              <a:avLst/>
              <a:gdLst>
                <a:gd name="connsiteX0" fmla="*/ 83027 w 117887"/>
                <a:gd name="connsiteY0" fmla="*/ 92625 h 154427"/>
                <a:gd name="connsiteX1" fmla="*/ 83027 w 117887"/>
                <a:gd name="connsiteY1" fmla="*/ 136088 h 154427"/>
                <a:gd name="connsiteX2" fmla="*/ 64375 w 117887"/>
                <a:gd name="connsiteY2" fmla="*/ 147015 h 154427"/>
                <a:gd name="connsiteX3" fmla="*/ 64375 w 117887"/>
                <a:gd name="connsiteY3" fmla="*/ 154542 h 154427"/>
                <a:gd name="connsiteX4" fmla="*/ 91157 w 117887"/>
                <a:gd name="connsiteY4" fmla="*/ 153813 h 154427"/>
                <a:gd name="connsiteX5" fmla="*/ 118178 w 117887"/>
                <a:gd name="connsiteY5" fmla="*/ 154542 h 154427"/>
                <a:gd name="connsiteX6" fmla="*/ 118178 w 117887"/>
                <a:gd name="connsiteY6" fmla="*/ 147015 h 154427"/>
                <a:gd name="connsiteX7" fmla="*/ 99526 w 117887"/>
                <a:gd name="connsiteY7" fmla="*/ 136088 h 154427"/>
                <a:gd name="connsiteX8" fmla="*/ 99526 w 117887"/>
                <a:gd name="connsiteY8" fmla="*/ 115 h 154427"/>
                <a:gd name="connsiteX9" fmla="*/ 94266 w 117887"/>
                <a:gd name="connsiteY9" fmla="*/ 115 h 154427"/>
                <a:gd name="connsiteX10" fmla="*/ 85179 w 117887"/>
                <a:gd name="connsiteY10" fmla="*/ 22210 h 154427"/>
                <a:gd name="connsiteX11" fmla="*/ 53137 w 117887"/>
                <a:gd name="connsiteY11" fmla="*/ 115 h 154427"/>
                <a:gd name="connsiteX12" fmla="*/ 291 w 117887"/>
                <a:gd name="connsiteY12" fmla="*/ 55232 h 154427"/>
                <a:gd name="connsiteX13" fmla="*/ 51224 w 117887"/>
                <a:gd name="connsiteY13" fmla="*/ 110108 h 154427"/>
                <a:gd name="connsiteX14" fmla="*/ 83027 w 117887"/>
                <a:gd name="connsiteY14" fmla="*/ 92625 h 154427"/>
                <a:gd name="connsiteX15" fmla="*/ 83744 w 117887"/>
                <a:gd name="connsiteY15" fmla="*/ 40178 h 154427"/>
                <a:gd name="connsiteX16" fmla="*/ 83744 w 117887"/>
                <a:gd name="connsiteY16" fmla="*/ 74415 h 154427"/>
                <a:gd name="connsiteX17" fmla="*/ 74179 w 117887"/>
                <a:gd name="connsiteY17" fmla="*/ 94811 h 154427"/>
                <a:gd name="connsiteX18" fmla="*/ 52180 w 117887"/>
                <a:gd name="connsiteY18" fmla="*/ 104766 h 154427"/>
                <a:gd name="connsiteX19" fmla="*/ 20138 w 117887"/>
                <a:gd name="connsiteY19" fmla="*/ 55232 h 154427"/>
                <a:gd name="connsiteX20" fmla="*/ 54571 w 117887"/>
                <a:gd name="connsiteY20" fmla="*/ 6185 h 154427"/>
                <a:gd name="connsiteX21" fmla="*/ 83744 w 117887"/>
                <a:gd name="connsiteY21" fmla="*/ 40178 h 15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887" h="154427">
                  <a:moveTo>
                    <a:pt x="83027" y="92625"/>
                  </a:moveTo>
                  <a:lnTo>
                    <a:pt x="83027" y="136088"/>
                  </a:lnTo>
                  <a:cubicBezTo>
                    <a:pt x="83027" y="147015"/>
                    <a:pt x="80396" y="147015"/>
                    <a:pt x="64375" y="147015"/>
                  </a:cubicBezTo>
                  <a:lnTo>
                    <a:pt x="64375" y="154542"/>
                  </a:lnTo>
                  <a:cubicBezTo>
                    <a:pt x="72505" y="154299"/>
                    <a:pt x="84940" y="153813"/>
                    <a:pt x="91157" y="153813"/>
                  </a:cubicBezTo>
                  <a:cubicBezTo>
                    <a:pt x="97613" y="153813"/>
                    <a:pt x="109808" y="154299"/>
                    <a:pt x="118178" y="154542"/>
                  </a:cubicBezTo>
                  <a:lnTo>
                    <a:pt x="118178" y="147015"/>
                  </a:lnTo>
                  <a:cubicBezTo>
                    <a:pt x="102157" y="147015"/>
                    <a:pt x="99526" y="147015"/>
                    <a:pt x="99526" y="136088"/>
                  </a:cubicBezTo>
                  <a:lnTo>
                    <a:pt x="99526" y="115"/>
                  </a:lnTo>
                  <a:lnTo>
                    <a:pt x="94266" y="115"/>
                  </a:lnTo>
                  <a:lnTo>
                    <a:pt x="85179" y="22210"/>
                  </a:lnTo>
                  <a:cubicBezTo>
                    <a:pt x="82070" y="15412"/>
                    <a:pt x="72266" y="115"/>
                    <a:pt x="53137" y="115"/>
                  </a:cubicBezTo>
                  <a:cubicBezTo>
                    <a:pt x="25398" y="115"/>
                    <a:pt x="291" y="23667"/>
                    <a:pt x="291" y="55232"/>
                  </a:cubicBezTo>
                  <a:cubicBezTo>
                    <a:pt x="291" y="85584"/>
                    <a:pt x="23485" y="110108"/>
                    <a:pt x="51224" y="110108"/>
                  </a:cubicBezTo>
                  <a:cubicBezTo>
                    <a:pt x="67962" y="110108"/>
                    <a:pt x="77766" y="99667"/>
                    <a:pt x="83027" y="92625"/>
                  </a:cubicBezTo>
                  <a:close/>
                  <a:moveTo>
                    <a:pt x="83744" y="40178"/>
                  </a:moveTo>
                  <a:lnTo>
                    <a:pt x="83744" y="74415"/>
                  </a:lnTo>
                  <a:cubicBezTo>
                    <a:pt x="83744" y="82184"/>
                    <a:pt x="79440" y="88983"/>
                    <a:pt x="74179" y="94811"/>
                  </a:cubicBezTo>
                  <a:cubicBezTo>
                    <a:pt x="71071" y="98210"/>
                    <a:pt x="63419" y="104766"/>
                    <a:pt x="52180" y="104766"/>
                  </a:cubicBezTo>
                  <a:cubicBezTo>
                    <a:pt x="34724" y="104766"/>
                    <a:pt x="20138" y="83156"/>
                    <a:pt x="20138" y="55232"/>
                  </a:cubicBezTo>
                  <a:cubicBezTo>
                    <a:pt x="20138" y="26338"/>
                    <a:pt x="36876" y="6185"/>
                    <a:pt x="54571" y="6185"/>
                  </a:cubicBezTo>
                  <a:cubicBezTo>
                    <a:pt x="73701" y="6185"/>
                    <a:pt x="83744" y="27309"/>
                    <a:pt x="83744" y="40178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24" name="Forme libre 1723">
              <a:extLst>
                <a:ext uri="{FF2B5EF4-FFF2-40B4-BE49-F238E27FC236}">
                  <a16:creationId xmlns:a16="http://schemas.microsoft.com/office/drawing/2014/main" id="{AE9597D4-8D3D-C0BF-1AF0-3402B707FB5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837344" y="8299449"/>
              <a:ext cx="120278" cy="109993"/>
            </a:xfrm>
            <a:custGeom>
              <a:avLst/>
              <a:gdLst>
                <a:gd name="connsiteX0" fmla="*/ 86141 w 120278"/>
                <a:gd name="connsiteY0" fmla="*/ 88255 h 109993"/>
                <a:gd name="connsiteX1" fmla="*/ 86141 w 120278"/>
                <a:gd name="connsiteY1" fmla="*/ 110108 h 109993"/>
                <a:gd name="connsiteX2" fmla="*/ 120574 w 120278"/>
                <a:gd name="connsiteY2" fmla="*/ 107437 h 109993"/>
                <a:gd name="connsiteX3" fmla="*/ 120574 w 120278"/>
                <a:gd name="connsiteY3" fmla="*/ 99910 h 109993"/>
                <a:gd name="connsiteX4" fmla="*/ 101923 w 120278"/>
                <a:gd name="connsiteY4" fmla="*/ 86312 h 109993"/>
                <a:gd name="connsiteX5" fmla="*/ 101923 w 120278"/>
                <a:gd name="connsiteY5" fmla="*/ 115 h 109993"/>
                <a:gd name="connsiteX6" fmla="*/ 66772 w 120278"/>
                <a:gd name="connsiteY6" fmla="*/ 2785 h 109993"/>
                <a:gd name="connsiteX7" fmla="*/ 66772 w 120278"/>
                <a:gd name="connsiteY7" fmla="*/ 10313 h 109993"/>
                <a:gd name="connsiteX8" fmla="*/ 85423 w 120278"/>
                <a:gd name="connsiteY8" fmla="*/ 23910 h 109993"/>
                <a:gd name="connsiteX9" fmla="*/ 85423 w 120278"/>
                <a:gd name="connsiteY9" fmla="*/ 67130 h 109993"/>
                <a:gd name="connsiteX10" fmla="*/ 56490 w 120278"/>
                <a:gd name="connsiteY10" fmla="*/ 104766 h 109993"/>
                <a:gd name="connsiteX11" fmla="*/ 35447 w 120278"/>
                <a:gd name="connsiteY11" fmla="*/ 80728 h 109993"/>
                <a:gd name="connsiteX12" fmla="*/ 35447 w 120278"/>
                <a:gd name="connsiteY12" fmla="*/ 115 h 109993"/>
                <a:gd name="connsiteX13" fmla="*/ 296 w 120278"/>
                <a:gd name="connsiteY13" fmla="*/ 2785 h 109993"/>
                <a:gd name="connsiteX14" fmla="*/ 296 w 120278"/>
                <a:gd name="connsiteY14" fmla="*/ 10313 h 109993"/>
                <a:gd name="connsiteX15" fmla="*/ 18947 w 120278"/>
                <a:gd name="connsiteY15" fmla="*/ 32651 h 109993"/>
                <a:gd name="connsiteX16" fmla="*/ 18947 w 120278"/>
                <a:gd name="connsiteY16" fmla="*/ 69073 h 109993"/>
                <a:gd name="connsiteX17" fmla="*/ 55294 w 120278"/>
                <a:gd name="connsiteY17" fmla="*/ 110108 h 109993"/>
                <a:gd name="connsiteX18" fmla="*/ 86141 w 120278"/>
                <a:gd name="connsiteY18" fmla="*/ 88255 h 10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0278" h="109993">
                  <a:moveTo>
                    <a:pt x="86141" y="88255"/>
                  </a:moveTo>
                  <a:lnTo>
                    <a:pt x="86141" y="110108"/>
                  </a:lnTo>
                  <a:lnTo>
                    <a:pt x="120574" y="107437"/>
                  </a:lnTo>
                  <a:lnTo>
                    <a:pt x="120574" y="99910"/>
                  </a:lnTo>
                  <a:cubicBezTo>
                    <a:pt x="103836" y="99910"/>
                    <a:pt x="101923" y="98210"/>
                    <a:pt x="101923" y="86312"/>
                  </a:cubicBezTo>
                  <a:lnTo>
                    <a:pt x="101923" y="115"/>
                  </a:lnTo>
                  <a:lnTo>
                    <a:pt x="66772" y="2785"/>
                  </a:lnTo>
                  <a:lnTo>
                    <a:pt x="66772" y="10313"/>
                  </a:lnTo>
                  <a:cubicBezTo>
                    <a:pt x="83510" y="10313"/>
                    <a:pt x="85423" y="12012"/>
                    <a:pt x="85423" y="23910"/>
                  </a:cubicBezTo>
                  <a:lnTo>
                    <a:pt x="85423" y="67130"/>
                  </a:lnTo>
                  <a:cubicBezTo>
                    <a:pt x="85423" y="88255"/>
                    <a:pt x="73945" y="104766"/>
                    <a:pt x="56490" y="104766"/>
                  </a:cubicBezTo>
                  <a:cubicBezTo>
                    <a:pt x="36403" y="104766"/>
                    <a:pt x="35447" y="93354"/>
                    <a:pt x="35447" y="80728"/>
                  </a:cubicBezTo>
                  <a:lnTo>
                    <a:pt x="35447" y="115"/>
                  </a:lnTo>
                  <a:lnTo>
                    <a:pt x="296" y="2785"/>
                  </a:lnTo>
                  <a:lnTo>
                    <a:pt x="296" y="10313"/>
                  </a:lnTo>
                  <a:cubicBezTo>
                    <a:pt x="18947" y="10313"/>
                    <a:pt x="18947" y="11041"/>
                    <a:pt x="18947" y="32651"/>
                  </a:cubicBezTo>
                  <a:lnTo>
                    <a:pt x="18947" y="69073"/>
                  </a:lnTo>
                  <a:cubicBezTo>
                    <a:pt x="18947" y="88012"/>
                    <a:pt x="18947" y="110108"/>
                    <a:pt x="55294" y="110108"/>
                  </a:cubicBezTo>
                  <a:cubicBezTo>
                    <a:pt x="68685" y="110108"/>
                    <a:pt x="79206" y="103309"/>
                    <a:pt x="86141" y="8825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25" name="Forme libre 1724">
              <a:extLst>
                <a:ext uri="{FF2B5EF4-FFF2-40B4-BE49-F238E27FC236}">
                  <a16:creationId xmlns:a16="http://schemas.microsoft.com/office/drawing/2014/main" id="{4FDB3E1D-4BFA-8767-EF18-73C92C3BAC9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969234" y="8297992"/>
              <a:ext cx="92540" cy="111449"/>
            </a:xfrm>
            <a:custGeom>
              <a:avLst/>
              <a:gdLst>
                <a:gd name="connsiteX0" fmla="*/ 20388 w 92540"/>
                <a:gd name="connsiteY0" fmla="*/ 47705 h 111449"/>
                <a:gd name="connsiteX1" fmla="*/ 50039 w 92540"/>
                <a:gd name="connsiteY1" fmla="*/ 5456 h 111449"/>
                <a:gd name="connsiteX2" fmla="*/ 77060 w 92540"/>
                <a:gd name="connsiteY2" fmla="*/ 47705 h 111449"/>
                <a:gd name="connsiteX3" fmla="*/ 20388 w 92540"/>
                <a:gd name="connsiteY3" fmla="*/ 47705 h 111449"/>
                <a:gd name="connsiteX4" fmla="*/ 20148 w 92540"/>
                <a:gd name="connsiteY4" fmla="*/ 52804 h 111449"/>
                <a:gd name="connsiteX5" fmla="*/ 86864 w 92540"/>
                <a:gd name="connsiteY5" fmla="*/ 52804 h 111449"/>
                <a:gd name="connsiteX6" fmla="*/ 92842 w 92540"/>
                <a:gd name="connsiteY6" fmla="*/ 47705 h 111449"/>
                <a:gd name="connsiteX7" fmla="*/ 50039 w 92540"/>
                <a:gd name="connsiteY7" fmla="*/ 115 h 111449"/>
                <a:gd name="connsiteX8" fmla="*/ 301 w 92540"/>
                <a:gd name="connsiteY8" fmla="*/ 55475 h 111449"/>
                <a:gd name="connsiteX9" fmla="*/ 52908 w 92540"/>
                <a:gd name="connsiteY9" fmla="*/ 111564 h 111449"/>
                <a:gd name="connsiteX10" fmla="*/ 92842 w 92540"/>
                <a:gd name="connsiteY10" fmla="*/ 79999 h 111449"/>
                <a:gd name="connsiteX11" fmla="*/ 89733 w 92540"/>
                <a:gd name="connsiteY11" fmla="*/ 77085 h 111449"/>
                <a:gd name="connsiteX12" fmla="*/ 86624 w 92540"/>
                <a:gd name="connsiteY12" fmla="*/ 80485 h 111449"/>
                <a:gd name="connsiteX13" fmla="*/ 54343 w 92540"/>
                <a:gd name="connsiteY13" fmla="*/ 105494 h 111449"/>
                <a:gd name="connsiteX14" fmla="*/ 27322 w 92540"/>
                <a:gd name="connsiteY14" fmla="*/ 89226 h 111449"/>
                <a:gd name="connsiteX15" fmla="*/ 20148 w 92540"/>
                <a:gd name="connsiteY15" fmla="*/ 52804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40" h="111449">
                  <a:moveTo>
                    <a:pt x="20388" y="47705"/>
                  </a:moveTo>
                  <a:cubicBezTo>
                    <a:pt x="21822" y="11527"/>
                    <a:pt x="41909" y="5456"/>
                    <a:pt x="50039" y="5456"/>
                  </a:cubicBezTo>
                  <a:cubicBezTo>
                    <a:pt x="74668" y="5456"/>
                    <a:pt x="77060" y="38236"/>
                    <a:pt x="77060" y="47705"/>
                  </a:cubicBezTo>
                  <a:lnTo>
                    <a:pt x="20388" y="47705"/>
                  </a:lnTo>
                  <a:close/>
                  <a:moveTo>
                    <a:pt x="20148" y="52804"/>
                  </a:moveTo>
                  <a:lnTo>
                    <a:pt x="86864" y="52804"/>
                  </a:lnTo>
                  <a:cubicBezTo>
                    <a:pt x="92124" y="52804"/>
                    <a:pt x="92842" y="52804"/>
                    <a:pt x="92842" y="47705"/>
                  </a:cubicBezTo>
                  <a:cubicBezTo>
                    <a:pt x="92842" y="23667"/>
                    <a:pt x="79929" y="115"/>
                    <a:pt x="50039" y="115"/>
                  </a:cubicBezTo>
                  <a:cubicBezTo>
                    <a:pt x="22301" y="115"/>
                    <a:pt x="301" y="25124"/>
                    <a:pt x="301" y="55475"/>
                  </a:cubicBezTo>
                  <a:cubicBezTo>
                    <a:pt x="301" y="88012"/>
                    <a:pt x="25409" y="111564"/>
                    <a:pt x="52908" y="111564"/>
                  </a:cubicBezTo>
                  <a:cubicBezTo>
                    <a:pt x="82081" y="111564"/>
                    <a:pt x="92842" y="84613"/>
                    <a:pt x="92842" y="79999"/>
                  </a:cubicBezTo>
                  <a:cubicBezTo>
                    <a:pt x="92842" y="77571"/>
                    <a:pt x="90929" y="77085"/>
                    <a:pt x="89733" y="77085"/>
                  </a:cubicBezTo>
                  <a:cubicBezTo>
                    <a:pt x="87581" y="77085"/>
                    <a:pt x="87103" y="78542"/>
                    <a:pt x="86624" y="80485"/>
                  </a:cubicBezTo>
                  <a:cubicBezTo>
                    <a:pt x="78255" y="105494"/>
                    <a:pt x="56734" y="105494"/>
                    <a:pt x="54343" y="105494"/>
                  </a:cubicBezTo>
                  <a:cubicBezTo>
                    <a:pt x="42387" y="105494"/>
                    <a:pt x="32822" y="98210"/>
                    <a:pt x="27322" y="89226"/>
                  </a:cubicBezTo>
                  <a:cubicBezTo>
                    <a:pt x="20148" y="77571"/>
                    <a:pt x="20148" y="61546"/>
                    <a:pt x="20148" y="5280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26" name="Forme libre 1725">
              <a:extLst>
                <a:ext uri="{FF2B5EF4-FFF2-40B4-BE49-F238E27FC236}">
                  <a16:creationId xmlns:a16="http://schemas.microsoft.com/office/drawing/2014/main" id="{C7CBBDF6-452F-A049-F221-9ACB34DFA97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662051" y="8772204"/>
              <a:ext cx="119321" cy="220957"/>
            </a:xfrm>
            <a:custGeom>
              <a:avLst/>
              <a:gdLst>
                <a:gd name="connsiteX0" fmla="*/ 75164 w 119321"/>
                <a:gd name="connsiteY0" fmla="*/ 74194 h 220957"/>
                <a:gd name="connsiteX1" fmla="*/ 95729 w 119321"/>
                <a:gd name="connsiteY1" fmla="*/ 74194 h 220957"/>
                <a:gd name="connsiteX2" fmla="*/ 102902 w 119321"/>
                <a:gd name="connsiteY2" fmla="*/ 69337 h 220957"/>
                <a:gd name="connsiteX3" fmla="*/ 96446 w 119321"/>
                <a:gd name="connsiteY3" fmla="*/ 66667 h 220957"/>
                <a:gd name="connsiteX4" fmla="*/ 76599 w 119321"/>
                <a:gd name="connsiteY4" fmla="*/ 66667 h 220957"/>
                <a:gd name="connsiteX5" fmla="*/ 81621 w 119321"/>
                <a:gd name="connsiteY5" fmla="*/ 38986 h 220957"/>
                <a:gd name="connsiteX6" fmla="*/ 87360 w 119321"/>
                <a:gd name="connsiteY6" fmla="*/ 13734 h 220957"/>
                <a:gd name="connsiteX7" fmla="*/ 98598 w 119321"/>
                <a:gd name="connsiteY7" fmla="*/ 5478 h 220957"/>
                <a:gd name="connsiteX8" fmla="*/ 110315 w 119321"/>
                <a:gd name="connsiteY8" fmla="*/ 9849 h 220957"/>
                <a:gd name="connsiteX9" fmla="*/ 97403 w 119321"/>
                <a:gd name="connsiteY9" fmla="*/ 22961 h 220957"/>
                <a:gd name="connsiteX10" fmla="*/ 106250 w 119321"/>
                <a:gd name="connsiteY10" fmla="*/ 31459 h 220957"/>
                <a:gd name="connsiteX11" fmla="*/ 119402 w 119321"/>
                <a:gd name="connsiteY11" fmla="*/ 16890 h 220957"/>
                <a:gd name="connsiteX12" fmla="*/ 98598 w 119321"/>
                <a:gd name="connsiteY12" fmla="*/ 137 h 220957"/>
                <a:gd name="connsiteX13" fmla="*/ 68230 w 119321"/>
                <a:gd name="connsiteY13" fmla="*/ 28545 h 220957"/>
                <a:gd name="connsiteX14" fmla="*/ 60339 w 119321"/>
                <a:gd name="connsiteY14" fmla="*/ 66667 h 220957"/>
                <a:gd name="connsiteX15" fmla="*/ 43839 w 119321"/>
                <a:gd name="connsiteY15" fmla="*/ 66667 h 220957"/>
                <a:gd name="connsiteX16" fmla="*/ 36666 w 119321"/>
                <a:gd name="connsiteY16" fmla="*/ 71280 h 220957"/>
                <a:gd name="connsiteX17" fmla="*/ 43361 w 119321"/>
                <a:gd name="connsiteY17" fmla="*/ 74194 h 220957"/>
                <a:gd name="connsiteX18" fmla="*/ 59143 w 119321"/>
                <a:gd name="connsiteY18" fmla="*/ 74194 h 220957"/>
                <a:gd name="connsiteX19" fmla="*/ 41209 w 119321"/>
                <a:gd name="connsiteY19" fmla="*/ 170104 h 220957"/>
                <a:gd name="connsiteX20" fmla="*/ 20405 w 119321"/>
                <a:gd name="connsiteY20" fmla="*/ 215752 h 220957"/>
                <a:gd name="connsiteX21" fmla="*/ 8927 w 119321"/>
                <a:gd name="connsiteY21" fmla="*/ 211381 h 220957"/>
                <a:gd name="connsiteX22" fmla="*/ 22079 w 119321"/>
                <a:gd name="connsiteY22" fmla="*/ 198270 h 220957"/>
                <a:gd name="connsiteX23" fmla="*/ 13232 w 119321"/>
                <a:gd name="connsiteY23" fmla="*/ 189771 h 220957"/>
                <a:gd name="connsiteX24" fmla="*/ 80 w 119321"/>
                <a:gd name="connsiteY24" fmla="*/ 204340 h 220957"/>
                <a:gd name="connsiteX25" fmla="*/ 20405 w 119321"/>
                <a:gd name="connsiteY25" fmla="*/ 221094 h 220957"/>
                <a:gd name="connsiteX26" fmla="*/ 47426 w 119321"/>
                <a:gd name="connsiteY26" fmla="*/ 197541 h 220957"/>
                <a:gd name="connsiteX27" fmla="*/ 60817 w 119321"/>
                <a:gd name="connsiteY27" fmla="*/ 151165 h 220957"/>
                <a:gd name="connsiteX28" fmla="*/ 75164 w 119321"/>
                <a:gd name="connsiteY28" fmla="*/ 74194 h 22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9321" h="220957">
                  <a:moveTo>
                    <a:pt x="75164" y="74194"/>
                  </a:moveTo>
                  <a:lnTo>
                    <a:pt x="95729" y="74194"/>
                  </a:lnTo>
                  <a:cubicBezTo>
                    <a:pt x="100511" y="74194"/>
                    <a:pt x="102902" y="74194"/>
                    <a:pt x="102902" y="69337"/>
                  </a:cubicBezTo>
                  <a:cubicBezTo>
                    <a:pt x="102902" y="66667"/>
                    <a:pt x="100511" y="66667"/>
                    <a:pt x="96446" y="66667"/>
                  </a:cubicBezTo>
                  <a:lnTo>
                    <a:pt x="76599" y="66667"/>
                  </a:lnTo>
                  <a:lnTo>
                    <a:pt x="81621" y="38986"/>
                  </a:lnTo>
                  <a:cubicBezTo>
                    <a:pt x="82577" y="33887"/>
                    <a:pt x="85925" y="16648"/>
                    <a:pt x="87360" y="13734"/>
                  </a:cubicBezTo>
                  <a:cubicBezTo>
                    <a:pt x="89512" y="9121"/>
                    <a:pt x="93577" y="5478"/>
                    <a:pt x="98598" y="5478"/>
                  </a:cubicBezTo>
                  <a:cubicBezTo>
                    <a:pt x="99555" y="5478"/>
                    <a:pt x="105772" y="5478"/>
                    <a:pt x="110315" y="9849"/>
                  </a:cubicBezTo>
                  <a:cubicBezTo>
                    <a:pt x="99794" y="10820"/>
                    <a:pt x="97403" y="19319"/>
                    <a:pt x="97403" y="22961"/>
                  </a:cubicBezTo>
                  <a:cubicBezTo>
                    <a:pt x="97403" y="28545"/>
                    <a:pt x="101707" y="31459"/>
                    <a:pt x="106250" y="31459"/>
                  </a:cubicBezTo>
                  <a:cubicBezTo>
                    <a:pt x="112467" y="31459"/>
                    <a:pt x="119402" y="26117"/>
                    <a:pt x="119402" y="16890"/>
                  </a:cubicBezTo>
                  <a:cubicBezTo>
                    <a:pt x="119402" y="5721"/>
                    <a:pt x="108402" y="137"/>
                    <a:pt x="98598" y="137"/>
                  </a:cubicBezTo>
                  <a:cubicBezTo>
                    <a:pt x="90468" y="137"/>
                    <a:pt x="75403" y="4507"/>
                    <a:pt x="68230" y="28545"/>
                  </a:cubicBezTo>
                  <a:cubicBezTo>
                    <a:pt x="66795" y="33644"/>
                    <a:pt x="66078" y="36072"/>
                    <a:pt x="60339" y="66667"/>
                  </a:cubicBezTo>
                  <a:lnTo>
                    <a:pt x="43839" y="66667"/>
                  </a:lnTo>
                  <a:cubicBezTo>
                    <a:pt x="39296" y="66667"/>
                    <a:pt x="36666" y="66667"/>
                    <a:pt x="36666" y="71280"/>
                  </a:cubicBezTo>
                  <a:cubicBezTo>
                    <a:pt x="36666" y="74194"/>
                    <a:pt x="38818" y="74194"/>
                    <a:pt x="43361" y="74194"/>
                  </a:cubicBezTo>
                  <a:lnTo>
                    <a:pt x="59143" y="74194"/>
                  </a:lnTo>
                  <a:lnTo>
                    <a:pt x="41209" y="170104"/>
                  </a:lnTo>
                  <a:cubicBezTo>
                    <a:pt x="36905" y="193656"/>
                    <a:pt x="32840" y="215752"/>
                    <a:pt x="20405" y="215752"/>
                  </a:cubicBezTo>
                  <a:cubicBezTo>
                    <a:pt x="19449" y="215752"/>
                    <a:pt x="13471" y="215752"/>
                    <a:pt x="8927" y="211381"/>
                  </a:cubicBezTo>
                  <a:cubicBezTo>
                    <a:pt x="19927" y="210653"/>
                    <a:pt x="22079" y="201912"/>
                    <a:pt x="22079" y="198270"/>
                  </a:cubicBezTo>
                  <a:cubicBezTo>
                    <a:pt x="22079" y="192685"/>
                    <a:pt x="17775" y="189771"/>
                    <a:pt x="13232" y="189771"/>
                  </a:cubicBezTo>
                  <a:cubicBezTo>
                    <a:pt x="7015" y="189771"/>
                    <a:pt x="80" y="195113"/>
                    <a:pt x="80" y="204340"/>
                  </a:cubicBezTo>
                  <a:cubicBezTo>
                    <a:pt x="80" y="215266"/>
                    <a:pt x="10601" y="221094"/>
                    <a:pt x="20405" y="221094"/>
                  </a:cubicBezTo>
                  <a:cubicBezTo>
                    <a:pt x="33557" y="221094"/>
                    <a:pt x="43122" y="206768"/>
                    <a:pt x="47426" y="197541"/>
                  </a:cubicBezTo>
                  <a:cubicBezTo>
                    <a:pt x="55078" y="182244"/>
                    <a:pt x="60578" y="152864"/>
                    <a:pt x="60817" y="151165"/>
                  </a:cubicBezTo>
                  <a:lnTo>
                    <a:pt x="75164" y="74194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27" name="Forme libre 1726">
              <a:extLst>
                <a:ext uri="{FF2B5EF4-FFF2-40B4-BE49-F238E27FC236}">
                  <a16:creationId xmlns:a16="http://schemas.microsoft.com/office/drawing/2014/main" id="{4F53F023-A07D-32C5-CC40-C11FA081D2F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871999" y="8854273"/>
              <a:ext cx="159016" cy="56817"/>
            </a:xfrm>
            <a:custGeom>
              <a:avLst/>
              <a:gdLst>
                <a:gd name="connsiteX0" fmla="*/ 150975 w 159016"/>
                <a:gd name="connsiteY0" fmla="*/ 9849 h 56817"/>
                <a:gd name="connsiteX1" fmla="*/ 159105 w 159016"/>
                <a:gd name="connsiteY1" fmla="*/ 4993 h 56817"/>
                <a:gd name="connsiteX2" fmla="*/ 151214 w 159016"/>
                <a:gd name="connsiteY2" fmla="*/ 137 h 56817"/>
                <a:gd name="connsiteX3" fmla="*/ 7980 w 159016"/>
                <a:gd name="connsiteY3" fmla="*/ 137 h 56817"/>
                <a:gd name="connsiteX4" fmla="*/ 89 w 159016"/>
                <a:gd name="connsiteY4" fmla="*/ 4993 h 56817"/>
                <a:gd name="connsiteX5" fmla="*/ 8219 w 159016"/>
                <a:gd name="connsiteY5" fmla="*/ 9849 h 56817"/>
                <a:gd name="connsiteX6" fmla="*/ 150975 w 159016"/>
                <a:gd name="connsiteY6" fmla="*/ 9849 h 56817"/>
                <a:gd name="connsiteX7" fmla="*/ 151214 w 159016"/>
                <a:gd name="connsiteY7" fmla="*/ 56954 h 56817"/>
                <a:gd name="connsiteX8" fmla="*/ 159105 w 159016"/>
                <a:gd name="connsiteY8" fmla="*/ 52098 h 56817"/>
                <a:gd name="connsiteX9" fmla="*/ 150975 w 159016"/>
                <a:gd name="connsiteY9" fmla="*/ 47242 h 56817"/>
                <a:gd name="connsiteX10" fmla="*/ 8219 w 159016"/>
                <a:gd name="connsiteY10" fmla="*/ 47242 h 56817"/>
                <a:gd name="connsiteX11" fmla="*/ 89 w 159016"/>
                <a:gd name="connsiteY11" fmla="*/ 52098 h 56817"/>
                <a:gd name="connsiteX12" fmla="*/ 7980 w 159016"/>
                <a:gd name="connsiteY12" fmla="*/ 56954 h 56817"/>
                <a:gd name="connsiteX13" fmla="*/ 151214 w 159016"/>
                <a:gd name="connsiteY13" fmla="*/ 56954 h 5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016" h="56817">
                  <a:moveTo>
                    <a:pt x="150975" y="9849"/>
                  </a:moveTo>
                  <a:cubicBezTo>
                    <a:pt x="154562" y="9849"/>
                    <a:pt x="159105" y="9849"/>
                    <a:pt x="159105" y="4993"/>
                  </a:cubicBezTo>
                  <a:cubicBezTo>
                    <a:pt x="159105" y="137"/>
                    <a:pt x="154562" y="137"/>
                    <a:pt x="151214" y="137"/>
                  </a:cubicBezTo>
                  <a:lnTo>
                    <a:pt x="7980" y="137"/>
                  </a:lnTo>
                  <a:cubicBezTo>
                    <a:pt x="4632" y="137"/>
                    <a:pt x="89" y="137"/>
                    <a:pt x="89" y="4993"/>
                  </a:cubicBezTo>
                  <a:cubicBezTo>
                    <a:pt x="89" y="9849"/>
                    <a:pt x="4632" y="9849"/>
                    <a:pt x="8219" y="9849"/>
                  </a:cubicBezTo>
                  <a:lnTo>
                    <a:pt x="150975" y="9849"/>
                  </a:lnTo>
                  <a:close/>
                  <a:moveTo>
                    <a:pt x="151214" y="56954"/>
                  </a:moveTo>
                  <a:cubicBezTo>
                    <a:pt x="154562" y="56954"/>
                    <a:pt x="159105" y="56954"/>
                    <a:pt x="159105" y="52098"/>
                  </a:cubicBezTo>
                  <a:cubicBezTo>
                    <a:pt x="159105" y="47242"/>
                    <a:pt x="154562" y="47242"/>
                    <a:pt x="150975" y="47242"/>
                  </a:cubicBezTo>
                  <a:lnTo>
                    <a:pt x="8219" y="47242"/>
                  </a:lnTo>
                  <a:cubicBezTo>
                    <a:pt x="4632" y="47242"/>
                    <a:pt x="89" y="47242"/>
                    <a:pt x="89" y="52098"/>
                  </a:cubicBezTo>
                  <a:cubicBezTo>
                    <a:pt x="89" y="56954"/>
                    <a:pt x="4632" y="56954"/>
                    <a:pt x="7980" y="56954"/>
                  </a:cubicBezTo>
                  <a:lnTo>
                    <a:pt x="151214" y="56954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28" name="Forme libre 1727">
              <a:extLst>
                <a:ext uri="{FF2B5EF4-FFF2-40B4-BE49-F238E27FC236}">
                  <a16:creationId xmlns:a16="http://schemas.microsoft.com/office/drawing/2014/main" id="{BA666F6D-0E4A-707D-35FB-73D1CEDDDEC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223959" y="8629794"/>
              <a:ext cx="74845" cy="151999"/>
            </a:xfrm>
            <a:custGeom>
              <a:avLst/>
              <a:gdLst>
                <a:gd name="connsiteX0" fmla="*/ 36929 w 74845"/>
                <a:gd name="connsiteY0" fmla="*/ 52334 h 151999"/>
                <a:gd name="connsiteX1" fmla="*/ 71123 w 74845"/>
                <a:gd name="connsiteY1" fmla="*/ 52334 h 151999"/>
                <a:gd name="connsiteX2" fmla="*/ 71123 w 74845"/>
                <a:gd name="connsiteY2" fmla="*/ 44807 h 151999"/>
                <a:gd name="connsiteX3" fmla="*/ 36929 w 74845"/>
                <a:gd name="connsiteY3" fmla="*/ 44807 h 151999"/>
                <a:gd name="connsiteX4" fmla="*/ 36929 w 74845"/>
                <a:gd name="connsiteY4" fmla="*/ 130 h 151999"/>
                <a:gd name="connsiteX5" fmla="*/ 30950 w 74845"/>
                <a:gd name="connsiteY5" fmla="*/ 130 h 151999"/>
                <a:gd name="connsiteX6" fmla="*/ 104 w 74845"/>
                <a:gd name="connsiteY6" fmla="*/ 46992 h 151999"/>
                <a:gd name="connsiteX7" fmla="*/ 104 w 74845"/>
                <a:gd name="connsiteY7" fmla="*/ 52334 h 151999"/>
                <a:gd name="connsiteX8" fmla="*/ 20429 w 74845"/>
                <a:gd name="connsiteY8" fmla="*/ 52334 h 151999"/>
                <a:gd name="connsiteX9" fmla="*/ 20429 w 74845"/>
                <a:gd name="connsiteY9" fmla="*/ 119350 h 151999"/>
                <a:gd name="connsiteX10" fmla="*/ 51276 w 74845"/>
                <a:gd name="connsiteY10" fmla="*/ 152129 h 151999"/>
                <a:gd name="connsiteX11" fmla="*/ 74949 w 74845"/>
                <a:gd name="connsiteY11" fmla="*/ 119350 h 151999"/>
                <a:gd name="connsiteX12" fmla="*/ 74949 w 74845"/>
                <a:gd name="connsiteY12" fmla="*/ 105509 h 151999"/>
                <a:gd name="connsiteX13" fmla="*/ 68971 w 74845"/>
                <a:gd name="connsiteY13" fmla="*/ 105509 h 151999"/>
                <a:gd name="connsiteX14" fmla="*/ 68971 w 74845"/>
                <a:gd name="connsiteY14" fmla="*/ 118864 h 151999"/>
                <a:gd name="connsiteX15" fmla="*/ 52950 w 74845"/>
                <a:gd name="connsiteY15" fmla="*/ 146059 h 151999"/>
                <a:gd name="connsiteX16" fmla="*/ 36929 w 74845"/>
                <a:gd name="connsiteY16" fmla="*/ 119835 h 151999"/>
                <a:gd name="connsiteX17" fmla="*/ 36929 w 74845"/>
                <a:gd name="connsiteY17" fmla="*/ 52334 h 1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845" h="151999">
                  <a:moveTo>
                    <a:pt x="36929" y="52334"/>
                  </a:moveTo>
                  <a:lnTo>
                    <a:pt x="71123" y="52334"/>
                  </a:lnTo>
                  <a:lnTo>
                    <a:pt x="71123" y="44807"/>
                  </a:lnTo>
                  <a:lnTo>
                    <a:pt x="36929" y="44807"/>
                  </a:lnTo>
                  <a:lnTo>
                    <a:pt x="36929" y="130"/>
                  </a:lnTo>
                  <a:lnTo>
                    <a:pt x="30950" y="130"/>
                  </a:lnTo>
                  <a:cubicBezTo>
                    <a:pt x="30711" y="20040"/>
                    <a:pt x="23538" y="46021"/>
                    <a:pt x="104" y="46992"/>
                  </a:cubicBezTo>
                  <a:lnTo>
                    <a:pt x="104" y="52334"/>
                  </a:lnTo>
                  <a:lnTo>
                    <a:pt x="20429" y="52334"/>
                  </a:lnTo>
                  <a:lnTo>
                    <a:pt x="20429" y="119350"/>
                  </a:lnTo>
                  <a:cubicBezTo>
                    <a:pt x="20429" y="149215"/>
                    <a:pt x="42667" y="152129"/>
                    <a:pt x="51276" y="152129"/>
                  </a:cubicBezTo>
                  <a:cubicBezTo>
                    <a:pt x="68254" y="152129"/>
                    <a:pt x="74949" y="134890"/>
                    <a:pt x="74949" y="119350"/>
                  </a:cubicBezTo>
                  <a:lnTo>
                    <a:pt x="74949" y="105509"/>
                  </a:lnTo>
                  <a:lnTo>
                    <a:pt x="68971" y="105509"/>
                  </a:lnTo>
                  <a:lnTo>
                    <a:pt x="68971" y="118864"/>
                  </a:lnTo>
                  <a:cubicBezTo>
                    <a:pt x="68971" y="136832"/>
                    <a:pt x="61797" y="146059"/>
                    <a:pt x="52950" y="146059"/>
                  </a:cubicBezTo>
                  <a:cubicBezTo>
                    <a:pt x="36929" y="146059"/>
                    <a:pt x="36929" y="123963"/>
                    <a:pt x="36929" y="119835"/>
                  </a:cubicBezTo>
                  <a:lnTo>
                    <a:pt x="36929" y="52334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29" name="Forme libre 1728">
              <a:extLst>
                <a:ext uri="{FF2B5EF4-FFF2-40B4-BE49-F238E27FC236}">
                  <a16:creationId xmlns:a16="http://schemas.microsoft.com/office/drawing/2014/main" id="{30061E51-F759-52E0-1CB6-0319AB7D069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322451" y="8670343"/>
              <a:ext cx="107844" cy="111449"/>
            </a:xfrm>
            <a:custGeom>
              <a:avLst/>
              <a:gdLst>
                <a:gd name="connsiteX0" fmla="*/ 69692 w 107844"/>
                <a:gd name="connsiteY0" fmla="*/ 90455 h 111449"/>
                <a:gd name="connsiteX1" fmla="*/ 88344 w 107844"/>
                <a:gd name="connsiteY1" fmla="*/ 110366 h 111449"/>
                <a:gd name="connsiteX2" fmla="*/ 107952 w 107844"/>
                <a:gd name="connsiteY2" fmla="*/ 87299 h 111449"/>
                <a:gd name="connsiteX3" fmla="*/ 107952 w 107844"/>
                <a:gd name="connsiteY3" fmla="*/ 73701 h 111449"/>
                <a:gd name="connsiteX4" fmla="*/ 101974 w 107844"/>
                <a:gd name="connsiteY4" fmla="*/ 73701 h 111449"/>
                <a:gd name="connsiteX5" fmla="*/ 101974 w 107844"/>
                <a:gd name="connsiteY5" fmla="*/ 87299 h 111449"/>
                <a:gd name="connsiteX6" fmla="*/ 93365 w 107844"/>
                <a:gd name="connsiteY6" fmla="*/ 102839 h 111449"/>
                <a:gd name="connsiteX7" fmla="*/ 84518 w 107844"/>
                <a:gd name="connsiteY7" fmla="*/ 90698 h 111449"/>
                <a:gd name="connsiteX8" fmla="*/ 84518 w 107844"/>
                <a:gd name="connsiteY8" fmla="*/ 42136 h 111449"/>
                <a:gd name="connsiteX9" fmla="*/ 75909 w 107844"/>
                <a:gd name="connsiteY9" fmla="*/ 13484 h 111449"/>
                <a:gd name="connsiteX10" fmla="*/ 43150 w 107844"/>
                <a:gd name="connsiteY10" fmla="*/ 130 h 111449"/>
                <a:gd name="connsiteX11" fmla="*/ 7042 w 107844"/>
                <a:gd name="connsiteY11" fmla="*/ 27567 h 111449"/>
                <a:gd name="connsiteX12" fmla="*/ 18042 w 107844"/>
                <a:gd name="connsiteY12" fmla="*/ 38979 h 111449"/>
                <a:gd name="connsiteX13" fmla="*/ 29041 w 107844"/>
                <a:gd name="connsiteY13" fmla="*/ 27810 h 111449"/>
                <a:gd name="connsiteX14" fmla="*/ 16846 w 107844"/>
                <a:gd name="connsiteY14" fmla="*/ 16641 h 111449"/>
                <a:gd name="connsiteX15" fmla="*/ 42671 w 107844"/>
                <a:gd name="connsiteY15" fmla="*/ 5472 h 111449"/>
                <a:gd name="connsiteX16" fmla="*/ 68018 w 107844"/>
                <a:gd name="connsiteY16" fmla="*/ 36551 h 111449"/>
                <a:gd name="connsiteX17" fmla="*/ 68018 w 107844"/>
                <a:gd name="connsiteY17" fmla="*/ 45535 h 111449"/>
                <a:gd name="connsiteX18" fmla="*/ 24020 w 107844"/>
                <a:gd name="connsiteY18" fmla="*/ 54277 h 111449"/>
                <a:gd name="connsiteX19" fmla="*/ 108 w 107844"/>
                <a:gd name="connsiteY19" fmla="*/ 85842 h 111449"/>
                <a:gd name="connsiteX20" fmla="*/ 38367 w 107844"/>
                <a:gd name="connsiteY20" fmla="*/ 111580 h 111449"/>
                <a:gd name="connsiteX21" fmla="*/ 69692 w 107844"/>
                <a:gd name="connsiteY21" fmla="*/ 90455 h 111449"/>
                <a:gd name="connsiteX22" fmla="*/ 68018 w 107844"/>
                <a:gd name="connsiteY22" fmla="*/ 50634 h 111449"/>
                <a:gd name="connsiteX23" fmla="*/ 68018 w 107844"/>
                <a:gd name="connsiteY23" fmla="*/ 74915 h 111449"/>
                <a:gd name="connsiteX24" fmla="*/ 40041 w 107844"/>
                <a:gd name="connsiteY24" fmla="*/ 106238 h 111449"/>
                <a:gd name="connsiteX25" fmla="*/ 18520 w 107844"/>
                <a:gd name="connsiteY25" fmla="*/ 85599 h 111449"/>
                <a:gd name="connsiteX26" fmla="*/ 68018 w 107844"/>
                <a:gd name="connsiteY26" fmla="*/ 50634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844" h="111449">
                  <a:moveTo>
                    <a:pt x="69692" y="90455"/>
                  </a:moveTo>
                  <a:cubicBezTo>
                    <a:pt x="70649" y="100168"/>
                    <a:pt x="77105" y="110366"/>
                    <a:pt x="88344" y="110366"/>
                  </a:cubicBezTo>
                  <a:cubicBezTo>
                    <a:pt x="93365" y="110366"/>
                    <a:pt x="107952" y="106966"/>
                    <a:pt x="107952" y="87299"/>
                  </a:cubicBezTo>
                  <a:lnTo>
                    <a:pt x="107952" y="73701"/>
                  </a:lnTo>
                  <a:lnTo>
                    <a:pt x="101974" y="73701"/>
                  </a:lnTo>
                  <a:lnTo>
                    <a:pt x="101974" y="87299"/>
                  </a:lnTo>
                  <a:cubicBezTo>
                    <a:pt x="101974" y="101382"/>
                    <a:pt x="95996" y="102839"/>
                    <a:pt x="93365" y="102839"/>
                  </a:cubicBezTo>
                  <a:cubicBezTo>
                    <a:pt x="85474" y="102839"/>
                    <a:pt x="84518" y="91912"/>
                    <a:pt x="84518" y="90698"/>
                  </a:cubicBezTo>
                  <a:lnTo>
                    <a:pt x="84518" y="42136"/>
                  </a:lnTo>
                  <a:cubicBezTo>
                    <a:pt x="84518" y="31938"/>
                    <a:pt x="84518" y="22468"/>
                    <a:pt x="75909" y="13484"/>
                  </a:cubicBezTo>
                  <a:cubicBezTo>
                    <a:pt x="66584" y="4015"/>
                    <a:pt x="54627" y="130"/>
                    <a:pt x="43150" y="130"/>
                  </a:cubicBezTo>
                  <a:cubicBezTo>
                    <a:pt x="23542" y="130"/>
                    <a:pt x="7042" y="11542"/>
                    <a:pt x="7042" y="27567"/>
                  </a:cubicBezTo>
                  <a:cubicBezTo>
                    <a:pt x="7042" y="34852"/>
                    <a:pt x="11825" y="38979"/>
                    <a:pt x="18042" y="38979"/>
                  </a:cubicBezTo>
                  <a:cubicBezTo>
                    <a:pt x="24737" y="38979"/>
                    <a:pt x="29041" y="34123"/>
                    <a:pt x="29041" y="27810"/>
                  </a:cubicBezTo>
                  <a:cubicBezTo>
                    <a:pt x="29041" y="24897"/>
                    <a:pt x="27846" y="16884"/>
                    <a:pt x="16846" y="16641"/>
                  </a:cubicBezTo>
                  <a:cubicBezTo>
                    <a:pt x="23302" y="8143"/>
                    <a:pt x="35019" y="5472"/>
                    <a:pt x="42671" y="5472"/>
                  </a:cubicBezTo>
                  <a:cubicBezTo>
                    <a:pt x="54388" y="5472"/>
                    <a:pt x="68018" y="14941"/>
                    <a:pt x="68018" y="36551"/>
                  </a:cubicBezTo>
                  <a:lnTo>
                    <a:pt x="68018" y="45535"/>
                  </a:lnTo>
                  <a:cubicBezTo>
                    <a:pt x="55823" y="46264"/>
                    <a:pt x="39084" y="46992"/>
                    <a:pt x="24020" y="54277"/>
                  </a:cubicBezTo>
                  <a:cubicBezTo>
                    <a:pt x="6086" y="62532"/>
                    <a:pt x="108" y="75158"/>
                    <a:pt x="108" y="85842"/>
                  </a:cubicBezTo>
                  <a:cubicBezTo>
                    <a:pt x="108" y="105509"/>
                    <a:pt x="23302" y="111580"/>
                    <a:pt x="38367" y="111580"/>
                  </a:cubicBezTo>
                  <a:cubicBezTo>
                    <a:pt x="54149" y="111580"/>
                    <a:pt x="65149" y="101867"/>
                    <a:pt x="69692" y="90455"/>
                  </a:cubicBezTo>
                  <a:close/>
                  <a:moveTo>
                    <a:pt x="68018" y="50634"/>
                  </a:moveTo>
                  <a:lnTo>
                    <a:pt x="68018" y="74915"/>
                  </a:lnTo>
                  <a:cubicBezTo>
                    <a:pt x="68018" y="97982"/>
                    <a:pt x="50801" y="106238"/>
                    <a:pt x="40041" y="106238"/>
                  </a:cubicBezTo>
                  <a:cubicBezTo>
                    <a:pt x="28324" y="106238"/>
                    <a:pt x="18520" y="97740"/>
                    <a:pt x="18520" y="85599"/>
                  </a:cubicBezTo>
                  <a:cubicBezTo>
                    <a:pt x="18520" y="72244"/>
                    <a:pt x="28563" y="52091"/>
                    <a:pt x="68018" y="5063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30" name="Forme libre 1729">
              <a:extLst>
                <a:ext uri="{FF2B5EF4-FFF2-40B4-BE49-F238E27FC236}">
                  <a16:creationId xmlns:a16="http://schemas.microsoft.com/office/drawing/2014/main" id="{9306DE25-2FEF-8684-E9A1-202FD727020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439622" y="8671800"/>
              <a:ext cx="120278" cy="107322"/>
            </a:xfrm>
            <a:custGeom>
              <a:avLst/>
              <a:gdLst>
                <a:gd name="connsiteX0" fmla="*/ 18764 w 120278"/>
                <a:gd name="connsiteY0" fmla="*/ 23925 h 107322"/>
                <a:gd name="connsiteX1" fmla="*/ 18764 w 120278"/>
                <a:gd name="connsiteY1" fmla="*/ 88998 h 107322"/>
                <a:gd name="connsiteX2" fmla="*/ 113 w 120278"/>
                <a:gd name="connsiteY2" fmla="*/ 99925 h 107322"/>
                <a:gd name="connsiteX3" fmla="*/ 113 w 120278"/>
                <a:gd name="connsiteY3" fmla="*/ 107452 h 107322"/>
                <a:gd name="connsiteX4" fmla="*/ 27133 w 120278"/>
                <a:gd name="connsiteY4" fmla="*/ 106724 h 107322"/>
                <a:gd name="connsiteX5" fmla="*/ 53915 w 120278"/>
                <a:gd name="connsiteY5" fmla="*/ 107452 h 107322"/>
                <a:gd name="connsiteX6" fmla="*/ 53915 w 120278"/>
                <a:gd name="connsiteY6" fmla="*/ 99925 h 107322"/>
                <a:gd name="connsiteX7" fmla="*/ 35264 w 120278"/>
                <a:gd name="connsiteY7" fmla="*/ 88998 h 107322"/>
                <a:gd name="connsiteX8" fmla="*/ 35264 w 120278"/>
                <a:gd name="connsiteY8" fmla="*/ 44321 h 107322"/>
                <a:gd name="connsiteX9" fmla="*/ 67545 w 120278"/>
                <a:gd name="connsiteY9" fmla="*/ 5472 h 107322"/>
                <a:gd name="connsiteX10" fmla="*/ 85240 w 120278"/>
                <a:gd name="connsiteY10" fmla="*/ 32424 h 107322"/>
                <a:gd name="connsiteX11" fmla="*/ 85240 w 120278"/>
                <a:gd name="connsiteY11" fmla="*/ 88998 h 107322"/>
                <a:gd name="connsiteX12" fmla="*/ 66589 w 120278"/>
                <a:gd name="connsiteY12" fmla="*/ 99925 h 107322"/>
                <a:gd name="connsiteX13" fmla="*/ 66589 w 120278"/>
                <a:gd name="connsiteY13" fmla="*/ 107452 h 107322"/>
                <a:gd name="connsiteX14" fmla="*/ 93609 w 120278"/>
                <a:gd name="connsiteY14" fmla="*/ 106724 h 107322"/>
                <a:gd name="connsiteX15" fmla="*/ 120391 w 120278"/>
                <a:gd name="connsiteY15" fmla="*/ 107452 h 107322"/>
                <a:gd name="connsiteX16" fmla="*/ 120391 w 120278"/>
                <a:gd name="connsiteY16" fmla="*/ 99925 h 107322"/>
                <a:gd name="connsiteX17" fmla="*/ 101740 w 120278"/>
                <a:gd name="connsiteY17" fmla="*/ 92641 h 107322"/>
                <a:gd name="connsiteX18" fmla="*/ 101740 w 120278"/>
                <a:gd name="connsiteY18" fmla="*/ 46264 h 107322"/>
                <a:gd name="connsiteX19" fmla="*/ 94327 w 120278"/>
                <a:gd name="connsiteY19" fmla="*/ 9114 h 107322"/>
                <a:gd name="connsiteX20" fmla="*/ 69219 w 120278"/>
                <a:gd name="connsiteY20" fmla="*/ 130 h 107322"/>
                <a:gd name="connsiteX21" fmla="*/ 33829 w 120278"/>
                <a:gd name="connsiteY21" fmla="*/ 25625 h 107322"/>
                <a:gd name="connsiteX22" fmla="*/ 33829 w 120278"/>
                <a:gd name="connsiteY22" fmla="*/ 130 h 107322"/>
                <a:gd name="connsiteX23" fmla="*/ 113 w 120278"/>
                <a:gd name="connsiteY23" fmla="*/ 2801 h 107322"/>
                <a:gd name="connsiteX24" fmla="*/ 113 w 120278"/>
                <a:gd name="connsiteY24" fmla="*/ 10328 h 107322"/>
                <a:gd name="connsiteX25" fmla="*/ 18764 w 120278"/>
                <a:gd name="connsiteY25" fmla="*/ 23925 h 10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278" h="107322">
                  <a:moveTo>
                    <a:pt x="18764" y="23925"/>
                  </a:moveTo>
                  <a:lnTo>
                    <a:pt x="18764" y="88998"/>
                  </a:lnTo>
                  <a:cubicBezTo>
                    <a:pt x="18764" y="99925"/>
                    <a:pt x="16134" y="99925"/>
                    <a:pt x="113" y="99925"/>
                  </a:cubicBezTo>
                  <a:lnTo>
                    <a:pt x="113" y="107452"/>
                  </a:lnTo>
                  <a:cubicBezTo>
                    <a:pt x="8482" y="107209"/>
                    <a:pt x="20677" y="106724"/>
                    <a:pt x="27133" y="106724"/>
                  </a:cubicBezTo>
                  <a:cubicBezTo>
                    <a:pt x="33351" y="106724"/>
                    <a:pt x="45785" y="107209"/>
                    <a:pt x="53915" y="107452"/>
                  </a:cubicBezTo>
                  <a:lnTo>
                    <a:pt x="53915" y="99925"/>
                  </a:lnTo>
                  <a:cubicBezTo>
                    <a:pt x="37894" y="99925"/>
                    <a:pt x="35264" y="99925"/>
                    <a:pt x="35264" y="88998"/>
                  </a:cubicBezTo>
                  <a:lnTo>
                    <a:pt x="35264" y="44321"/>
                  </a:lnTo>
                  <a:cubicBezTo>
                    <a:pt x="35264" y="19069"/>
                    <a:pt x="52241" y="5472"/>
                    <a:pt x="67545" y="5472"/>
                  </a:cubicBezTo>
                  <a:cubicBezTo>
                    <a:pt x="82610" y="5472"/>
                    <a:pt x="85240" y="18583"/>
                    <a:pt x="85240" y="32424"/>
                  </a:cubicBezTo>
                  <a:lnTo>
                    <a:pt x="85240" y="88998"/>
                  </a:lnTo>
                  <a:cubicBezTo>
                    <a:pt x="85240" y="99925"/>
                    <a:pt x="82610" y="99925"/>
                    <a:pt x="66589" y="99925"/>
                  </a:cubicBezTo>
                  <a:lnTo>
                    <a:pt x="66589" y="107452"/>
                  </a:lnTo>
                  <a:cubicBezTo>
                    <a:pt x="74958" y="107209"/>
                    <a:pt x="87153" y="106724"/>
                    <a:pt x="93609" y="106724"/>
                  </a:cubicBezTo>
                  <a:cubicBezTo>
                    <a:pt x="99827" y="106724"/>
                    <a:pt x="112261" y="107209"/>
                    <a:pt x="120391" y="107452"/>
                  </a:cubicBezTo>
                  <a:lnTo>
                    <a:pt x="120391" y="99925"/>
                  </a:lnTo>
                  <a:cubicBezTo>
                    <a:pt x="107957" y="99925"/>
                    <a:pt x="101979" y="99925"/>
                    <a:pt x="101740" y="92641"/>
                  </a:cubicBezTo>
                  <a:lnTo>
                    <a:pt x="101740" y="46264"/>
                  </a:lnTo>
                  <a:cubicBezTo>
                    <a:pt x="101740" y="25382"/>
                    <a:pt x="101740" y="17855"/>
                    <a:pt x="94327" y="9114"/>
                  </a:cubicBezTo>
                  <a:cubicBezTo>
                    <a:pt x="90979" y="4986"/>
                    <a:pt x="83088" y="130"/>
                    <a:pt x="69219" y="130"/>
                  </a:cubicBezTo>
                  <a:cubicBezTo>
                    <a:pt x="51763" y="130"/>
                    <a:pt x="40524" y="10571"/>
                    <a:pt x="33829" y="25625"/>
                  </a:cubicBezTo>
                  <a:lnTo>
                    <a:pt x="33829" y="130"/>
                  </a:lnTo>
                  <a:lnTo>
                    <a:pt x="113" y="2801"/>
                  </a:lnTo>
                  <a:lnTo>
                    <a:pt x="113" y="10328"/>
                  </a:lnTo>
                  <a:cubicBezTo>
                    <a:pt x="16851" y="10328"/>
                    <a:pt x="18764" y="12028"/>
                    <a:pt x="18764" y="2392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31" name="Forme libre 1730">
              <a:extLst>
                <a:ext uri="{FF2B5EF4-FFF2-40B4-BE49-F238E27FC236}">
                  <a16:creationId xmlns:a16="http://schemas.microsoft.com/office/drawing/2014/main" id="{2C8AA8F1-D560-AB34-07CA-452F3A46D87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572468" y="8610612"/>
              <a:ext cx="120278" cy="168510"/>
            </a:xfrm>
            <a:custGeom>
              <a:avLst/>
              <a:gdLst>
                <a:gd name="connsiteX0" fmla="*/ 18770 w 120278"/>
                <a:gd name="connsiteY0" fmla="*/ 150187 h 168510"/>
                <a:gd name="connsiteX1" fmla="*/ 118 w 120278"/>
                <a:gd name="connsiteY1" fmla="*/ 161113 h 168510"/>
                <a:gd name="connsiteX2" fmla="*/ 118 w 120278"/>
                <a:gd name="connsiteY2" fmla="*/ 168640 h 168510"/>
                <a:gd name="connsiteX3" fmla="*/ 27139 w 120278"/>
                <a:gd name="connsiteY3" fmla="*/ 167912 h 168510"/>
                <a:gd name="connsiteX4" fmla="*/ 53921 w 120278"/>
                <a:gd name="connsiteY4" fmla="*/ 168640 h 168510"/>
                <a:gd name="connsiteX5" fmla="*/ 53921 w 120278"/>
                <a:gd name="connsiteY5" fmla="*/ 161113 h 168510"/>
                <a:gd name="connsiteX6" fmla="*/ 35269 w 120278"/>
                <a:gd name="connsiteY6" fmla="*/ 150187 h 168510"/>
                <a:gd name="connsiteX7" fmla="*/ 35269 w 120278"/>
                <a:gd name="connsiteY7" fmla="*/ 105509 h 168510"/>
                <a:gd name="connsiteX8" fmla="*/ 67551 w 120278"/>
                <a:gd name="connsiteY8" fmla="*/ 66660 h 168510"/>
                <a:gd name="connsiteX9" fmla="*/ 85246 w 120278"/>
                <a:gd name="connsiteY9" fmla="*/ 93612 h 168510"/>
                <a:gd name="connsiteX10" fmla="*/ 85246 w 120278"/>
                <a:gd name="connsiteY10" fmla="*/ 150187 h 168510"/>
                <a:gd name="connsiteX11" fmla="*/ 66594 w 120278"/>
                <a:gd name="connsiteY11" fmla="*/ 161113 h 168510"/>
                <a:gd name="connsiteX12" fmla="*/ 66594 w 120278"/>
                <a:gd name="connsiteY12" fmla="*/ 168640 h 168510"/>
                <a:gd name="connsiteX13" fmla="*/ 93615 w 120278"/>
                <a:gd name="connsiteY13" fmla="*/ 167912 h 168510"/>
                <a:gd name="connsiteX14" fmla="*/ 120397 w 120278"/>
                <a:gd name="connsiteY14" fmla="*/ 168640 h 168510"/>
                <a:gd name="connsiteX15" fmla="*/ 120397 w 120278"/>
                <a:gd name="connsiteY15" fmla="*/ 161113 h 168510"/>
                <a:gd name="connsiteX16" fmla="*/ 101745 w 120278"/>
                <a:gd name="connsiteY16" fmla="*/ 153829 h 168510"/>
                <a:gd name="connsiteX17" fmla="*/ 101745 w 120278"/>
                <a:gd name="connsiteY17" fmla="*/ 107452 h 168510"/>
                <a:gd name="connsiteX18" fmla="*/ 94332 w 120278"/>
                <a:gd name="connsiteY18" fmla="*/ 70302 h 168510"/>
                <a:gd name="connsiteX19" fmla="*/ 69224 w 120278"/>
                <a:gd name="connsiteY19" fmla="*/ 61318 h 168510"/>
                <a:gd name="connsiteX20" fmla="*/ 34552 w 120278"/>
                <a:gd name="connsiteY20" fmla="*/ 85113 h 168510"/>
                <a:gd name="connsiteX21" fmla="*/ 34552 w 120278"/>
                <a:gd name="connsiteY21" fmla="*/ 130 h 168510"/>
                <a:gd name="connsiteX22" fmla="*/ 118 w 120278"/>
                <a:gd name="connsiteY22" fmla="*/ 2801 h 168510"/>
                <a:gd name="connsiteX23" fmla="*/ 118 w 120278"/>
                <a:gd name="connsiteY23" fmla="*/ 10328 h 168510"/>
                <a:gd name="connsiteX24" fmla="*/ 18770 w 120278"/>
                <a:gd name="connsiteY24" fmla="*/ 23925 h 168510"/>
                <a:gd name="connsiteX25" fmla="*/ 18770 w 120278"/>
                <a:gd name="connsiteY25" fmla="*/ 150187 h 16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278" h="168510">
                  <a:moveTo>
                    <a:pt x="18770" y="150187"/>
                  </a:moveTo>
                  <a:cubicBezTo>
                    <a:pt x="18770" y="161113"/>
                    <a:pt x="16139" y="161113"/>
                    <a:pt x="118" y="161113"/>
                  </a:cubicBezTo>
                  <a:lnTo>
                    <a:pt x="118" y="168640"/>
                  </a:lnTo>
                  <a:cubicBezTo>
                    <a:pt x="8487" y="168397"/>
                    <a:pt x="20683" y="167912"/>
                    <a:pt x="27139" y="167912"/>
                  </a:cubicBezTo>
                  <a:cubicBezTo>
                    <a:pt x="33356" y="167912"/>
                    <a:pt x="45790" y="168397"/>
                    <a:pt x="53921" y="168640"/>
                  </a:cubicBezTo>
                  <a:lnTo>
                    <a:pt x="53921" y="161113"/>
                  </a:lnTo>
                  <a:cubicBezTo>
                    <a:pt x="37899" y="161113"/>
                    <a:pt x="35269" y="161113"/>
                    <a:pt x="35269" y="150187"/>
                  </a:cubicBezTo>
                  <a:lnTo>
                    <a:pt x="35269" y="105509"/>
                  </a:lnTo>
                  <a:cubicBezTo>
                    <a:pt x="35269" y="80257"/>
                    <a:pt x="52247" y="66660"/>
                    <a:pt x="67551" y="66660"/>
                  </a:cubicBezTo>
                  <a:cubicBezTo>
                    <a:pt x="82615" y="66660"/>
                    <a:pt x="85246" y="79772"/>
                    <a:pt x="85246" y="93612"/>
                  </a:cubicBezTo>
                  <a:lnTo>
                    <a:pt x="85246" y="150187"/>
                  </a:lnTo>
                  <a:cubicBezTo>
                    <a:pt x="85246" y="161113"/>
                    <a:pt x="82615" y="161113"/>
                    <a:pt x="66594" y="161113"/>
                  </a:cubicBezTo>
                  <a:lnTo>
                    <a:pt x="66594" y="168640"/>
                  </a:lnTo>
                  <a:cubicBezTo>
                    <a:pt x="74963" y="168397"/>
                    <a:pt x="87159" y="167912"/>
                    <a:pt x="93615" y="167912"/>
                  </a:cubicBezTo>
                  <a:cubicBezTo>
                    <a:pt x="99832" y="167912"/>
                    <a:pt x="112266" y="168397"/>
                    <a:pt x="120397" y="168640"/>
                  </a:cubicBezTo>
                  <a:lnTo>
                    <a:pt x="120397" y="161113"/>
                  </a:lnTo>
                  <a:cubicBezTo>
                    <a:pt x="107962" y="161113"/>
                    <a:pt x="101984" y="161113"/>
                    <a:pt x="101745" y="153829"/>
                  </a:cubicBezTo>
                  <a:lnTo>
                    <a:pt x="101745" y="107452"/>
                  </a:lnTo>
                  <a:cubicBezTo>
                    <a:pt x="101745" y="86570"/>
                    <a:pt x="101745" y="79043"/>
                    <a:pt x="94332" y="70302"/>
                  </a:cubicBezTo>
                  <a:cubicBezTo>
                    <a:pt x="90985" y="66174"/>
                    <a:pt x="83094" y="61318"/>
                    <a:pt x="69224" y="61318"/>
                  </a:cubicBezTo>
                  <a:cubicBezTo>
                    <a:pt x="49138" y="61318"/>
                    <a:pt x="38617" y="75887"/>
                    <a:pt x="34552" y="85113"/>
                  </a:cubicBezTo>
                  <a:lnTo>
                    <a:pt x="34552" y="130"/>
                  </a:lnTo>
                  <a:lnTo>
                    <a:pt x="118" y="2801"/>
                  </a:lnTo>
                  <a:lnTo>
                    <a:pt x="118" y="10328"/>
                  </a:lnTo>
                  <a:cubicBezTo>
                    <a:pt x="16857" y="10328"/>
                    <a:pt x="18770" y="12028"/>
                    <a:pt x="18770" y="23925"/>
                  </a:cubicBezTo>
                  <a:lnTo>
                    <a:pt x="18770" y="150187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32" name="Forme libre 1731">
              <a:extLst>
                <a:ext uri="{FF2B5EF4-FFF2-40B4-BE49-F238E27FC236}">
                  <a16:creationId xmlns:a16="http://schemas.microsoft.com/office/drawing/2014/main" id="{BF321717-C5AF-89DB-C21E-511BEC41711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750666" y="8610612"/>
              <a:ext cx="108322" cy="171181"/>
            </a:xfrm>
            <a:custGeom>
              <a:avLst/>
              <a:gdLst>
                <a:gd name="connsiteX0" fmla="*/ 55602 w 108322"/>
                <a:gd name="connsiteY0" fmla="*/ 2801 h 171181"/>
                <a:gd name="connsiteX1" fmla="*/ 52493 w 108322"/>
                <a:gd name="connsiteY1" fmla="*/ 130 h 171181"/>
                <a:gd name="connsiteX2" fmla="*/ 23320 w 108322"/>
                <a:gd name="connsiteY2" fmla="*/ 2558 h 171181"/>
                <a:gd name="connsiteX3" fmla="*/ 18777 w 108322"/>
                <a:gd name="connsiteY3" fmla="*/ 7414 h 171181"/>
                <a:gd name="connsiteX4" fmla="*/ 24516 w 108322"/>
                <a:gd name="connsiteY4" fmla="*/ 10328 h 171181"/>
                <a:gd name="connsiteX5" fmla="*/ 36472 w 108322"/>
                <a:gd name="connsiteY5" fmla="*/ 14456 h 171181"/>
                <a:gd name="connsiteX6" fmla="*/ 35755 w 108322"/>
                <a:gd name="connsiteY6" fmla="*/ 19312 h 171181"/>
                <a:gd name="connsiteX7" fmla="*/ 1082 w 108322"/>
                <a:gd name="connsiteY7" fmla="*/ 159171 h 171181"/>
                <a:gd name="connsiteX8" fmla="*/ 125 w 108322"/>
                <a:gd name="connsiteY8" fmla="*/ 164512 h 171181"/>
                <a:gd name="connsiteX9" fmla="*/ 7060 w 108322"/>
                <a:gd name="connsiteY9" fmla="*/ 171311 h 171181"/>
                <a:gd name="connsiteX10" fmla="*/ 15190 w 108322"/>
                <a:gd name="connsiteY10" fmla="*/ 166212 h 171181"/>
                <a:gd name="connsiteX11" fmla="*/ 28581 w 108322"/>
                <a:gd name="connsiteY11" fmla="*/ 113037 h 171181"/>
                <a:gd name="connsiteX12" fmla="*/ 56319 w 108322"/>
                <a:gd name="connsiteY12" fmla="*/ 133675 h 171181"/>
                <a:gd name="connsiteX13" fmla="*/ 55602 w 108322"/>
                <a:gd name="connsiteY13" fmla="*/ 138774 h 171181"/>
                <a:gd name="connsiteX14" fmla="*/ 54645 w 108322"/>
                <a:gd name="connsiteY14" fmla="*/ 147273 h 171181"/>
                <a:gd name="connsiteX15" fmla="*/ 76644 w 108322"/>
                <a:gd name="connsiteY15" fmla="*/ 171311 h 171181"/>
                <a:gd name="connsiteX16" fmla="*/ 95535 w 108322"/>
                <a:gd name="connsiteY16" fmla="*/ 158442 h 171181"/>
                <a:gd name="connsiteX17" fmla="*/ 104143 w 108322"/>
                <a:gd name="connsiteY17" fmla="*/ 133918 h 171181"/>
                <a:gd name="connsiteX18" fmla="*/ 101274 w 108322"/>
                <a:gd name="connsiteY18" fmla="*/ 131490 h 171181"/>
                <a:gd name="connsiteX19" fmla="*/ 97926 w 108322"/>
                <a:gd name="connsiteY19" fmla="*/ 135861 h 171181"/>
                <a:gd name="connsiteX20" fmla="*/ 77123 w 108322"/>
                <a:gd name="connsiteY20" fmla="*/ 165969 h 171181"/>
                <a:gd name="connsiteX21" fmla="*/ 69471 w 108322"/>
                <a:gd name="connsiteY21" fmla="*/ 154557 h 171181"/>
                <a:gd name="connsiteX22" fmla="*/ 71384 w 108322"/>
                <a:gd name="connsiteY22" fmla="*/ 140960 h 171181"/>
                <a:gd name="connsiteX23" fmla="*/ 72340 w 108322"/>
                <a:gd name="connsiteY23" fmla="*/ 133433 h 171181"/>
                <a:gd name="connsiteX24" fmla="*/ 36950 w 108322"/>
                <a:gd name="connsiteY24" fmla="*/ 107938 h 171181"/>
                <a:gd name="connsiteX25" fmla="*/ 57515 w 108322"/>
                <a:gd name="connsiteY25" fmla="*/ 89970 h 171181"/>
                <a:gd name="connsiteX26" fmla="*/ 91709 w 108322"/>
                <a:gd name="connsiteY26" fmla="*/ 66660 h 171181"/>
                <a:gd name="connsiteX27" fmla="*/ 93861 w 108322"/>
                <a:gd name="connsiteY27" fmla="*/ 66903 h 171181"/>
                <a:gd name="connsiteX28" fmla="*/ 98883 w 108322"/>
                <a:gd name="connsiteY28" fmla="*/ 68845 h 171181"/>
                <a:gd name="connsiteX29" fmla="*/ 99839 w 108322"/>
                <a:gd name="connsiteY29" fmla="*/ 69816 h 171181"/>
                <a:gd name="connsiteX30" fmla="*/ 86209 w 108322"/>
                <a:gd name="connsiteY30" fmla="*/ 82928 h 171181"/>
                <a:gd name="connsiteX31" fmla="*/ 95296 w 108322"/>
                <a:gd name="connsiteY31" fmla="*/ 91426 h 171181"/>
                <a:gd name="connsiteX32" fmla="*/ 108448 w 108322"/>
                <a:gd name="connsiteY32" fmla="*/ 76615 h 171181"/>
                <a:gd name="connsiteX33" fmla="*/ 92187 w 108322"/>
                <a:gd name="connsiteY33" fmla="*/ 61318 h 171181"/>
                <a:gd name="connsiteX34" fmla="*/ 57276 w 108322"/>
                <a:gd name="connsiteY34" fmla="*/ 82685 h 171181"/>
                <a:gd name="connsiteX35" fmla="*/ 30733 w 108322"/>
                <a:gd name="connsiteY35" fmla="*/ 105267 h 171181"/>
                <a:gd name="connsiteX36" fmla="*/ 55602 w 108322"/>
                <a:gd name="connsiteY36" fmla="*/ 2801 h 17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8322" h="171181">
                  <a:moveTo>
                    <a:pt x="55602" y="2801"/>
                  </a:moveTo>
                  <a:cubicBezTo>
                    <a:pt x="55602" y="2558"/>
                    <a:pt x="55602" y="130"/>
                    <a:pt x="52493" y="130"/>
                  </a:cubicBezTo>
                  <a:cubicBezTo>
                    <a:pt x="46993" y="130"/>
                    <a:pt x="29537" y="2072"/>
                    <a:pt x="23320" y="2558"/>
                  </a:cubicBezTo>
                  <a:cubicBezTo>
                    <a:pt x="21407" y="2801"/>
                    <a:pt x="18777" y="3044"/>
                    <a:pt x="18777" y="7414"/>
                  </a:cubicBezTo>
                  <a:cubicBezTo>
                    <a:pt x="18777" y="10328"/>
                    <a:pt x="20929" y="10328"/>
                    <a:pt x="24516" y="10328"/>
                  </a:cubicBezTo>
                  <a:cubicBezTo>
                    <a:pt x="35994" y="10328"/>
                    <a:pt x="36472" y="12028"/>
                    <a:pt x="36472" y="14456"/>
                  </a:cubicBezTo>
                  <a:lnTo>
                    <a:pt x="35755" y="19312"/>
                  </a:lnTo>
                  <a:lnTo>
                    <a:pt x="1082" y="159171"/>
                  </a:lnTo>
                  <a:cubicBezTo>
                    <a:pt x="125" y="162570"/>
                    <a:pt x="125" y="163055"/>
                    <a:pt x="125" y="164512"/>
                  </a:cubicBezTo>
                  <a:cubicBezTo>
                    <a:pt x="125" y="170097"/>
                    <a:pt x="4908" y="171311"/>
                    <a:pt x="7060" y="171311"/>
                  </a:cubicBezTo>
                  <a:cubicBezTo>
                    <a:pt x="10168" y="171311"/>
                    <a:pt x="13755" y="169126"/>
                    <a:pt x="15190" y="166212"/>
                  </a:cubicBezTo>
                  <a:cubicBezTo>
                    <a:pt x="16386" y="164027"/>
                    <a:pt x="27146" y="119107"/>
                    <a:pt x="28581" y="113037"/>
                  </a:cubicBezTo>
                  <a:cubicBezTo>
                    <a:pt x="36711" y="113765"/>
                    <a:pt x="56319" y="117650"/>
                    <a:pt x="56319" y="133675"/>
                  </a:cubicBezTo>
                  <a:cubicBezTo>
                    <a:pt x="56319" y="135375"/>
                    <a:pt x="56319" y="136346"/>
                    <a:pt x="55602" y="138774"/>
                  </a:cubicBezTo>
                  <a:cubicBezTo>
                    <a:pt x="55123" y="141688"/>
                    <a:pt x="54645" y="144602"/>
                    <a:pt x="54645" y="147273"/>
                  </a:cubicBezTo>
                  <a:cubicBezTo>
                    <a:pt x="54645" y="161599"/>
                    <a:pt x="64210" y="171311"/>
                    <a:pt x="76644" y="171311"/>
                  </a:cubicBezTo>
                  <a:cubicBezTo>
                    <a:pt x="83818" y="171311"/>
                    <a:pt x="90274" y="167426"/>
                    <a:pt x="95535" y="158442"/>
                  </a:cubicBezTo>
                  <a:cubicBezTo>
                    <a:pt x="101513" y="147758"/>
                    <a:pt x="104143" y="134404"/>
                    <a:pt x="104143" y="133918"/>
                  </a:cubicBezTo>
                  <a:cubicBezTo>
                    <a:pt x="104143" y="131490"/>
                    <a:pt x="101991" y="131490"/>
                    <a:pt x="101274" y="131490"/>
                  </a:cubicBezTo>
                  <a:cubicBezTo>
                    <a:pt x="98883" y="131490"/>
                    <a:pt x="98644" y="132461"/>
                    <a:pt x="97926" y="135861"/>
                  </a:cubicBezTo>
                  <a:cubicBezTo>
                    <a:pt x="93144" y="153586"/>
                    <a:pt x="87644" y="165969"/>
                    <a:pt x="77123" y="165969"/>
                  </a:cubicBezTo>
                  <a:cubicBezTo>
                    <a:pt x="72579" y="165969"/>
                    <a:pt x="69471" y="163298"/>
                    <a:pt x="69471" y="154557"/>
                  </a:cubicBezTo>
                  <a:cubicBezTo>
                    <a:pt x="69471" y="150429"/>
                    <a:pt x="70427" y="144845"/>
                    <a:pt x="71384" y="140960"/>
                  </a:cubicBezTo>
                  <a:cubicBezTo>
                    <a:pt x="72340" y="136832"/>
                    <a:pt x="72340" y="135861"/>
                    <a:pt x="72340" y="133433"/>
                  </a:cubicBezTo>
                  <a:cubicBezTo>
                    <a:pt x="72340" y="117650"/>
                    <a:pt x="57276" y="110608"/>
                    <a:pt x="36950" y="107938"/>
                  </a:cubicBezTo>
                  <a:cubicBezTo>
                    <a:pt x="44363" y="103567"/>
                    <a:pt x="52015" y="95797"/>
                    <a:pt x="57515" y="89970"/>
                  </a:cubicBezTo>
                  <a:cubicBezTo>
                    <a:pt x="68992" y="77101"/>
                    <a:pt x="79992" y="66660"/>
                    <a:pt x="91709" y="66660"/>
                  </a:cubicBezTo>
                  <a:cubicBezTo>
                    <a:pt x="93144" y="66660"/>
                    <a:pt x="93383" y="66660"/>
                    <a:pt x="93861" y="66903"/>
                  </a:cubicBezTo>
                  <a:cubicBezTo>
                    <a:pt x="96731" y="67388"/>
                    <a:pt x="96970" y="67388"/>
                    <a:pt x="98883" y="68845"/>
                  </a:cubicBezTo>
                  <a:cubicBezTo>
                    <a:pt x="99361" y="69088"/>
                    <a:pt x="99361" y="69331"/>
                    <a:pt x="99839" y="69816"/>
                  </a:cubicBezTo>
                  <a:cubicBezTo>
                    <a:pt x="88361" y="70545"/>
                    <a:pt x="86209" y="80014"/>
                    <a:pt x="86209" y="82928"/>
                  </a:cubicBezTo>
                  <a:cubicBezTo>
                    <a:pt x="86209" y="86813"/>
                    <a:pt x="88840" y="91426"/>
                    <a:pt x="95296" y="91426"/>
                  </a:cubicBezTo>
                  <a:cubicBezTo>
                    <a:pt x="101513" y="91426"/>
                    <a:pt x="108448" y="86085"/>
                    <a:pt x="108448" y="76615"/>
                  </a:cubicBezTo>
                  <a:cubicBezTo>
                    <a:pt x="108448" y="69331"/>
                    <a:pt x="102948" y="61318"/>
                    <a:pt x="92187" y="61318"/>
                  </a:cubicBezTo>
                  <a:cubicBezTo>
                    <a:pt x="85492" y="61318"/>
                    <a:pt x="74492" y="63260"/>
                    <a:pt x="57276" y="82685"/>
                  </a:cubicBezTo>
                  <a:cubicBezTo>
                    <a:pt x="49145" y="91912"/>
                    <a:pt x="39820" y="101624"/>
                    <a:pt x="30733" y="105267"/>
                  </a:cubicBezTo>
                  <a:lnTo>
                    <a:pt x="55602" y="2801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33" name="Forme libre 1732">
              <a:extLst>
                <a:ext uri="{FF2B5EF4-FFF2-40B4-BE49-F238E27FC236}">
                  <a16:creationId xmlns:a16="http://schemas.microsoft.com/office/drawing/2014/main" id="{356B57C0-5F29-9449-E7DA-0A314A07672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878856" y="8613282"/>
              <a:ext cx="144429" cy="165839"/>
            </a:xfrm>
            <a:custGeom>
              <a:avLst/>
              <a:gdLst>
                <a:gd name="connsiteX0" fmla="*/ 80237 w 144429"/>
                <a:gd name="connsiteY0" fmla="*/ 19069 h 165839"/>
                <a:gd name="connsiteX1" fmla="*/ 105584 w 144429"/>
                <a:gd name="connsiteY1" fmla="*/ 7657 h 165839"/>
                <a:gd name="connsiteX2" fmla="*/ 114670 w 144429"/>
                <a:gd name="connsiteY2" fmla="*/ 3044 h 165839"/>
                <a:gd name="connsiteX3" fmla="*/ 110844 w 144429"/>
                <a:gd name="connsiteY3" fmla="*/ 130 h 165839"/>
                <a:gd name="connsiteX4" fmla="*/ 75454 w 144429"/>
                <a:gd name="connsiteY4" fmla="*/ 858 h 165839"/>
                <a:gd name="connsiteX5" fmla="*/ 43651 w 144429"/>
                <a:gd name="connsiteY5" fmla="*/ 130 h 165839"/>
                <a:gd name="connsiteX6" fmla="*/ 39108 w 144429"/>
                <a:gd name="connsiteY6" fmla="*/ 4986 h 165839"/>
                <a:gd name="connsiteX7" fmla="*/ 45803 w 144429"/>
                <a:gd name="connsiteY7" fmla="*/ 7657 h 165839"/>
                <a:gd name="connsiteX8" fmla="*/ 54890 w 144429"/>
                <a:gd name="connsiteY8" fmla="*/ 8143 h 165839"/>
                <a:gd name="connsiteX9" fmla="*/ 61346 w 144429"/>
                <a:gd name="connsiteY9" fmla="*/ 12028 h 165839"/>
                <a:gd name="connsiteX10" fmla="*/ 60390 w 144429"/>
                <a:gd name="connsiteY10" fmla="*/ 16641 h 165839"/>
                <a:gd name="connsiteX11" fmla="*/ 28347 w 144429"/>
                <a:gd name="connsiteY11" fmla="*/ 147030 h 165839"/>
                <a:gd name="connsiteX12" fmla="*/ 6587 w 144429"/>
                <a:gd name="connsiteY12" fmla="*/ 158442 h 165839"/>
                <a:gd name="connsiteX13" fmla="*/ 131 w 144429"/>
                <a:gd name="connsiteY13" fmla="*/ 163298 h 165839"/>
                <a:gd name="connsiteX14" fmla="*/ 6587 w 144429"/>
                <a:gd name="connsiteY14" fmla="*/ 165969 h 165839"/>
                <a:gd name="connsiteX15" fmla="*/ 117301 w 144429"/>
                <a:gd name="connsiteY15" fmla="*/ 165969 h 165839"/>
                <a:gd name="connsiteX16" fmla="*/ 124713 w 144429"/>
                <a:gd name="connsiteY16" fmla="*/ 161841 h 165839"/>
                <a:gd name="connsiteX17" fmla="*/ 143604 w 144429"/>
                <a:gd name="connsiteY17" fmla="*/ 109394 h 165839"/>
                <a:gd name="connsiteX18" fmla="*/ 144561 w 144429"/>
                <a:gd name="connsiteY18" fmla="*/ 105995 h 165839"/>
                <a:gd name="connsiteX19" fmla="*/ 141691 w 144429"/>
                <a:gd name="connsiteY19" fmla="*/ 103324 h 165839"/>
                <a:gd name="connsiteX20" fmla="*/ 137626 w 144429"/>
                <a:gd name="connsiteY20" fmla="*/ 108423 h 165839"/>
                <a:gd name="connsiteX21" fmla="*/ 77606 w 144429"/>
                <a:gd name="connsiteY21" fmla="*/ 158442 h 165839"/>
                <a:gd name="connsiteX22" fmla="*/ 55129 w 144429"/>
                <a:gd name="connsiteY22" fmla="*/ 158442 h 165839"/>
                <a:gd name="connsiteX23" fmla="*/ 49868 w 144429"/>
                <a:gd name="connsiteY23" fmla="*/ 158199 h 165839"/>
                <a:gd name="connsiteX24" fmla="*/ 46760 w 144429"/>
                <a:gd name="connsiteY24" fmla="*/ 155771 h 165839"/>
                <a:gd name="connsiteX25" fmla="*/ 47955 w 144429"/>
                <a:gd name="connsiteY25" fmla="*/ 150187 h 165839"/>
                <a:gd name="connsiteX26" fmla="*/ 80237 w 144429"/>
                <a:gd name="connsiteY26" fmla="*/ 19069 h 16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429" h="165839">
                  <a:moveTo>
                    <a:pt x="80237" y="19069"/>
                  </a:moveTo>
                  <a:cubicBezTo>
                    <a:pt x="82389" y="10328"/>
                    <a:pt x="83106" y="7657"/>
                    <a:pt x="105584" y="7657"/>
                  </a:cubicBezTo>
                  <a:cubicBezTo>
                    <a:pt x="112757" y="7657"/>
                    <a:pt x="114670" y="7657"/>
                    <a:pt x="114670" y="3044"/>
                  </a:cubicBezTo>
                  <a:cubicBezTo>
                    <a:pt x="114670" y="130"/>
                    <a:pt x="112040" y="130"/>
                    <a:pt x="110844" y="130"/>
                  </a:cubicBezTo>
                  <a:cubicBezTo>
                    <a:pt x="102953" y="130"/>
                    <a:pt x="83345" y="858"/>
                    <a:pt x="75454" y="858"/>
                  </a:cubicBezTo>
                  <a:cubicBezTo>
                    <a:pt x="68281" y="858"/>
                    <a:pt x="50825" y="130"/>
                    <a:pt x="43651" y="130"/>
                  </a:cubicBezTo>
                  <a:cubicBezTo>
                    <a:pt x="41977" y="130"/>
                    <a:pt x="39108" y="130"/>
                    <a:pt x="39108" y="4986"/>
                  </a:cubicBezTo>
                  <a:cubicBezTo>
                    <a:pt x="39108" y="7657"/>
                    <a:pt x="41260" y="7657"/>
                    <a:pt x="45803" y="7657"/>
                  </a:cubicBezTo>
                  <a:cubicBezTo>
                    <a:pt x="46281" y="7657"/>
                    <a:pt x="50825" y="7657"/>
                    <a:pt x="54890" y="8143"/>
                  </a:cubicBezTo>
                  <a:cubicBezTo>
                    <a:pt x="59194" y="8628"/>
                    <a:pt x="61346" y="8871"/>
                    <a:pt x="61346" y="12028"/>
                  </a:cubicBezTo>
                  <a:cubicBezTo>
                    <a:pt x="61346" y="12999"/>
                    <a:pt x="61107" y="13727"/>
                    <a:pt x="60390" y="16641"/>
                  </a:cubicBezTo>
                  <a:lnTo>
                    <a:pt x="28347" y="147030"/>
                  </a:lnTo>
                  <a:cubicBezTo>
                    <a:pt x="25956" y="156500"/>
                    <a:pt x="25478" y="158442"/>
                    <a:pt x="6587" y="158442"/>
                  </a:cubicBezTo>
                  <a:cubicBezTo>
                    <a:pt x="2522" y="158442"/>
                    <a:pt x="131" y="158442"/>
                    <a:pt x="131" y="163298"/>
                  </a:cubicBezTo>
                  <a:cubicBezTo>
                    <a:pt x="131" y="165969"/>
                    <a:pt x="2283" y="165969"/>
                    <a:pt x="6587" y="165969"/>
                  </a:cubicBezTo>
                  <a:lnTo>
                    <a:pt x="117301" y="165969"/>
                  </a:lnTo>
                  <a:cubicBezTo>
                    <a:pt x="123040" y="165969"/>
                    <a:pt x="123279" y="165969"/>
                    <a:pt x="124713" y="161841"/>
                  </a:cubicBezTo>
                  <a:lnTo>
                    <a:pt x="143604" y="109394"/>
                  </a:lnTo>
                  <a:cubicBezTo>
                    <a:pt x="144561" y="106724"/>
                    <a:pt x="144561" y="106238"/>
                    <a:pt x="144561" y="105995"/>
                  </a:cubicBezTo>
                  <a:cubicBezTo>
                    <a:pt x="144561" y="105024"/>
                    <a:pt x="143843" y="103324"/>
                    <a:pt x="141691" y="103324"/>
                  </a:cubicBezTo>
                  <a:cubicBezTo>
                    <a:pt x="139539" y="103324"/>
                    <a:pt x="139300" y="104538"/>
                    <a:pt x="137626" y="108423"/>
                  </a:cubicBezTo>
                  <a:cubicBezTo>
                    <a:pt x="129496" y="130762"/>
                    <a:pt x="118975" y="158442"/>
                    <a:pt x="77606" y="158442"/>
                  </a:cubicBezTo>
                  <a:lnTo>
                    <a:pt x="55129" y="158442"/>
                  </a:lnTo>
                  <a:cubicBezTo>
                    <a:pt x="51781" y="158442"/>
                    <a:pt x="51303" y="158442"/>
                    <a:pt x="49868" y="158199"/>
                  </a:cubicBezTo>
                  <a:cubicBezTo>
                    <a:pt x="47477" y="157956"/>
                    <a:pt x="46760" y="157714"/>
                    <a:pt x="46760" y="155771"/>
                  </a:cubicBezTo>
                  <a:cubicBezTo>
                    <a:pt x="46760" y="155043"/>
                    <a:pt x="46760" y="154557"/>
                    <a:pt x="47955" y="150187"/>
                  </a:cubicBezTo>
                  <a:lnTo>
                    <a:pt x="80237" y="19069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34" name="Forme libre 1733">
              <a:extLst>
                <a:ext uri="{FF2B5EF4-FFF2-40B4-BE49-F238E27FC236}">
                  <a16:creationId xmlns:a16="http://schemas.microsoft.com/office/drawing/2014/main" id="{8C73C27C-EE08-155D-9C3A-E91FCC42DA90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098794" y="8637564"/>
              <a:ext cx="159016" cy="161711"/>
            </a:xfrm>
            <a:custGeom>
              <a:avLst/>
              <a:gdLst>
                <a:gd name="connsiteX0" fmla="*/ 84550 w 159016"/>
                <a:gd name="connsiteY0" fmla="*/ 85842 h 161711"/>
                <a:gd name="connsiteX1" fmla="*/ 151265 w 159016"/>
                <a:gd name="connsiteY1" fmla="*/ 85842 h 161711"/>
                <a:gd name="connsiteX2" fmla="*/ 159156 w 159016"/>
                <a:gd name="connsiteY2" fmla="*/ 80986 h 161711"/>
                <a:gd name="connsiteX3" fmla="*/ 151265 w 159016"/>
                <a:gd name="connsiteY3" fmla="*/ 76129 h 161711"/>
                <a:gd name="connsiteX4" fmla="*/ 84550 w 159016"/>
                <a:gd name="connsiteY4" fmla="*/ 76129 h 161711"/>
                <a:gd name="connsiteX5" fmla="*/ 84550 w 159016"/>
                <a:gd name="connsiteY5" fmla="*/ 8143 h 161711"/>
                <a:gd name="connsiteX6" fmla="*/ 79767 w 159016"/>
                <a:gd name="connsiteY6" fmla="*/ 130 h 161711"/>
                <a:gd name="connsiteX7" fmla="*/ 74985 w 159016"/>
                <a:gd name="connsiteY7" fmla="*/ 8143 h 161711"/>
                <a:gd name="connsiteX8" fmla="*/ 74985 w 159016"/>
                <a:gd name="connsiteY8" fmla="*/ 76129 h 161711"/>
                <a:gd name="connsiteX9" fmla="*/ 8031 w 159016"/>
                <a:gd name="connsiteY9" fmla="*/ 76129 h 161711"/>
                <a:gd name="connsiteX10" fmla="*/ 140 w 159016"/>
                <a:gd name="connsiteY10" fmla="*/ 80986 h 161711"/>
                <a:gd name="connsiteX11" fmla="*/ 8031 w 159016"/>
                <a:gd name="connsiteY11" fmla="*/ 85842 h 161711"/>
                <a:gd name="connsiteX12" fmla="*/ 74985 w 159016"/>
                <a:gd name="connsiteY12" fmla="*/ 85842 h 161711"/>
                <a:gd name="connsiteX13" fmla="*/ 74985 w 159016"/>
                <a:gd name="connsiteY13" fmla="*/ 153829 h 161711"/>
                <a:gd name="connsiteX14" fmla="*/ 79767 w 159016"/>
                <a:gd name="connsiteY14" fmla="*/ 161841 h 161711"/>
                <a:gd name="connsiteX15" fmla="*/ 84550 w 159016"/>
                <a:gd name="connsiteY15" fmla="*/ 153829 h 161711"/>
                <a:gd name="connsiteX16" fmla="*/ 84550 w 159016"/>
                <a:gd name="connsiteY16" fmla="*/ 85842 h 16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16" h="161711">
                  <a:moveTo>
                    <a:pt x="84550" y="85842"/>
                  </a:moveTo>
                  <a:lnTo>
                    <a:pt x="151265" y="85842"/>
                  </a:lnTo>
                  <a:cubicBezTo>
                    <a:pt x="154613" y="85842"/>
                    <a:pt x="159156" y="85842"/>
                    <a:pt x="159156" y="80986"/>
                  </a:cubicBezTo>
                  <a:cubicBezTo>
                    <a:pt x="159156" y="76129"/>
                    <a:pt x="154613" y="76129"/>
                    <a:pt x="151265" y="76129"/>
                  </a:cubicBezTo>
                  <a:lnTo>
                    <a:pt x="84550" y="76129"/>
                  </a:lnTo>
                  <a:lnTo>
                    <a:pt x="84550" y="8143"/>
                  </a:lnTo>
                  <a:cubicBezTo>
                    <a:pt x="84550" y="4743"/>
                    <a:pt x="84550" y="130"/>
                    <a:pt x="79767" y="130"/>
                  </a:cubicBezTo>
                  <a:cubicBezTo>
                    <a:pt x="74985" y="130"/>
                    <a:pt x="74985" y="4743"/>
                    <a:pt x="74985" y="8143"/>
                  </a:cubicBezTo>
                  <a:lnTo>
                    <a:pt x="74985" y="76129"/>
                  </a:lnTo>
                  <a:lnTo>
                    <a:pt x="8031" y="76129"/>
                  </a:lnTo>
                  <a:cubicBezTo>
                    <a:pt x="4683" y="76129"/>
                    <a:pt x="140" y="76129"/>
                    <a:pt x="140" y="80986"/>
                  </a:cubicBezTo>
                  <a:cubicBezTo>
                    <a:pt x="140" y="85842"/>
                    <a:pt x="4683" y="85842"/>
                    <a:pt x="8031" y="85842"/>
                  </a:cubicBezTo>
                  <a:lnTo>
                    <a:pt x="74985" y="85842"/>
                  </a:lnTo>
                  <a:lnTo>
                    <a:pt x="74985" y="153829"/>
                  </a:lnTo>
                  <a:cubicBezTo>
                    <a:pt x="74985" y="157228"/>
                    <a:pt x="74985" y="161841"/>
                    <a:pt x="79767" y="161841"/>
                  </a:cubicBezTo>
                  <a:cubicBezTo>
                    <a:pt x="84550" y="161841"/>
                    <a:pt x="84550" y="157228"/>
                    <a:pt x="84550" y="153829"/>
                  </a:cubicBezTo>
                  <a:lnTo>
                    <a:pt x="84550" y="85842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35" name="Forme libre 1734">
              <a:extLst>
                <a:ext uri="{FF2B5EF4-FFF2-40B4-BE49-F238E27FC236}">
                  <a16:creationId xmlns:a16="http://schemas.microsoft.com/office/drawing/2014/main" id="{9150C5D8-C427-B773-7EB1-62818823C20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333133" y="8613282"/>
              <a:ext cx="147060" cy="165839"/>
            </a:xfrm>
            <a:custGeom>
              <a:avLst/>
              <a:gdLst>
                <a:gd name="connsiteX0" fmla="*/ 44626 w 147060"/>
                <a:gd name="connsiteY0" fmla="*/ 77101 h 165839"/>
                <a:gd name="connsiteX1" fmla="*/ 44626 w 147060"/>
                <a:gd name="connsiteY1" fmla="*/ 17369 h 165839"/>
                <a:gd name="connsiteX2" fmla="*/ 56343 w 147060"/>
                <a:gd name="connsiteY2" fmla="*/ 7657 h 165839"/>
                <a:gd name="connsiteX3" fmla="*/ 85995 w 147060"/>
                <a:gd name="connsiteY3" fmla="*/ 7657 h 165839"/>
                <a:gd name="connsiteX4" fmla="*/ 117559 w 147060"/>
                <a:gd name="connsiteY4" fmla="*/ 41165 h 165839"/>
                <a:gd name="connsiteX5" fmla="*/ 79299 w 147060"/>
                <a:gd name="connsiteY5" fmla="*/ 77101 h 165839"/>
                <a:gd name="connsiteX6" fmla="*/ 44626 w 147060"/>
                <a:gd name="connsiteY6" fmla="*/ 77101 h 165839"/>
                <a:gd name="connsiteX7" fmla="*/ 101059 w 147060"/>
                <a:gd name="connsiteY7" fmla="*/ 79286 h 165839"/>
                <a:gd name="connsiteX8" fmla="*/ 140754 w 147060"/>
                <a:gd name="connsiteY8" fmla="*/ 41165 h 165839"/>
                <a:gd name="connsiteX9" fmla="*/ 87668 w 147060"/>
                <a:gd name="connsiteY9" fmla="*/ 130 h 165839"/>
                <a:gd name="connsiteX10" fmla="*/ 150 w 147060"/>
                <a:gd name="connsiteY10" fmla="*/ 130 h 165839"/>
                <a:gd name="connsiteX11" fmla="*/ 150 w 147060"/>
                <a:gd name="connsiteY11" fmla="*/ 7657 h 165839"/>
                <a:gd name="connsiteX12" fmla="*/ 5889 w 147060"/>
                <a:gd name="connsiteY12" fmla="*/ 7657 h 165839"/>
                <a:gd name="connsiteX13" fmla="*/ 24779 w 147060"/>
                <a:gd name="connsiteY13" fmla="*/ 19069 h 165839"/>
                <a:gd name="connsiteX14" fmla="*/ 24779 w 147060"/>
                <a:gd name="connsiteY14" fmla="*/ 147030 h 165839"/>
                <a:gd name="connsiteX15" fmla="*/ 5889 w 147060"/>
                <a:gd name="connsiteY15" fmla="*/ 158442 h 165839"/>
                <a:gd name="connsiteX16" fmla="*/ 150 w 147060"/>
                <a:gd name="connsiteY16" fmla="*/ 158442 h 165839"/>
                <a:gd name="connsiteX17" fmla="*/ 150 w 147060"/>
                <a:gd name="connsiteY17" fmla="*/ 165969 h 165839"/>
                <a:gd name="connsiteX18" fmla="*/ 93886 w 147060"/>
                <a:gd name="connsiteY18" fmla="*/ 165969 h 165839"/>
                <a:gd name="connsiteX19" fmla="*/ 147210 w 147060"/>
                <a:gd name="connsiteY19" fmla="*/ 121535 h 165839"/>
                <a:gd name="connsiteX20" fmla="*/ 101059 w 147060"/>
                <a:gd name="connsiteY20" fmla="*/ 79286 h 165839"/>
                <a:gd name="connsiteX21" fmla="*/ 86234 w 147060"/>
                <a:gd name="connsiteY21" fmla="*/ 158442 h 165839"/>
                <a:gd name="connsiteX22" fmla="*/ 56343 w 147060"/>
                <a:gd name="connsiteY22" fmla="*/ 158442 h 165839"/>
                <a:gd name="connsiteX23" fmla="*/ 44626 w 147060"/>
                <a:gd name="connsiteY23" fmla="*/ 148730 h 165839"/>
                <a:gd name="connsiteX24" fmla="*/ 44626 w 147060"/>
                <a:gd name="connsiteY24" fmla="*/ 82443 h 165839"/>
                <a:gd name="connsiteX25" fmla="*/ 89581 w 147060"/>
                <a:gd name="connsiteY25" fmla="*/ 82443 h 165839"/>
                <a:gd name="connsiteX26" fmla="*/ 123298 w 147060"/>
                <a:gd name="connsiteY26" fmla="*/ 121292 h 165839"/>
                <a:gd name="connsiteX27" fmla="*/ 86234 w 147060"/>
                <a:gd name="connsiteY27" fmla="*/ 158442 h 16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7060" h="165839">
                  <a:moveTo>
                    <a:pt x="44626" y="77101"/>
                  </a:moveTo>
                  <a:lnTo>
                    <a:pt x="44626" y="17369"/>
                  </a:lnTo>
                  <a:cubicBezTo>
                    <a:pt x="44626" y="9357"/>
                    <a:pt x="45105" y="7657"/>
                    <a:pt x="56343" y="7657"/>
                  </a:cubicBezTo>
                  <a:lnTo>
                    <a:pt x="85995" y="7657"/>
                  </a:lnTo>
                  <a:cubicBezTo>
                    <a:pt x="109189" y="7657"/>
                    <a:pt x="117559" y="28296"/>
                    <a:pt x="117559" y="41165"/>
                  </a:cubicBezTo>
                  <a:cubicBezTo>
                    <a:pt x="117559" y="56705"/>
                    <a:pt x="105842" y="77101"/>
                    <a:pt x="79299" y="77101"/>
                  </a:cubicBezTo>
                  <a:lnTo>
                    <a:pt x="44626" y="77101"/>
                  </a:lnTo>
                  <a:close/>
                  <a:moveTo>
                    <a:pt x="101059" y="79286"/>
                  </a:moveTo>
                  <a:cubicBezTo>
                    <a:pt x="124254" y="74673"/>
                    <a:pt x="140754" y="59133"/>
                    <a:pt x="140754" y="41165"/>
                  </a:cubicBezTo>
                  <a:cubicBezTo>
                    <a:pt x="140754" y="20040"/>
                    <a:pt x="118754" y="130"/>
                    <a:pt x="87668" y="130"/>
                  </a:cubicBezTo>
                  <a:lnTo>
                    <a:pt x="150" y="130"/>
                  </a:lnTo>
                  <a:lnTo>
                    <a:pt x="150" y="7657"/>
                  </a:lnTo>
                  <a:lnTo>
                    <a:pt x="5889" y="7657"/>
                  </a:lnTo>
                  <a:cubicBezTo>
                    <a:pt x="24301" y="7657"/>
                    <a:pt x="24779" y="10328"/>
                    <a:pt x="24779" y="19069"/>
                  </a:cubicBezTo>
                  <a:lnTo>
                    <a:pt x="24779" y="147030"/>
                  </a:lnTo>
                  <a:cubicBezTo>
                    <a:pt x="24779" y="155771"/>
                    <a:pt x="24301" y="158442"/>
                    <a:pt x="5889" y="158442"/>
                  </a:cubicBezTo>
                  <a:lnTo>
                    <a:pt x="150" y="158442"/>
                  </a:lnTo>
                  <a:lnTo>
                    <a:pt x="150" y="165969"/>
                  </a:lnTo>
                  <a:lnTo>
                    <a:pt x="93886" y="165969"/>
                  </a:lnTo>
                  <a:cubicBezTo>
                    <a:pt x="125689" y="165969"/>
                    <a:pt x="147210" y="144359"/>
                    <a:pt x="147210" y="121535"/>
                  </a:cubicBezTo>
                  <a:cubicBezTo>
                    <a:pt x="147210" y="100410"/>
                    <a:pt x="127602" y="82200"/>
                    <a:pt x="101059" y="79286"/>
                  </a:cubicBezTo>
                  <a:close/>
                  <a:moveTo>
                    <a:pt x="86234" y="158442"/>
                  </a:moveTo>
                  <a:lnTo>
                    <a:pt x="56343" y="158442"/>
                  </a:lnTo>
                  <a:cubicBezTo>
                    <a:pt x="45105" y="158442"/>
                    <a:pt x="44626" y="156742"/>
                    <a:pt x="44626" y="148730"/>
                  </a:cubicBezTo>
                  <a:lnTo>
                    <a:pt x="44626" y="82443"/>
                  </a:lnTo>
                  <a:lnTo>
                    <a:pt x="89581" y="82443"/>
                  </a:lnTo>
                  <a:cubicBezTo>
                    <a:pt x="113255" y="82443"/>
                    <a:pt x="123298" y="105024"/>
                    <a:pt x="123298" y="121292"/>
                  </a:cubicBezTo>
                  <a:cubicBezTo>
                    <a:pt x="123298" y="138532"/>
                    <a:pt x="110863" y="158442"/>
                    <a:pt x="86234" y="158442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36" name="Forme libre 1735">
              <a:extLst>
                <a:ext uri="{FF2B5EF4-FFF2-40B4-BE49-F238E27FC236}">
                  <a16:creationId xmlns:a16="http://schemas.microsoft.com/office/drawing/2014/main" id="{8F79F7A3-F779-B5C8-E159-7CC782D1359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501794" y="8616682"/>
              <a:ext cx="51172" cy="162440"/>
            </a:xfrm>
            <a:custGeom>
              <a:avLst/>
              <a:gdLst>
                <a:gd name="connsiteX0" fmla="*/ 34590 w 51172"/>
                <a:gd name="connsiteY0" fmla="*/ 55248 h 162440"/>
                <a:gd name="connsiteX1" fmla="*/ 1113 w 51172"/>
                <a:gd name="connsiteY1" fmla="*/ 57919 h 162440"/>
                <a:gd name="connsiteX2" fmla="*/ 1113 w 51172"/>
                <a:gd name="connsiteY2" fmla="*/ 65446 h 162440"/>
                <a:gd name="connsiteX3" fmla="*/ 18808 w 51172"/>
                <a:gd name="connsiteY3" fmla="*/ 78800 h 162440"/>
                <a:gd name="connsiteX4" fmla="*/ 18808 w 51172"/>
                <a:gd name="connsiteY4" fmla="*/ 144116 h 162440"/>
                <a:gd name="connsiteX5" fmla="*/ 157 w 51172"/>
                <a:gd name="connsiteY5" fmla="*/ 155043 h 162440"/>
                <a:gd name="connsiteX6" fmla="*/ 157 w 51172"/>
                <a:gd name="connsiteY6" fmla="*/ 162570 h 162440"/>
                <a:gd name="connsiteX7" fmla="*/ 26460 w 51172"/>
                <a:gd name="connsiteY7" fmla="*/ 161841 h 162440"/>
                <a:gd name="connsiteX8" fmla="*/ 51329 w 51172"/>
                <a:gd name="connsiteY8" fmla="*/ 162570 h 162440"/>
                <a:gd name="connsiteX9" fmla="*/ 51329 w 51172"/>
                <a:gd name="connsiteY9" fmla="*/ 155043 h 162440"/>
                <a:gd name="connsiteX10" fmla="*/ 34590 w 51172"/>
                <a:gd name="connsiteY10" fmla="*/ 144359 h 162440"/>
                <a:gd name="connsiteX11" fmla="*/ 34590 w 51172"/>
                <a:gd name="connsiteY11" fmla="*/ 55248 h 162440"/>
                <a:gd name="connsiteX12" fmla="*/ 35547 w 51172"/>
                <a:gd name="connsiteY12" fmla="*/ 12999 h 162440"/>
                <a:gd name="connsiteX13" fmla="*/ 22873 w 51172"/>
                <a:gd name="connsiteY13" fmla="*/ 130 h 162440"/>
                <a:gd name="connsiteX14" fmla="*/ 10200 w 51172"/>
                <a:gd name="connsiteY14" fmla="*/ 12999 h 162440"/>
                <a:gd name="connsiteX15" fmla="*/ 22873 w 51172"/>
                <a:gd name="connsiteY15" fmla="*/ 25868 h 162440"/>
                <a:gd name="connsiteX16" fmla="*/ 35547 w 51172"/>
                <a:gd name="connsiteY16" fmla="*/ 12999 h 16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172" h="162440">
                  <a:moveTo>
                    <a:pt x="34590" y="55248"/>
                  </a:moveTo>
                  <a:lnTo>
                    <a:pt x="1113" y="57919"/>
                  </a:lnTo>
                  <a:lnTo>
                    <a:pt x="1113" y="65446"/>
                  </a:lnTo>
                  <a:cubicBezTo>
                    <a:pt x="16656" y="65446"/>
                    <a:pt x="18808" y="66903"/>
                    <a:pt x="18808" y="78800"/>
                  </a:cubicBezTo>
                  <a:lnTo>
                    <a:pt x="18808" y="144116"/>
                  </a:lnTo>
                  <a:cubicBezTo>
                    <a:pt x="18808" y="155043"/>
                    <a:pt x="16178" y="155043"/>
                    <a:pt x="157" y="155043"/>
                  </a:cubicBezTo>
                  <a:lnTo>
                    <a:pt x="157" y="162570"/>
                  </a:lnTo>
                  <a:cubicBezTo>
                    <a:pt x="7809" y="162327"/>
                    <a:pt x="20721" y="161841"/>
                    <a:pt x="26460" y="161841"/>
                  </a:cubicBezTo>
                  <a:cubicBezTo>
                    <a:pt x="34830" y="161841"/>
                    <a:pt x="43199" y="162327"/>
                    <a:pt x="51329" y="162570"/>
                  </a:cubicBezTo>
                  <a:lnTo>
                    <a:pt x="51329" y="155043"/>
                  </a:lnTo>
                  <a:cubicBezTo>
                    <a:pt x="35547" y="155043"/>
                    <a:pt x="34590" y="153829"/>
                    <a:pt x="34590" y="144359"/>
                  </a:cubicBezTo>
                  <a:lnTo>
                    <a:pt x="34590" y="55248"/>
                  </a:lnTo>
                  <a:close/>
                  <a:moveTo>
                    <a:pt x="35547" y="12999"/>
                  </a:moveTo>
                  <a:cubicBezTo>
                    <a:pt x="35547" y="5229"/>
                    <a:pt x="29569" y="130"/>
                    <a:pt x="22873" y="130"/>
                  </a:cubicBezTo>
                  <a:cubicBezTo>
                    <a:pt x="15461" y="130"/>
                    <a:pt x="10200" y="6686"/>
                    <a:pt x="10200" y="12999"/>
                  </a:cubicBezTo>
                  <a:cubicBezTo>
                    <a:pt x="10200" y="19555"/>
                    <a:pt x="15461" y="25868"/>
                    <a:pt x="22873" y="25868"/>
                  </a:cubicBezTo>
                  <a:cubicBezTo>
                    <a:pt x="29569" y="25868"/>
                    <a:pt x="35547" y="20769"/>
                    <a:pt x="35547" y="1299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37" name="Forme libre 1736">
              <a:extLst>
                <a:ext uri="{FF2B5EF4-FFF2-40B4-BE49-F238E27FC236}">
                  <a16:creationId xmlns:a16="http://schemas.microsoft.com/office/drawing/2014/main" id="{067AED04-A235-8B04-3E84-B3B473D6D1C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139709" y="8877826"/>
              <a:ext cx="1500324" cy="9711"/>
            </a:xfrm>
            <a:custGeom>
              <a:avLst/>
              <a:gdLst>
                <a:gd name="connsiteX0" fmla="*/ 0 w 1500324"/>
                <a:gd name="connsiteY0" fmla="*/ 0 h 9711"/>
                <a:gd name="connsiteX1" fmla="*/ 1500325 w 1500324"/>
                <a:gd name="connsiteY1" fmla="*/ 0 h 9711"/>
                <a:gd name="connsiteX2" fmla="*/ 1500325 w 1500324"/>
                <a:gd name="connsiteY2" fmla="*/ 9712 h 9711"/>
                <a:gd name="connsiteX3" fmla="*/ 0 w 1500324"/>
                <a:gd name="connsiteY3" fmla="*/ 9712 h 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0324" h="9711">
                  <a:moveTo>
                    <a:pt x="0" y="0"/>
                  </a:moveTo>
                  <a:lnTo>
                    <a:pt x="1500325" y="0"/>
                  </a:lnTo>
                  <a:lnTo>
                    <a:pt x="1500325" y="9712"/>
                  </a:lnTo>
                  <a:lnTo>
                    <a:pt x="0" y="9712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38" name="Forme libre 1737">
              <a:extLst>
                <a:ext uri="{FF2B5EF4-FFF2-40B4-BE49-F238E27FC236}">
                  <a16:creationId xmlns:a16="http://schemas.microsoft.com/office/drawing/2014/main" id="{B1BA1AA9-1749-808B-C2DA-1B52261FB17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160991" y="8948229"/>
              <a:ext cx="78910" cy="161711"/>
            </a:xfrm>
            <a:custGeom>
              <a:avLst/>
              <a:gdLst>
                <a:gd name="connsiteX0" fmla="*/ 49120 w 78910"/>
                <a:gd name="connsiteY0" fmla="*/ 6456 h 161711"/>
                <a:gd name="connsiteX1" fmla="*/ 43621 w 78910"/>
                <a:gd name="connsiteY1" fmla="*/ 143 h 161711"/>
                <a:gd name="connsiteX2" fmla="*/ 100 w 78910"/>
                <a:gd name="connsiteY2" fmla="*/ 15683 h 161711"/>
                <a:gd name="connsiteX3" fmla="*/ 100 w 78910"/>
                <a:gd name="connsiteY3" fmla="*/ 23210 h 161711"/>
                <a:gd name="connsiteX4" fmla="*/ 31425 w 78910"/>
                <a:gd name="connsiteY4" fmla="*/ 16897 h 161711"/>
                <a:gd name="connsiteX5" fmla="*/ 31425 w 78910"/>
                <a:gd name="connsiteY5" fmla="*/ 142673 h 161711"/>
                <a:gd name="connsiteX6" fmla="*/ 9187 w 78910"/>
                <a:gd name="connsiteY6" fmla="*/ 154328 h 161711"/>
                <a:gd name="connsiteX7" fmla="*/ 1535 w 78910"/>
                <a:gd name="connsiteY7" fmla="*/ 154328 h 161711"/>
                <a:gd name="connsiteX8" fmla="*/ 1535 w 78910"/>
                <a:gd name="connsiteY8" fmla="*/ 161855 h 161711"/>
                <a:gd name="connsiteX9" fmla="*/ 40273 w 78910"/>
                <a:gd name="connsiteY9" fmla="*/ 161127 h 161711"/>
                <a:gd name="connsiteX10" fmla="*/ 79011 w 78910"/>
                <a:gd name="connsiteY10" fmla="*/ 161855 h 161711"/>
                <a:gd name="connsiteX11" fmla="*/ 79011 w 78910"/>
                <a:gd name="connsiteY11" fmla="*/ 154328 h 161711"/>
                <a:gd name="connsiteX12" fmla="*/ 71359 w 78910"/>
                <a:gd name="connsiteY12" fmla="*/ 154328 h 161711"/>
                <a:gd name="connsiteX13" fmla="*/ 49120 w 78910"/>
                <a:gd name="connsiteY13" fmla="*/ 142673 h 161711"/>
                <a:gd name="connsiteX14" fmla="*/ 49120 w 78910"/>
                <a:gd name="connsiteY14" fmla="*/ 6456 h 16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910" h="161711">
                  <a:moveTo>
                    <a:pt x="49120" y="6456"/>
                  </a:moveTo>
                  <a:cubicBezTo>
                    <a:pt x="49120" y="629"/>
                    <a:pt x="49120" y="143"/>
                    <a:pt x="43621" y="143"/>
                  </a:cubicBezTo>
                  <a:cubicBezTo>
                    <a:pt x="28795" y="15683"/>
                    <a:pt x="7752" y="15683"/>
                    <a:pt x="100" y="15683"/>
                  </a:cubicBezTo>
                  <a:lnTo>
                    <a:pt x="100" y="23210"/>
                  </a:lnTo>
                  <a:cubicBezTo>
                    <a:pt x="4883" y="23210"/>
                    <a:pt x="18991" y="23210"/>
                    <a:pt x="31425" y="16897"/>
                  </a:cubicBezTo>
                  <a:lnTo>
                    <a:pt x="31425" y="142673"/>
                  </a:lnTo>
                  <a:cubicBezTo>
                    <a:pt x="31425" y="151414"/>
                    <a:pt x="30708" y="154328"/>
                    <a:pt x="9187" y="154328"/>
                  </a:cubicBezTo>
                  <a:lnTo>
                    <a:pt x="1535" y="154328"/>
                  </a:lnTo>
                  <a:lnTo>
                    <a:pt x="1535" y="161855"/>
                  </a:lnTo>
                  <a:cubicBezTo>
                    <a:pt x="9904" y="161127"/>
                    <a:pt x="30708" y="161127"/>
                    <a:pt x="40273" y="161127"/>
                  </a:cubicBezTo>
                  <a:cubicBezTo>
                    <a:pt x="49838" y="161127"/>
                    <a:pt x="70641" y="161127"/>
                    <a:pt x="79011" y="161855"/>
                  </a:cubicBezTo>
                  <a:lnTo>
                    <a:pt x="79011" y="154328"/>
                  </a:lnTo>
                  <a:lnTo>
                    <a:pt x="71359" y="154328"/>
                  </a:lnTo>
                  <a:cubicBezTo>
                    <a:pt x="49838" y="154328"/>
                    <a:pt x="49120" y="151657"/>
                    <a:pt x="49120" y="142673"/>
                  </a:cubicBezTo>
                  <a:lnTo>
                    <a:pt x="49120" y="6456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39" name="Forme libre 1738">
              <a:extLst>
                <a:ext uri="{FF2B5EF4-FFF2-40B4-BE49-F238E27FC236}">
                  <a16:creationId xmlns:a16="http://schemas.microsoft.com/office/drawing/2014/main" id="{EDF59EDD-520E-048F-43AE-BBD9AA5A30B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325798" y="8968382"/>
              <a:ext cx="159016" cy="161711"/>
            </a:xfrm>
            <a:custGeom>
              <a:avLst/>
              <a:gdLst>
                <a:gd name="connsiteX0" fmla="*/ 84518 w 159016"/>
                <a:gd name="connsiteY0" fmla="*/ 85855 h 161711"/>
                <a:gd name="connsiteX1" fmla="*/ 151233 w 159016"/>
                <a:gd name="connsiteY1" fmla="*/ 85855 h 161711"/>
                <a:gd name="connsiteX2" fmla="*/ 159124 w 159016"/>
                <a:gd name="connsiteY2" fmla="*/ 80999 h 161711"/>
                <a:gd name="connsiteX3" fmla="*/ 151233 w 159016"/>
                <a:gd name="connsiteY3" fmla="*/ 76143 h 161711"/>
                <a:gd name="connsiteX4" fmla="*/ 84518 w 159016"/>
                <a:gd name="connsiteY4" fmla="*/ 76143 h 161711"/>
                <a:gd name="connsiteX5" fmla="*/ 84518 w 159016"/>
                <a:gd name="connsiteY5" fmla="*/ 8156 h 161711"/>
                <a:gd name="connsiteX6" fmla="*/ 79735 w 159016"/>
                <a:gd name="connsiteY6" fmla="*/ 143 h 161711"/>
                <a:gd name="connsiteX7" fmla="*/ 74953 w 159016"/>
                <a:gd name="connsiteY7" fmla="*/ 8156 h 161711"/>
                <a:gd name="connsiteX8" fmla="*/ 74953 w 159016"/>
                <a:gd name="connsiteY8" fmla="*/ 76143 h 161711"/>
                <a:gd name="connsiteX9" fmla="*/ 7999 w 159016"/>
                <a:gd name="connsiteY9" fmla="*/ 76143 h 161711"/>
                <a:gd name="connsiteX10" fmla="*/ 108 w 159016"/>
                <a:gd name="connsiteY10" fmla="*/ 80999 h 161711"/>
                <a:gd name="connsiteX11" fmla="*/ 7999 w 159016"/>
                <a:gd name="connsiteY11" fmla="*/ 85855 h 161711"/>
                <a:gd name="connsiteX12" fmla="*/ 74953 w 159016"/>
                <a:gd name="connsiteY12" fmla="*/ 85855 h 161711"/>
                <a:gd name="connsiteX13" fmla="*/ 74953 w 159016"/>
                <a:gd name="connsiteY13" fmla="*/ 153842 h 161711"/>
                <a:gd name="connsiteX14" fmla="*/ 79735 w 159016"/>
                <a:gd name="connsiteY14" fmla="*/ 161855 h 161711"/>
                <a:gd name="connsiteX15" fmla="*/ 84518 w 159016"/>
                <a:gd name="connsiteY15" fmla="*/ 153842 h 161711"/>
                <a:gd name="connsiteX16" fmla="*/ 84518 w 159016"/>
                <a:gd name="connsiteY16" fmla="*/ 85855 h 16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16" h="161711">
                  <a:moveTo>
                    <a:pt x="84518" y="85855"/>
                  </a:moveTo>
                  <a:lnTo>
                    <a:pt x="151233" y="85855"/>
                  </a:lnTo>
                  <a:cubicBezTo>
                    <a:pt x="154580" y="85855"/>
                    <a:pt x="159124" y="85855"/>
                    <a:pt x="159124" y="80999"/>
                  </a:cubicBezTo>
                  <a:cubicBezTo>
                    <a:pt x="159124" y="76143"/>
                    <a:pt x="154580" y="76143"/>
                    <a:pt x="151233" y="76143"/>
                  </a:cubicBezTo>
                  <a:lnTo>
                    <a:pt x="84518" y="76143"/>
                  </a:lnTo>
                  <a:lnTo>
                    <a:pt x="84518" y="8156"/>
                  </a:lnTo>
                  <a:cubicBezTo>
                    <a:pt x="84518" y="4757"/>
                    <a:pt x="84518" y="143"/>
                    <a:pt x="79735" y="143"/>
                  </a:cubicBezTo>
                  <a:cubicBezTo>
                    <a:pt x="74953" y="143"/>
                    <a:pt x="74953" y="4757"/>
                    <a:pt x="74953" y="8156"/>
                  </a:cubicBezTo>
                  <a:lnTo>
                    <a:pt x="74953" y="76143"/>
                  </a:lnTo>
                  <a:lnTo>
                    <a:pt x="7999" y="76143"/>
                  </a:lnTo>
                  <a:cubicBezTo>
                    <a:pt x="4651" y="76143"/>
                    <a:pt x="108" y="76143"/>
                    <a:pt x="108" y="80999"/>
                  </a:cubicBezTo>
                  <a:cubicBezTo>
                    <a:pt x="108" y="85855"/>
                    <a:pt x="4651" y="85855"/>
                    <a:pt x="7999" y="85855"/>
                  </a:cubicBezTo>
                  <a:lnTo>
                    <a:pt x="74953" y="85855"/>
                  </a:lnTo>
                  <a:lnTo>
                    <a:pt x="74953" y="153842"/>
                  </a:lnTo>
                  <a:cubicBezTo>
                    <a:pt x="74953" y="157242"/>
                    <a:pt x="74953" y="161855"/>
                    <a:pt x="79735" y="161855"/>
                  </a:cubicBezTo>
                  <a:cubicBezTo>
                    <a:pt x="84518" y="161855"/>
                    <a:pt x="84518" y="157242"/>
                    <a:pt x="84518" y="153842"/>
                  </a:cubicBezTo>
                  <a:lnTo>
                    <a:pt x="84518" y="85855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40" name="Forme libre 1739">
              <a:extLst>
                <a:ext uri="{FF2B5EF4-FFF2-40B4-BE49-F238E27FC236}">
                  <a16:creationId xmlns:a16="http://schemas.microsoft.com/office/drawing/2014/main" id="{9ECDAFDE-2335-F009-103E-C163DCDB29C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560137" y="8944101"/>
              <a:ext cx="147060" cy="165839"/>
            </a:xfrm>
            <a:custGeom>
              <a:avLst/>
              <a:gdLst>
                <a:gd name="connsiteX0" fmla="*/ 44594 w 147060"/>
                <a:gd name="connsiteY0" fmla="*/ 77114 h 165839"/>
                <a:gd name="connsiteX1" fmla="*/ 44594 w 147060"/>
                <a:gd name="connsiteY1" fmla="*/ 17383 h 165839"/>
                <a:gd name="connsiteX2" fmla="*/ 56311 w 147060"/>
                <a:gd name="connsiteY2" fmla="*/ 7671 h 165839"/>
                <a:gd name="connsiteX3" fmla="*/ 85962 w 147060"/>
                <a:gd name="connsiteY3" fmla="*/ 7671 h 165839"/>
                <a:gd name="connsiteX4" fmla="*/ 117527 w 147060"/>
                <a:gd name="connsiteY4" fmla="*/ 41178 h 165839"/>
                <a:gd name="connsiteX5" fmla="*/ 79267 w 147060"/>
                <a:gd name="connsiteY5" fmla="*/ 77114 h 165839"/>
                <a:gd name="connsiteX6" fmla="*/ 44594 w 147060"/>
                <a:gd name="connsiteY6" fmla="*/ 77114 h 165839"/>
                <a:gd name="connsiteX7" fmla="*/ 101027 w 147060"/>
                <a:gd name="connsiteY7" fmla="*/ 79300 h 165839"/>
                <a:gd name="connsiteX8" fmla="*/ 140721 w 147060"/>
                <a:gd name="connsiteY8" fmla="*/ 41178 h 165839"/>
                <a:gd name="connsiteX9" fmla="*/ 87636 w 147060"/>
                <a:gd name="connsiteY9" fmla="*/ 143 h 165839"/>
                <a:gd name="connsiteX10" fmla="*/ 118 w 147060"/>
                <a:gd name="connsiteY10" fmla="*/ 143 h 165839"/>
                <a:gd name="connsiteX11" fmla="*/ 118 w 147060"/>
                <a:gd name="connsiteY11" fmla="*/ 7671 h 165839"/>
                <a:gd name="connsiteX12" fmla="*/ 5856 w 147060"/>
                <a:gd name="connsiteY12" fmla="*/ 7671 h 165839"/>
                <a:gd name="connsiteX13" fmla="*/ 24747 w 147060"/>
                <a:gd name="connsiteY13" fmla="*/ 19083 h 165839"/>
                <a:gd name="connsiteX14" fmla="*/ 24747 w 147060"/>
                <a:gd name="connsiteY14" fmla="*/ 147044 h 165839"/>
                <a:gd name="connsiteX15" fmla="*/ 5856 w 147060"/>
                <a:gd name="connsiteY15" fmla="*/ 158456 h 165839"/>
                <a:gd name="connsiteX16" fmla="*/ 118 w 147060"/>
                <a:gd name="connsiteY16" fmla="*/ 158456 h 165839"/>
                <a:gd name="connsiteX17" fmla="*/ 118 w 147060"/>
                <a:gd name="connsiteY17" fmla="*/ 165983 h 165839"/>
                <a:gd name="connsiteX18" fmla="*/ 93853 w 147060"/>
                <a:gd name="connsiteY18" fmla="*/ 165983 h 165839"/>
                <a:gd name="connsiteX19" fmla="*/ 147178 w 147060"/>
                <a:gd name="connsiteY19" fmla="*/ 121549 h 165839"/>
                <a:gd name="connsiteX20" fmla="*/ 101027 w 147060"/>
                <a:gd name="connsiteY20" fmla="*/ 79300 h 165839"/>
                <a:gd name="connsiteX21" fmla="*/ 86202 w 147060"/>
                <a:gd name="connsiteY21" fmla="*/ 158456 h 165839"/>
                <a:gd name="connsiteX22" fmla="*/ 56311 w 147060"/>
                <a:gd name="connsiteY22" fmla="*/ 158456 h 165839"/>
                <a:gd name="connsiteX23" fmla="*/ 44594 w 147060"/>
                <a:gd name="connsiteY23" fmla="*/ 148743 h 165839"/>
                <a:gd name="connsiteX24" fmla="*/ 44594 w 147060"/>
                <a:gd name="connsiteY24" fmla="*/ 82456 h 165839"/>
                <a:gd name="connsiteX25" fmla="*/ 89549 w 147060"/>
                <a:gd name="connsiteY25" fmla="*/ 82456 h 165839"/>
                <a:gd name="connsiteX26" fmla="*/ 123265 w 147060"/>
                <a:gd name="connsiteY26" fmla="*/ 121306 h 165839"/>
                <a:gd name="connsiteX27" fmla="*/ 86202 w 147060"/>
                <a:gd name="connsiteY27" fmla="*/ 158456 h 16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7060" h="165839">
                  <a:moveTo>
                    <a:pt x="44594" y="77114"/>
                  </a:moveTo>
                  <a:lnTo>
                    <a:pt x="44594" y="17383"/>
                  </a:lnTo>
                  <a:cubicBezTo>
                    <a:pt x="44594" y="9370"/>
                    <a:pt x="45073" y="7671"/>
                    <a:pt x="56311" y="7671"/>
                  </a:cubicBezTo>
                  <a:lnTo>
                    <a:pt x="85962" y="7671"/>
                  </a:lnTo>
                  <a:cubicBezTo>
                    <a:pt x="109157" y="7671"/>
                    <a:pt x="117527" y="28309"/>
                    <a:pt x="117527" y="41178"/>
                  </a:cubicBezTo>
                  <a:cubicBezTo>
                    <a:pt x="117527" y="56718"/>
                    <a:pt x="105810" y="77114"/>
                    <a:pt x="79267" y="77114"/>
                  </a:cubicBezTo>
                  <a:lnTo>
                    <a:pt x="44594" y="77114"/>
                  </a:lnTo>
                  <a:close/>
                  <a:moveTo>
                    <a:pt x="101027" y="79300"/>
                  </a:moveTo>
                  <a:cubicBezTo>
                    <a:pt x="124222" y="74686"/>
                    <a:pt x="140721" y="59146"/>
                    <a:pt x="140721" y="41178"/>
                  </a:cubicBezTo>
                  <a:cubicBezTo>
                    <a:pt x="140721" y="20054"/>
                    <a:pt x="118722" y="143"/>
                    <a:pt x="87636" y="143"/>
                  </a:cubicBezTo>
                  <a:lnTo>
                    <a:pt x="118" y="143"/>
                  </a:lnTo>
                  <a:lnTo>
                    <a:pt x="118" y="7671"/>
                  </a:lnTo>
                  <a:lnTo>
                    <a:pt x="5856" y="7671"/>
                  </a:lnTo>
                  <a:cubicBezTo>
                    <a:pt x="24269" y="7671"/>
                    <a:pt x="24747" y="10341"/>
                    <a:pt x="24747" y="19083"/>
                  </a:cubicBezTo>
                  <a:lnTo>
                    <a:pt x="24747" y="147044"/>
                  </a:lnTo>
                  <a:cubicBezTo>
                    <a:pt x="24747" y="155785"/>
                    <a:pt x="24269" y="158456"/>
                    <a:pt x="5856" y="158456"/>
                  </a:cubicBezTo>
                  <a:lnTo>
                    <a:pt x="118" y="158456"/>
                  </a:lnTo>
                  <a:lnTo>
                    <a:pt x="118" y="165983"/>
                  </a:lnTo>
                  <a:lnTo>
                    <a:pt x="93853" y="165983"/>
                  </a:lnTo>
                  <a:cubicBezTo>
                    <a:pt x="125657" y="165983"/>
                    <a:pt x="147178" y="144373"/>
                    <a:pt x="147178" y="121549"/>
                  </a:cubicBezTo>
                  <a:cubicBezTo>
                    <a:pt x="147178" y="100424"/>
                    <a:pt x="127570" y="82213"/>
                    <a:pt x="101027" y="79300"/>
                  </a:cubicBezTo>
                  <a:close/>
                  <a:moveTo>
                    <a:pt x="86202" y="158456"/>
                  </a:moveTo>
                  <a:lnTo>
                    <a:pt x="56311" y="158456"/>
                  </a:lnTo>
                  <a:cubicBezTo>
                    <a:pt x="45073" y="158456"/>
                    <a:pt x="44594" y="156756"/>
                    <a:pt x="44594" y="148743"/>
                  </a:cubicBezTo>
                  <a:lnTo>
                    <a:pt x="44594" y="82456"/>
                  </a:lnTo>
                  <a:lnTo>
                    <a:pt x="89549" y="82456"/>
                  </a:lnTo>
                  <a:cubicBezTo>
                    <a:pt x="113222" y="82456"/>
                    <a:pt x="123265" y="105037"/>
                    <a:pt x="123265" y="121306"/>
                  </a:cubicBezTo>
                  <a:cubicBezTo>
                    <a:pt x="123265" y="138545"/>
                    <a:pt x="110831" y="158456"/>
                    <a:pt x="86202" y="15845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41" name="Forme libre 1740">
              <a:extLst>
                <a:ext uri="{FF2B5EF4-FFF2-40B4-BE49-F238E27FC236}">
                  <a16:creationId xmlns:a16="http://schemas.microsoft.com/office/drawing/2014/main" id="{12DF635F-6660-4CCA-F9AF-D6A011DFF74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728798" y="8947500"/>
              <a:ext cx="51172" cy="162440"/>
            </a:xfrm>
            <a:custGeom>
              <a:avLst/>
              <a:gdLst>
                <a:gd name="connsiteX0" fmla="*/ 34558 w 51172"/>
                <a:gd name="connsiteY0" fmla="*/ 55261 h 162440"/>
                <a:gd name="connsiteX1" fmla="*/ 1081 w 51172"/>
                <a:gd name="connsiteY1" fmla="*/ 57932 h 162440"/>
                <a:gd name="connsiteX2" fmla="*/ 1081 w 51172"/>
                <a:gd name="connsiteY2" fmla="*/ 65459 h 162440"/>
                <a:gd name="connsiteX3" fmla="*/ 18776 w 51172"/>
                <a:gd name="connsiteY3" fmla="*/ 78814 h 162440"/>
                <a:gd name="connsiteX4" fmla="*/ 18776 w 51172"/>
                <a:gd name="connsiteY4" fmla="*/ 144130 h 162440"/>
                <a:gd name="connsiteX5" fmla="*/ 125 w 51172"/>
                <a:gd name="connsiteY5" fmla="*/ 155056 h 162440"/>
                <a:gd name="connsiteX6" fmla="*/ 125 w 51172"/>
                <a:gd name="connsiteY6" fmla="*/ 162583 h 162440"/>
                <a:gd name="connsiteX7" fmla="*/ 26428 w 51172"/>
                <a:gd name="connsiteY7" fmla="*/ 161855 h 162440"/>
                <a:gd name="connsiteX8" fmla="*/ 51297 w 51172"/>
                <a:gd name="connsiteY8" fmla="*/ 162583 h 162440"/>
                <a:gd name="connsiteX9" fmla="*/ 51297 w 51172"/>
                <a:gd name="connsiteY9" fmla="*/ 155056 h 162440"/>
                <a:gd name="connsiteX10" fmla="*/ 34558 w 51172"/>
                <a:gd name="connsiteY10" fmla="*/ 144373 h 162440"/>
                <a:gd name="connsiteX11" fmla="*/ 34558 w 51172"/>
                <a:gd name="connsiteY11" fmla="*/ 55261 h 162440"/>
                <a:gd name="connsiteX12" fmla="*/ 35515 w 51172"/>
                <a:gd name="connsiteY12" fmla="*/ 13012 h 162440"/>
                <a:gd name="connsiteX13" fmla="*/ 22841 w 51172"/>
                <a:gd name="connsiteY13" fmla="*/ 143 h 162440"/>
                <a:gd name="connsiteX14" fmla="*/ 10168 w 51172"/>
                <a:gd name="connsiteY14" fmla="*/ 13012 h 162440"/>
                <a:gd name="connsiteX15" fmla="*/ 22841 w 51172"/>
                <a:gd name="connsiteY15" fmla="*/ 25881 h 162440"/>
                <a:gd name="connsiteX16" fmla="*/ 35515 w 51172"/>
                <a:gd name="connsiteY16" fmla="*/ 13012 h 16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172" h="162440">
                  <a:moveTo>
                    <a:pt x="34558" y="55261"/>
                  </a:moveTo>
                  <a:lnTo>
                    <a:pt x="1081" y="57932"/>
                  </a:lnTo>
                  <a:lnTo>
                    <a:pt x="1081" y="65459"/>
                  </a:lnTo>
                  <a:cubicBezTo>
                    <a:pt x="16624" y="65459"/>
                    <a:pt x="18776" y="66916"/>
                    <a:pt x="18776" y="78814"/>
                  </a:cubicBezTo>
                  <a:lnTo>
                    <a:pt x="18776" y="144130"/>
                  </a:lnTo>
                  <a:cubicBezTo>
                    <a:pt x="18776" y="155056"/>
                    <a:pt x="16146" y="155056"/>
                    <a:pt x="125" y="155056"/>
                  </a:cubicBezTo>
                  <a:lnTo>
                    <a:pt x="125" y="162583"/>
                  </a:lnTo>
                  <a:cubicBezTo>
                    <a:pt x="7777" y="162341"/>
                    <a:pt x="20689" y="161855"/>
                    <a:pt x="26428" y="161855"/>
                  </a:cubicBezTo>
                  <a:cubicBezTo>
                    <a:pt x="34797" y="161855"/>
                    <a:pt x="43167" y="162341"/>
                    <a:pt x="51297" y="162583"/>
                  </a:cubicBezTo>
                  <a:lnTo>
                    <a:pt x="51297" y="155056"/>
                  </a:lnTo>
                  <a:cubicBezTo>
                    <a:pt x="35515" y="155056"/>
                    <a:pt x="34558" y="153842"/>
                    <a:pt x="34558" y="144373"/>
                  </a:cubicBezTo>
                  <a:lnTo>
                    <a:pt x="34558" y="55261"/>
                  </a:lnTo>
                  <a:close/>
                  <a:moveTo>
                    <a:pt x="35515" y="13012"/>
                  </a:moveTo>
                  <a:cubicBezTo>
                    <a:pt x="35515" y="5242"/>
                    <a:pt x="29537" y="143"/>
                    <a:pt x="22841" y="143"/>
                  </a:cubicBezTo>
                  <a:cubicBezTo>
                    <a:pt x="15428" y="143"/>
                    <a:pt x="10168" y="6699"/>
                    <a:pt x="10168" y="13012"/>
                  </a:cubicBezTo>
                  <a:cubicBezTo>
                    <a:pt x="10168" y="19568"/>
                    <a:pt x="15428" y="25881"/>
                    <a:pt x="22841" y="25881"/>
                  </a:cubicBezTo>
                  <a:cubicBezTo>
                    <a:pt x="29537" y="25881"/>
                    <a:pt x="35515" y="20782"/>
                    <a:pt x="35515" y="13012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42" name="Forme libre 1741">
              <a:extLst>
                <a:ext uri="{FF2B5EF4-FFF2-40B4-BE49-F238E27FC236}">
                  <a16:creationId xmlns:a16="http://schemas.microsoft.com/office/drawing/2014/main" id="{61C98359-D0D9-DD22-BC90-4784CDCC118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831726" y="8960612"/>
              <a:ext cx="74845" cy="151999"/>
            </a:xfrm>
            <a:custGeom>
              <a:avLst/>
              <a:gdLst>
                <a:gd name="connsiteX0" fmla="*/ 36954 w 74845"/>
                <a:gd name="connsiteY0" fmla="*/ 52348 h 151999"/>
                <a:gd name="connsiteX1" fmla="*/ 71148 w 74845"/>
                <a:gd name="connsiteY1" fmla="*/ 52348 h 151999"/>
                <a:gd name="connsiteX2" fmla="*/ 71148 w 74845"/>
                <a:gd name="connsiteY2" fmla="*/ 44821 h 151999"/>
                <a:gd name="connsiteX3" fmla="*/ 36954 w 74845"/>
                <a:gd name="connsiteY3" fmla="*/ 44821 h 151999"/>
                <a:gd name="connsiteX4" fmla="*/ 36954 w 74845"/>
                <a:gd name="connsiteY4" fmla="*/ 143 h 151999"/>
                <a:gd name="connsiteX5" fmla="*/ 30976 w 74845"/>
                <a:gd name="connsiteY5" fmla="*/ 143 h 151999"/>
                <a:gd name="connsiteX6" fmla="*/ 129 w 74845"/>
                <a:gd name="connsiteY6" fmla="*/ 47006 h 151999"/>
                <a:gd name="connsiteX7" fmla="*/ 129 w 74845"/>
                <a:gd name="connsiteY7" fmla="*/ 52348 h 151999"/>
                <a:gd name="connsiteX8" fmla="*/ 20454 w 74845"/>
                <a:gd name="connsiteY8" fmla="*/ 52348 h 151999"/>
                <a:gd name="connsiteX9" fmla="*/ 20454 w 74845"/>
                <a:gd name="connsiteY9" fmla="*/ 119363 h 151999"/>
                <a:gd name="connsiteX10" fmla="*/ 51301 w 74845"/>
                <a:gd name="connsiteY10" fmla="*/ 152143 h 151999"/>
                <a:gd name="connsiteX11" fmla="*/ 74974 w 74845"/>
                <a:gd name="connsiteY11" fmla="*/ 119363 h 151999"/>
                <a:gd name="connsiteX12" fmla="*/ 74974 w 74845"/>
                <a:gd name="connsiteY12" fmla="*/ 105523 h 151999"/>
                <a:gd name="connsiteX13" fmla="*/ 68996 w 74845"/>
                <a:gd name="connsiteY13" fmla="*/ 105523 h 151999"/>
                <a:gd name="connsiteX14" fmla="*/ 68996 w 74845"/>
                <a:gd name="connsiteY14" fmla="*/ 118878 h 151999"/>
                <a:gd name="connsiteX15" fmla="*/ 52975 w 74845"/>
                <a:gd name="connsiteY15" fmla="*/ 146072 h 151999"/>
                <a:gd name="connsiteX16" fmla="*/ 36954 w 74845"/>
                <a:gd name="connsiteY16" fmla="*/ 119849 h 151999"/>
                <a:gd name="connsiteX17" fmla="*/ 36954 w 74845"/>
                <a:gd name="connsiteY17" fmla="*/ 52348 h 1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845" h="151999">
                  <a:moveTo>
                    <a:pt x="36954" y="52348"/>
                  </a:moveTo>
                  <a:lnTo>
                    <a:pt x="71148" y="52348"/>
                  </a:lnTo>
                  <a:lnTo>
                    <a:pt x="71148" y="44821"/>
                  </a:lnTo>
                  <a:lnTo>
                    <a:pt x="36954" y="44821"/>
                  </a:lnTo>
                  <a:lnTo>
                    <a:pt x="36954" y="143"/>
                  </a:lnTo>
                  <a:lnTo>
                    <a:pt x="30976" y="143"/>
                  </a:lnTo>
                  <a:cubicBezTo>
                    <a:pt x="30737" y="20054"/>
                    <a:pt x="23563" y="46035"/>
                    <a:pt x="129" y="47006"/>
                  </a:cubicBezTo>
                  <a:lnTo>
                    <a:pt x="129" y="52348"/>
                  </a:lnTo>
                  <a:lnTo>
                    <a:pt x="20454" y="52348"/>
                  </a:lnTo>
                  <a:lnTo>
                    <a:pt x="20454" y="119363"/>
                  </a:lnTo>
                  <a:cubicBezTo>
                    <a:pt x="20454" y="149229"/>
                    <a:pt x="42693" y="152143"/>
                    <a:pt x="51301" y="152143"/>
                  </a:cubicBezTo>
                  <a:cubicBezTo>
                    <a:pt x="68279" y="152143"/>
                    <a:pt x="74974" y="134903"/>
                    <a:pt x="74974" y="119363"/>
                  </a:cubicBezTo>
                  <a:lnTo>
                    <a:pt x="74974" y="105523"/>
                  </a:lnTo>
                  <a:lnTo>
                    <a:pt x="68996" y="105523"/>
                  </a:lnTo>
                  <a:lnTo>
                    <a:pt x="68996" y="118878"/>
                  </a:lnTo>
                  <a:cubicBezTo>
                    <a:pt x="68996" y="136846"/>
                    <a:pt x="61823" y="146072"/>
                    <a:pt x="52975" y="146072"/>
                  </a:cubicBezTo>
                  <a:cubicBezTo>
                    <a:pt x="36954" y="146072"/>
                    <a:pt x="36954" y="123977"/>
                    <a:pt x="36954" y="119849"/>
                  </a:cubicBezTo>
                  <a:lnTo>
                    <a:pt x="36954" y="52348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43" name="Forme libre 1742">
              <a:extLst>
                <a:ext uri="{FF2B5EF4-FFF2-40B4-BE49-F238E27FC236}">
                  <a16:creationId xmlns:a16="http://schemas.microsoft.com/office/drawing/2014/main" id="{AA05528B-AA36-0C65-54E5-0ADA2FD1738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930218" y="9001161"/>
              <a:ext cx="107844" cy="111449"/>
            </a:xfrm>
            <a:custGeom>
              <a:avLst/>
              <a:gdLst>
                <a:gd name="connsiteX0" fmla="*/ 69717 w 107844"/>
                <a:gd name="connsiteY0" fmla="*/ 90469 h 111449"/>
                <a:gd name="connsiteX1" fmla="*/ 88369 w 107844"/>
                <a:gd name="connsiteY1" fmla="*/ 110379 h 111449"/>
                <a:gd name="connsiteX2" fmla="*/ 107977 w 107844"/>
                <a:gd name="connsiteY2" fmla="*/ 87312 h 111449"/>
                <a:gd name="connsiteX3" fmla="*/ 107977 w 107844"/>
                <a:gd name="connsiteY3" fmla="*/ 73715 h 111449"/>
                <a:gd name="connsiteX4" fmla="*/ 101999 w 107844"/>
                <a:gd name="connsiteY4" fmla="*/ 73715 h 111449"/>
                <a:gd name="connsiteX5" fmla="*/ 101999 w 107844"/>
                <a:gd name="connsiteY5" fmla="*/ 87312 h 111449"/>
                <a:gd name="connsiteX6" fmla="*/ 93391 w 107844"/>
                <a:gd name="connsiteY6" fmla="*/ 102852 h 111449"/>
                <a:gd name="connsiteX7" fmla="*/ 84543 w 107844"/>
                <a:gd name="connsiteY7" fmla="*/ 90712 h 111449"/>
                <a:gd name="connsiteX8" fmla="*/ 84543 w 107844"/>
                <a:gd name="connsiteY8" fmla="*/ 42150 h 111449"/>
                <a:gd name="connsiteX9" fmla="*/ 75935 w 107844"/>
                <a:gd name="connsiteY9" fmla="*/ 13498 h 111449"/>
                <a:gd name="connsiteX10" fmla="*/ 43175 w 107844"/>
                <a:gd name="connsiteY10" fmla="*/ 143 h 111449"/>
                <a:gd name="connsiteX11" fmla="*/ 7067 w 107844"/>
                <a:gd name="connsiteY11" fmla="*/ 27581 h 111449"/>
                <a:gd name="connsiteX12" fmla="*/ 18067 w 107844"/>
                <a:gd name="connsiteY12" fmla="*/ 38993 h 111449"/>
                <a:gd name="connsiteX13" fmla="*/ 29067 w 107844"/>
                <a:gd name="connsiteY13" fmla="*/ 27824 h 111449"/>
                <a:gd name="connsiteX14" fmla="*/ 16871 w 107844"/>
                <a:gd name="connsiteY14" fmla="*/ 16655 h 111449"/>
                <a:gd name="connsiteX15" fmla="*/ 42697 w 107844"/>
                <a:gd name="connsiteY15" fmla="*/ 5485 h 111449"/>
                <a:gd name="connsiteX16" fmla="*/ 68044 w 107844"/>
                <a:gd name="connsiteY16" fmla="*/ 36565 h 111449"/>
                <a:gd name="connsiteX17" fmla="*/ 68044 w 107844"/>
                <a:gd name="connsiteY17" fmla="*/ 45549 h 111449"/>
                <a:gd name="connsiteX18" fmla="*/ 24045 w 107844"/>
                <a:gd name="connsiteY18" fmla="*/ 54290 h 111449"/>
                <a:gd name="connsiteX19" fmla="*/ 133 w 107844"/>
                <a:gd name="connsiteY19" fmla="*/ 85855 h 111449"/>
                <a:gd name="connsiteX20" fmla="*/ 38392 w 107844"/>
                <a:gd name="connsiteY20" fmla="*/ 111593 h 111449"/>
                <a:gd name="connsiteX21" fmla="*/ 69717 w 107844"/>
                <a:gd name="connsiteY21" fmla="*/ 90469 h 111449"/>
                <a:gd name="connsiteX22" fmla="*/ 68044 w 107844"/>
                <a:gd name="connsiteY22" fmla="*/ 50648 h 111449"/>
                <a:gd name="connsiteX23" fmla="*/ 68044 w 107844"/>
                <a:gd name="connsiteY23" fmla="*/ 74929 h 111449"/>
                <a:gd name="connsiteX24" fmla="*/ 40066 w 107844"/>
                <a:gd name="connsiteY24" fmla="*/ 106251 h 111449"/>
                <a:gd name="connsiteX25" fmla="*/ 18545 w 107844"/>
                <a:gd name="connsiteY25" fmla="*/ 85613 h 111449"/>
                <a:gd name="connsiteX26" fmla="*/ 68044 w 107844"/>
                <a:gd name="connsiteY26" fmla="*/ 50648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844" h="111449">
                  <a:moveTo>
                    <a:pt x="69717" y="90469"/>
                  </a:moveTo>
                  <a:cubicBezTo>
                    <a:pt x="70674" y="100181"/>
                    <a:pt x="77130" y="110379"/>
                    <a:pt x="88369" y="110379"/>
                  </a:cubicBezTo>
                  <a:cubicBezTo>
                    <a:pt x="93391" y="110379"/>
                    <a:pt x="107977" y="106980"/>
                    <a:pt x="107977" y="87312"/>
                  </a:cubicBezTo>
                  <a:lnTo>
                    <a:pt x="107977" y="73715"/>
                  </a:lnTo>
                  <a:lnTo>
                    <a:pt x="101999" y="73715"/>
                  </a:lnTo>
                  <a:lnTo>
                    <a:pt x="101999" y="87312"/>
                  </a:lnTo>
                  <a:cubicBezTo>
                    <a:pt x="101999" y="101395"/>
                    <a:pt x="96021" y="102852"/>
                    <a:pt x="93391" y="102852"/>
                  </a:cubicBezTo>
                  <a:cubicBezTo>
                    <a:pt x="85500" y="102852"/>
                    <a:pt x="84543" y="91926"/>
                    <a:pt x="84543" y="90712"/>
                  </a:cubicBezTo>
                  <a:lnTo>
                    <a:pt x="84543" y="42150"/>
                  </a:lnTo>
                  <a:cubicBezTo>
                    <a:pt x="84543" y="31952"/>
                    <a:pt x="84543" y="22482"/>
                    <a:pt x="75935" y="13498"/>
                  </a:cubicBezTo>
                  <a:cubicBezTo>
                    <a:pt x="66609" y="4028"/>
                    <a:pt x="54653" y="143"/>
                    <a:pt x="43175" y="143"/>
                  </a:cubicBezTo>
                  <a:cubicBezTo>
                    <a:pt x="23567" y="143"/>
                    <a:pt x="7067" y="11556"/>
                    <a:pt x="7067" y="27581"/>
                  </a:cubicBezTo>
                  <a:cubicBezTo>
                    <a:pt x="7067" y="34865"/>
                    <a:pt x="11850" y="38993"/>
                    <a:pt x="18067" y="38993"/>
                  </a:cubicBezTo>
                  <a:cubicBezTo>
                    <a:pt x="24763" y="38993"/>
                    <a:pt x="29067" y="34137"/>
                    <a:pt x="29067" y="27824"/>
                  </a:cubicBezTo>
                  <a:cubicBezTo>
                    <a:pt x="29067" y="24910"/>
                    <a:pt x="27871" y="16897"/>
                    <a:pt x="16871" y="16655"/>
                  </a:cubicBezTo>
                  <a:cubicBezTo>
                    <a:pt x="23328" y="8156"/>
                    <a:pt x="35045" y="5485"/>
                    <a:pt x="42697" y="5485"/>
                  </a:cubicBezTo>
                  <a:cubicBezTo>
                    <a:pt x="54414" y="5485"/>
                    <a:pt x="68044" y="14955"/>
                    <a:pt x="68044" y="36565"/>
                  </a:cubicBezTo>
                  <a:lnTo>
                    <a:pt x="68044" y="45549"/>
                  </a:lnTo>
                  <a:cubicBezTo>
                    <a:pt x="55848" y="46277"/>
                    <a:pt x="39110" y="47006"/>
                    <a:pt x="24045" y="54290"/>
                  </a:cubicBezTo>
                  <a:cubicBezTo>
                    <a:pt x="6111" y="62546"/>
                    <a:pt x="133" y="75172"/>
                    <a:pt x="133" y="85855"/>
                  </a:cubicBezTo>
                  <a:cubicBezTo>
                    <a:pt x="133" y="105523"/>
                    <a:pt x="23328" y="111593"/>
                    <a:pt x="38392" y="111593"/>
                  </a:cubicBezTo>
                  <a:cubicBezTo>
                    <a:pt x="54175" y="111593"/>
                    <a:pt x="65174" y="101881"/>
                    <a:pt x="69717" y="90469"/>
                  </a:cubicBezTo>
                  <a:close/>
                  <a:moveTo>
                    <a:pt x="68044" y="50648"/>
                  </a:moveTo>
                  <a:lnTo>
                    <a:pt x="68044" y="74929"/>
                  </a:lnTo>
                  <a:cubicBezTo>
                    <a:pt x="68044" y="97996"/>
                    <a:pt x="50827" y="106251"/>
                    <a:pt x="40066" y="106251"/>
                  </a:cubicBezTo>
                  <a:cubicBezTo>
                    <a:pt x="28349" y="106251"/>
                    <a:pt x="18545" y="97753"/>
                    <a:pt x="18545" y="85613"/>
                  </a:cubicBezTo>
                  <a:cubicBezTo>
                    <a:pt x="18545" y="72258"/>
                    <a:pt x="28588" y="52105"/>
                    <a:pt x="68044" y="50648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44" name="Forme libre 1743">
              <a:extLst>
                <a:ext uri="{FF2B5EF4-FFF2-40B4-BE49-F238E27FC236}">
                  <a16:creationId xmlns:a16="http://schemas.microsoft.com/office/drawing/2014/main" id="{943A74AA-69F0-825B-B73F-C4FDA9D1A06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047389" y="9002618"/>
              <a:ext cx="120278" cy="107322"/>
            </a:xfrm>
            <a:custGeom>
              <a:avLst/>
              <a:gdLst>
                <a:gd name="connsiteX0" fmla="*/ 18789 w 120278"/>
                <a:gd name="connsiteY0" fmla="*/ 23939 h 107322"/>
                <a:gd name="connsiteX1" fmla="*/ 18789 w 120278"/>
                <a:gd name="connsiteY1" fmla="*/ 89012 h 107322"/>
                <a:gd name="connsiteX2" fmla="*/ 138 w 120278"/>
                <a:gd name="connsiteY2" fmla="*/ 99938 h 107322"/>
                <a:gd name="connsiteX3" fmla="*/ 138 w 120278"/>
                <a:gd name="connsiteY3" fmla="*/ 107466 h 107322"/>
                <a:gd name="connsiteX4" fmla="*/ 27159 w 120278"/>
                <a:gd name="connsiteY4" fmla="*/ 106737 h 107322"/>
                <a:gd name="connsiteX5" fmla="*/ 53940 w 120278"/>
                <a:gd name="connsiteY5" fmla="*/ 107466 h 107322"/>
                <a:gd name="connsiteX6" fmla="*/ 53940 w 120278"/>
                <a:gd name="connsiteY6" fmla="*/ 99938 h 107322"/>
                <a:gd name="connsiteX7" fmla="*/ 35289 w 120278"/>
                <a:gd name="connsiteY7" fmla="*/ 89012 h 107322"/>
                <a:gd name="connsiteX8" fmla="*/ 35289 w 120278"/>
                <a:gd name="connsiteY8" fmla="*/ 44335 h 107322"/>
                <a:gd name="connsiteX9" fmla="*/ 67570 w 120278"/>
                <a:gd name="connsiteY9" fmla="*/ 5485 h 107322"/>
                <a:gd name="connsiteX10" fmla="*/ 85265 w 120278"/>
                <a:gd name="connsiteY10" fmla="*/ 32437 h 107322"/>
                <a:gd name="connsiteX11" fmla="*/ 85265 w 120278"/>
                <a:gd name="connsiteY11" fmla="*/ 89012 h 107322"/>
                <a:gd name="connsiteX12" fmla="*/ 66614 w 120278"/>
                <a:gd name="connsiteY12" fmla="*/ 99938 h 107322"/>
                <a:gd name="connsiteX13" fmla="*/ 66614 w 120278"/>
                <a:gd name="connsiteY13" fmla="*/ 107466 h 107322"/>
                <a:gd name="connsiteX14" fmla="*/ 93635 w 120278"/>
                <a:gd name="connsiteY14" fmla="*/ 106737 h 107322"/>
                <a:gd name="connsiteX15" fmla="*/ 120416 w 120278"/>
                <a:gd name="connsiteY15" fmla="*/ 107466 h 107322"/>
                <a:gd name="connsiteX16" fmla="*/ 120416 w 120278"/>
                <a:gd name="connsiteY16" fmla="*/ 99938 h 107322"/>
                <a:gd name="connsiteX17" fmla="*/ 101765 w 120278"/>
                <a:gd name="connsiteY17" fmla="*/ 92654 h 107322"/>
                <a:gd name="connsiteX18" fmla="*/ 101765 w 120278"/>
                <a:gd name="connsiteY18" fmla="*/ 46277 h 107322"/>
                <a:gd name="connsiteX19" fmla="*/ 94352 w 120278"/>
                <a:gd name="connsiteY19" fmla="*/ 9127 h 107322"/>
                <a:gd name="connsiteX20" fmla="*/ 69244 w 120278"/>
                <a:gd name="connsiteY20" fmla="*/ 143 h 107322"/>
                <a:gd name="connsiteX21" fmla="*/ 33854 w 120278"/>
                <a:gd name="connsiteY21" fmla="*/ 25638 h 107322"/>
                <a:gd name="connsiteX22" fmla="*/ 33854 w 120278"/>
                <a:gd name="connsiteY22" fmla="*/ 143 h 107322"/>
                <a:gd name="connsiteX23" fmla="*/ 138 w 120278"/>
                <a:gd name="connsiteY23" fmla="*/ 2814 h 107322"/>
                <a:gd name="connsiteX24" fmla="*/ 138 w 120278"/>
                <a:gd name="connsiteY24" fmla="*/ 10341 h 107322"/>
                <a:gd name="connsiteX25" fmla="*/ 18789 w 120278"/>
                <a:gd name="connsiteY25" fmla="*/ 23939 h 10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278" h="107322">
                  <a:moveTo>
                    <a:pt x="18789" y="23939"/>
                  </a:moveTo>
                  <a:lnTo>
                    <a:pt x="18789" y="89012"/>
                  </a:lnTo>
                  <a:cubicBezTo>
                    <a:pt x="18789" y="99938"/>
                    <a:pt x="16159" y="99938"/>
                    <a:pt x="138" y="99938"/>
                  </a:cubicBezTo>
                  <a:lnTo>
                    <a:pt x="138" y="107466"/>
                  </a:lnTo>
                  <a:cubicBezTo>
                    <a:pt x="8507" y="107223"/>
                    <a:pt x="20702" y="106737"/>
                    <a:pt x="27159" y="106737"/>
                  </a:cubicBezTo>
                  <a:cubicBezTo>
                    <a:pt x="33376" y="106737"/>
                    <a:pt x="45810" y="107223"/>
                    <a:pt x="53940" y="107466"/>
                  </a:cubicBezTo>
                  <a:lnTo>
                    <a:pt x="53940" y="99938"/>
                  </a:lnTo>
                  <a:cubicBezTo>
                    <a:pt x="37919" y="99938"/>
                    <a:pt x="35289" y="99938"/>
                    <a:pt x="35289" y="89012"/>
                  </a:cubicBezTo>
                  <a:lnTo>
                    <a:pt x="35289" y="44335"/>
                  </a:lnTo>
                  <a:cubicBezTo>
                    <a:pt x="35289" y="19083"/>
                    <a:pt x="52267" y="5485"/>
                    <a:pt x="67570" y="5485"/>
                  </a:cubicBezTo>
                  <a:cubicBezTo>
                    <a:pt x="82635" y="5485"/>
                    <a:pt x="85265" y="18597"/>
                    <a:pt x="85265" y="32437"/>
                  </a:cubicBezTo>
                  <a:lnTo>
                    <a:pt x="85265" y="89012"/>
                  </a:lnTo>
                  <a:cubicBezTo>
                    <a:pt x="85265" y="99938"/>
                    <a:pt x="82635" y="99938"/>
                    <a:pt x="66614" y="99938"/>
                  </a:cubicBezTo>
                  <a:lnTo>
                    <a:pt x="66614" y="107466"/>
                  </a:lnTo>
                  <a:cubicBezTo>
                    <a:pt x="74983" y="107223"/>
                    <a:pt x="87178" y="106737"/>
                    <a:pt x="93635" y="106737"/>
                  </a:cubicBezTo>
                  <a:cubicBezTo>
                    <a:pt x="99852" y="106737"/>
                    <a:pt x="112286" y="107223"/>
                    <a:pt x="120416" y="107466"/>
                  </a:cubicBezTo>
                  <a:lnTo>
                    <a:pt x="120416" y="99938"/>
                  </a:lnTo>
                  <a:cubicBezTo>
                    <a:pt x="107982" y="99938"/>
                    <a:pt x="102004" y="99938"/>
                    <a:pt x="101765" y="92654"/>
                  </a:cubicBezTo>
                  <a:lnTo>
                    <a:pt x="101765" y="46277"/>
                  </a:lnTo>
                  <a:cubicBezTo>
                    <a:pt x="101765" y="25396"/>
                    <a:pt x="101765" y="17869"/>
                    <a:pt x="94352" y="9127"/>
                  </a:cubicBezTo>
                  <a:cubicBezTo>
                    <a:pt x="91004" y="5000"/>
                    <a:pt x="83113" y="143"/>
                    <a:pt x="69244" y="143"/>
                  </a:cubicBezTo>
                  <a:cubicBezTo>
                    <a:pt x="51788" y="143"/>
                    <a:pt x="40550" y="10584"/>
                    <a:pt x="33854" y="25638"/>
                  </a:cubicBezTo>
                  <a:lnTo>
                    <a:pt x="33854" y="143"/>
                  </a:lnTo>
                  <a:lnTo>
                    <a:pt x="138" y="2814"/>
                  </a:lnTo>
                  <a:lnTo>
                    <a:pt x="138" y="10341"/>
                  </a:lnTo>
                  <a:cubicBezTo>
                    <a:pt x="16876" y="10341"/>
                    <a:pt x="18789" y="12041"/>
                    <a:pt x="18789" y="2393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45" name="Forme libre 1744">
              <a:extLst>
                <a:ext uri="{FF2B5EF4-FFF2-40B4-BE49-F238E27FC236}">
                  <a16:creationId xmlns:a16="http://schemas.microsoft.com/office/drawing/2014/main" id="{B5C2904A-019D-A949-2169-AF70D24577F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180235" y="8941430"/>
              <a:ext cx="120278" cy="168510"/>
            </a:xfrm>
            <a:custGeom>
              <a:avLst/>
              <a:gdLst>
                <a:gd name="connsiteX0" fmla="*/ 18795 w 120278"/>
                <a:gd name="connsiteY0" fmla="*/ 150200 h 168510"/>
                <a:gd name="connsiteX1" fmla="*/ 143 w 120278"/>
                <a:gd name="connsiteY1" fmla="*/ 161127 h 168510"/>
                <a:gd name="connsiteX2" fmla="*/ 143 w 120278"/>
                <a:gd name="connsiteY2" fmla="*/ 168654 h 168510"/>
                <a:gd name="connsiteX3" fmla="*/ 27164 w 120278"/>
                <a:gd name="connsiteY3" fmla="*/ 167925 h 168510"/>
                <a:gd name="connsiteX4" fmla="*/ 53946 w 120278"/>
                <a:gd name="connsiteY4" fmla="*/ 168654 h 168510"/>
                <a:gd name="connsiteX5" fmla="*/ 53946 w 120278"/>
                <a:gd name="connsiteY5" fmla="*/ 161127 h 168510"/>
                <a:gd name="connsiteX6" fmla="*/ 35294 w 120278"/>
                <a:gd name="connsiteY6" fmla="*/ 150200 h 168510"/>
                <a:gd name="connsiteX7" fmla="*/ 35294 w 120278"/>
                <a:gd name="connsiteY7" fmla="*/ 105523 h 168510"/>
                <a:gd name="connsiteX8" fmla="*/ 67576 w 120278"/>
                <a:gd name="connsiteY8" fmla="*/ 66673 h 168510"/>
                <a:gd name="connsiteX9" fmla="*/ 85271 w 120278"/>
                <a:gd name="connsiteY9" fmla="*/ 93625 h 168510"/>
                <a:gd name="connsiteX10" fmla="*/ 85271 w 120278"/>
                <a:gd name="connsiteY10" fmla="*/ 150200 h 168510"/>
                <a:gd name="connsiteX11" fmla="*/ 66619 w 120278"/>
                <a:gd name="connsiteY11" fmla="*/ 161127 h 168510"/>
                <a:gd name="connsiteX12" fmla="*/ 66619 w 120278"/>
                <a:gd name="connsiteY12" fmla="*/ 168654 h 168510"/>
                <a:gd name="connsiteX13" fmla="*/ 93640 w 120278"/>
                <a:gd name="connsiteY13" fmla="*/ 167925 h 168510"/>
                <a:gd name="connsiteX14" fmla="*/ 120422 w 120278"/>
                <a:gd name="connsiteY14" fmla="*/ 168654 h 168510"/>
                <a:gd name="connsiteX15" fmla="*/ 120422 w 120278"/>
                <a:gd name="connsiteY15" fmla="*/ 161127 h 168510"/>
                <a:gd name="connsiteX16" fmla="*/ 101770 w 120278"/>
                <a:gd name="connsiteY16" fmla="*/ 153842 h 168510"/>
                <a:gd name="connsiteX17" fmla="*/ 101770 w 120278"/>
                <a:gd name="connsiteY17" fmla="*/ 107466 h 168510"/>
                <a:gd name="connsiteX18" fmla="*/ 94358 w 120278"/>
                <a:gd name="connsiteY18" fmla="*/ 70316 h 168510"/>
                <a:gd name="connsiteX19" fmla="*/ 69250 w 120278"/>
                <a:gd name="connsiteY19" fmla="*/ 61332 h 168510"/>
                <a:gd name="connsiteX20" fmla="*/ 34577 w 120278"/>
                <a:gd name="connsiteY20" fmla="*/ 85127 h 168510"/>
                <a:gd name="connsiteX21" fmla="*/ 34577 w 120278"/>
                <a:gd name="connsiteY21" fmla="*/ 143 h 168510"/>
                <a:gd name="connsiteX22" fmla="*/ 143 w 120278"/>
                <a:gd name="connsiteY22" fmla="*/ 2814 h 168510"/>
                <a:gd name="connsiteX23" fmla="*/ 143 w 120278"/>
                <a:gd name="connsiteY23" fmla="*/ 10341 h 168510"/>
                <a:gd name="connsiteX24" fmla="*/ 18795 w 120278"/>
                <a:gd name="connsiteY24" fmla="*/ 23939 h 168510"/>
                <a:gd name="connsiteX25" fmla="*/ 18795 w 120278"/>
                <a:gd name="connsiteY25" fmla="*/ 150200 h 16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278" h="168510">
                  <a:moveTo>
                    <a:pt x="18795" y="150200"/>
                  </a:moveTo>
                  <a:cubicBezTo>
                    <a:pt x="18795" y="161127"/>
                    <a:pt x="16165" y="161127"/>
                    <a:pt x="143" y="161127"/>
                  </a:cubicBezTo>
                  <a:lnTo>
                    <a:pt x="143" y="168654"/>
                  </a:lnTo>
                  <a:cubicBezTo>
                    <a:pt x="8513" y="168411"/>
                    <a:pt x="20708" y="167925"/>
                    <a:pt x="27164" y="167925"/>
                  </a:cubicBezTo>
                  <a:cubicBezTo>
                    <a:pt x="33381" y="167925"/>
                    <a:pt x="45816" y="168411"/>
                    <a:pt x="53946" y="168654"/>
                  </a:cubicBezTo>
                  <a:lnTo>
                    <a:pt x="53946" y="161127"/>
                  </a:lnTo>
                  <a:cubicBezTo>
                    <a:pt x="37925" y="161127"/>
                    <a:pt x="35294" y="161127"/>
                    <a:pt x="35294" y="150200"/>
                  </a:cubicBezTo>
                  <a:lnTo>
                    <a:pt x="35294" y="105523"/>
                  </a:lnTo>
                  <a:cubicBezTo>
                    <a:pt x="35294" y="80271"/>
                    <a:pt x="52272" y="66673"/>
                    <a:pt x="67576" y="66673"/>
                  </a:cubicBezTo>
                  <a:cubicBezTo>
                    <a:pt x="82641" y="66673"/>
                    <a:pt x="85271" y="79785"/>
                    <a:pt x="85271" y="93625"/>
                  </a:cubicBezTo>
                  <a:lnTo>
                    <a:pt x="85271" y="150200"/>
                  </a:lnTo>
                  <a:cubicBezTo>
                    <a:pt x="85271" y="161127"/>
                    <a:pt x="82641" y="161127"/>
                    <a:pt x="66619" y="161127"/>
                  </a:cubicBezTo>
                  <a:lnTo>
                    <a:pt x="66619" y="168654"/>
                  </a:lnTo>
                  <a:cubicBezTo>
                    <a:pt x="74989" y="168411"/>
                    <a:pt x="87184" y="167925"/>
                    <a:pt x="93640" y="167925"/>
                  </a:cubicBezTo>
                  <a:cubicBezTo>
                    <a:pt x="99857" y="167925"/>
                    <a:pt x="112292" y="168411"/>
                    <a:pt x="120422" y="168654"/>
                  </a:cubicBezTo>
                  <a:lnTo>
                    <a:pt x="120422" y="161127"/>
                  </a:lnTo>
                  <a:cubicBezTo>
                    <a:pt x="107988" y="161127"/>
                    <a:pt x="102009" y="161127"/>
                    <a:pt x="101770" y="153842"/>
                  </a:cubicBezTo>
                  <a:lnTo>
                    <a:pt x="101770" y="107466"/>
                  </a:lnTo>
                  <a:cubicBezTo>
                    <a:pt x="101770" y="86584"/>
                    <a:pt x="101770" y="79057"/>
                    <a:pt x="94358" y="70316"/>
                  </a:cubicBezTo>
                  <a:cubicBezTo>
                    <a:pt x="91010" y="66188"/>
                    <a:pt x="83119" y="61332"/>
                    <a:pt x="69250" y="61332"/>
                  </a:cubicBezTo>
                  <a:cubicBezTo>
                    <a:pt x="49163" y="61332"/>
                    <a:pt x="38642" y="75900"/>
                    <a:pt x="34577" y="85127"/>
                  </a:cubicBezTo>
                  <a:lnTo>
                    <a:pt x="34577" y="143"/>
                  </a:lnTo>
                  <a:lnTo>
                    <a:pt x="143" y="2814"/>
                  </a:lnTo>
                  <a:lnTo>
                    <a:pt x="143" y="10341"/>
                  </a:lnTo>
                  <a:cubicBezTo>
                    <a:pt x="16882" y="10341"/>
                    <a:pt x="18795" y="12041"/>
                    <a:pt x="18795" y="23939"/>
                  </a:cubicBezTo>
                  <a:lnTo>
                    <a:pt x="18795" y="150200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46" name="Forme libre 1745">
              <a:extLst>
                <a:ext uri="{FF2B5EF4-FFF2-40B4-BE49-F238E27FC236}">
                  <a16:creationId xmlns:a16="http://schemas.microsoft.com/office/drawing/2014/main" id="{EFBB0FB4-654E-8703-3E1C-09B8E8F3DD29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358433" y="8941430"/>
              <a:ext cx="108322" cy="171181"/>
            </a:xfrm>
            <a:custGeom>
              <a:avLst/>
              <a:gdLst>
                <a:gd name="connsiteX0" fmla="*/ 55627 w 108322"/>
                <a:gd name="connsiteY0" fmla="*/ 2814 h 171181"/>
                <a:gd name="connsiteX1" fmla="*/ 52518 w 108322"/>
                <a:gd name="connsiteY1" fmla="*/ 143 h 171181"/>
                <a:gd name="connsiteX2" fmla="*/ 23345 w 108322"/>
                <a:gd name="connsiteY2" fmla="*/ 2572 h 171181"/>
                <a:gd name="connsiteX3" fmla="*/ 18802 w 108322"/>
                <a:gd name="connsiteY3" fmla="*/ 7428 h 171181"/>
                <a:gd name="connsiteX4" fmla="*/ 24541 w 108322"/>
                <a:gd name="connsiteY4" fmla="*/ 10341 h 171181"/>
                <a:gd name="connsiteX5" fmla="*/ 36497 w 108322"/>
                <a:gd name="connsiteY5" fmla="*/ 14469 h 171181"/>
                <a:gd name="connsiteX6" fmla="*/ 35780 w 108322"/>
                <a:gd name="connsiteY6" fmla="*/ 19325 h 171181"/>
                <a:gd name="connsiteX7" fmla="*/ 1107 w 108322"/>
                <a:gd name="connsiteY7" fmla="*/ 159184 h 171181"/>
                <a:gd name="connsiteX8" fmla="*/ 151 w 108322"/>
                <a:gd name="connsiteY8" fmla="*/ 164526 h 171181"/>
                <a:gd name="connsiteX9" fmla="*/ 7085 w 108322"/>
                <a:gd name="connsiteY9" fmla="*/ 171325 h 171181"/>
                <a:gd name="connsiteX10" fmla="*/ 15215 w 108322"/>
                <a:gd name="connsiteY10" fmla="*/ 166226 h 171181"/>
                <a:gd name="connsiteX11" fmla="*/ 28606 w 108322"/>
                <a:gd name="connsiteY11" fmla="*/ 113050 h 171181"/>
                <a:gd name="connsiteX12" fmla="*/ 56344 w 108322"/>
                <a:gd name="connsiteY12" fmla="*/ 133689 h 171181"/>
                <a:gd name="connsiteX13" fmla="*/ 55627 w 108322"/>
                <a:gd name="connsiteY13" fmla="*/ 138788 h 171181"/>
                <a:gd name="connsiteX14" fmla="*/ 54670 w 108322"/>
                <a:gd name="connsiteY14" fmla="*/ 147286 h 171181"/>
                <a:gd name="connsiteX15" fmla="*/ 76670 w 108322"/>
                <a:gd name="connsiteY15" fmla="*/ 171325 h 171181"/>
                <a:gd name="connsiteX16" fmla="*/ 95560 w 108322"/>
                <a:gd name="connsiteY16" fmla="*/ 158456 h 171181"/>
                <a:gd name="connsiteX17" fmla="*/ 104169 w 108322"/>
                <a:gd name="connsiteY17" fmla="*/ 133932 h 171181"/>
                <a:gd name="connsiteX18" fmla="*/ 101299 w 108322"/>
                <a:gd name="connsiteY18" fmla="*/ 131504 h 171181"/>
                <a:gd name="connsiteX19" fmla="*/ 97952 w 108322"/>
                <a:gd name="connsiteY19" fmla="*/ 135874 h 171181"/>
                <a:gd name="connsiteX20" fmla="*/ 77148 w 108322"/>
                <a:gd name="connsiteY20" fmla="*/ 165983 h 171181"/>
                <a:gd name="connsiteX21" fmla="*/ 69496 w 108322"/>
                <a:gd name="connsiteY21" fmla="*/ 154571 h 171181"/>
                <a:gd name="connsiteX22" fmla="*/ 71409 w 108322"/>
                <a:gd name="connsiteY22" fmla="*/ 140973 h 171181"/>
                <a:gd name="connsiteX23" fmla="*/ 72366 w 108322"/>
                <a:gd name="connsiteY23" fmla="*/ 133446 h 171181"/>
                <a:gd name="connsiteX24" fmla="*/ 36975 w 108322"/>
                <a:gd name="connsiteY24" fmla="*/ 107951 h 171181"/>
                <a:gd name="connsiteX25" fmla="*/ 57540 w 108322"/>
                <a:gd name="connsiteY25" fmla="*/ 89983 h 171181"/>
                <a:gd name="connsiteX26" fmla="*/ 91734 w 108322"/>
                <a:gd name="connsiteY26" fmla="*/ 66673 h 171181"/>
                <a:gd name="connsiteX27" fmla="*/ 93887 w 108322"/>
                <a:gd name="connsiteY27" fmla="*/ 66916 h 171181"/>
                <a:gd name="connsiteX28" fmla="*/ 98908 w 108322"/>
                <a:gd name="connsiteY28" fmla="*/ 68859 h 171181"/>
                <a:gd name="connsiteX29" fmla="*/ 99865 w 108322"/>
                <a:gd name="connsiteY29" fmla="*/ 69830 h 171181"/>
                <a:gd name="connsiteX30" fmla="*/ 86235 w 108322"/>
                <a:gd name="connsiteY30" fmla="*/ 82942 h 171181"/>
                <a:gd name="connsiteX31" fmla="*/ 95321 w 108322"/>
                <a:gd name="connsiteY31" fmla="*/ 91440 h 171181"/>
                <a:gd name="connsiteX32" fmla="*/ 108473 w 108322"/>
                <a:gd name="connsiteY32" fmla="*/ 76629 h 171181"/>
                <a:gd name="connsiteX33" fmla="*/ 92213 w 108322"/>
                <a:gd name="connsiteY33" fmla="*/ 61332 h 171181"/>
                <a:gd name="connsiteX34" fmla="*/ 57301 w 108322"/>
                <a:gd name="connsiteY34" fmla="*/ 82699 h 171181"/>
                <a:gd name="connsiteX35" fmla="*/ 30758 w 108322"/>
                <a:gd name="connsiteY35" fmla="*/ 105280 h 171181"/>
                <a:gd name="connsiteX36" fmla="*/ 55627 w 108322"/>
                <a:gd name="connsiteY36" fmla="*/ 2814 h 17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8322" h="171181">
                  <a:moveTo>
                    <a:pt x="55627" y="2814"/>
                  </a:moveTo>
                  <a:cubicBezTo>
                    <a:pt x="55627" y="2572"/>
                    <a:pt x="55627" y="143"/>
                    <a:pt x="52518" y="143"/>
                  </a:cubicBezTo>
                  <a:cubicBezTo>
                    <a:pt x="47019" y="143"/>
                    <a:pt x="29563" y="2086"/>
                    <a:pt x="23345" y="2572"/>
                  </a:cubicBezTo>
                  <a:cubicBezTo>
                    <a:pt x="21433" y="2814"/>
                    <a:pt x="18802" y="3057"/>
                    <a:pt x="18802" y="7428"/>
                  </a:cubicBezTo>
                  <a:cubicBezTo>
                    <a:pt x="18802" y="10341"/>
                    <a:pt x="20954" y="10341"/>
                    <a:pt x="24541" y="10341"/>
                  </a:cubicBezTo>
                  <a:cubicBezTo>
                    <a:pt x="36019" y="10341"/>
                    <a:pt x="36497" y="12041"/>
                    <a:pt x="36497" y="14469"/>
                  </a:cubicBezTo>
                  <a:lnTo>
                    <a:pt x="35780" y="19325"/>
                  </a:lnTo>
                  <a:lnTo>
                    <a:pt x="1107" y="159184"/>
                  </a:lnTo>
                  <a:cubicBezTo>
                    <a:pt x="151" y="162583"/>
                    <a:pt x="151" y="163069"/>
                    <a:pt x="151" y="164526"/>
                  </a:cubicBezTo>
                  <a:cubicBezTo>
                    <a:pt x="151" y="170111"/>
                    <a:pt x="4933" y="171325"/>
                    <a:pt x="7085" y="171325"/>
                  </a:cubicBezTo>
                  <a:cubicBezTo>
                    <a:pt x="10194" y="171325"/>
                    <a:pt x="13781" y="169139"/>
                    <a:pt x="15215" y="166226"/>
                  </a:cubicBezTo>
                  <a:cubicBezTo>
                    <a:pt x="16411" y="164040"/>
                    <a:pt x="27171" y="119120"/>
                    <a:pt x="28606" y="113050"/>
                  </a:cubicBezTo>
                  <a:cubicBezTo>
                    <a:pt x="36736" y="113779"/>
                    <a:pt x="56344" y="117664"/>
                    <a:pt x="56344" y="133689"/>
                  </a:cubicBezTo>
                  <a:cubicBezTo>
                    <a:pt x="56344" y="135389"/>
                    <a:pt x="56344" y="136360"/>
                    <a:pt x="55627" y="138788"/>
                  </a:cubicBezTo>
                  <a:cubicBezTo>
                    <a:pt x="55149" y="141702"/>
                    <a:pt x="54670" y="144616"/>
                    <a:pt x="54670" y="147286"/>
                  </a:cubicBezTo>
                  <a:cubicBezTo>
                    <a:pt x="54670" y="161612"/>
                    <a:pt x="64235" y="171325"/>
                    <a:pt x="76670" y="171325"/>
                  </a:cubicBezTo>
                  <a:cubicBezTo>
                    <a:pt x="83843" y="171325"/>
                    <a:pt x="90300" y="167440"/>
                    <a:pt x="95560" y="158456"/>
                  </a:cubicBezTo>
                  <a:cubicBezTo>
                    <a:pt x="101538" y="147772"/>
                    <a:pt x="104169" y="134417"/>
                    <a:pt x="104169" y="133932"/>
                  </a:cubicBezTo>
                  <a:cubicBezTo>
                    <a:pt x="104169" y="131504"/>
                    <a:pt x="102017" y="131504"/>
                    <a:pt x="101299" y="131504"/>
                  </a:cubicBezTo>
                  <a:cubicBezTo>
                    <a:pt x="98908" y="131504"/>
                    <a:pt x="98669" y="132475"/>
                    <a:pt x="97952" y="135874"/>
                  </a:cubicBezTo>
                  <a:cubicBezTo>
                    <a:pt x="93169" y="153599"/>
                    <a:pt x="87669" y="165983"/>
                    <a:pt x="77148" y="165983"/>
                  </a:cubicBezTo>
                  <a:cubicBezTo>
                    <a:pt x="72605" y="165983"/>
                    <a:pt x="69496" y="163312"/>
                    <a:pt x="69496" y="154571"/>
                  </a:cubicBezTo>
                  <a:cubicBezTo>
                    <a:pt x="69496" y="150443"/>
                    <a:pt x="70453" y="144858"/>
                    <a:pt x="71409" y="140973"/>
                  </a:cubicBezTo>
                  <a:cubicBezTo>
                    <a:pt x="72366" y="136846"/>
                    <a:pt x="72366" y="135874"/>
                    <a:pt x="72366" y="133446"/>
                  </a:cubicBezTo>
                  <a:cubicBezTo>
                    <a:pt x="72366" y="117664"/>
                    <a:pt x="57301" y="110622"/>
                    <a:pt x="36975" y="107951"/>
                  </a:cubicBezTo>
                  <a:cubicBezTo>
                    <a:pt x="44388" y="103581"/>
                    <a:pt x="52040" y="95811"/>
                    <a:pt x="57540" y="89983"/>
                  </a:cubicBezTo>
                  <a:cubicBezTo>
                    <a:pt x="69018" y="77114"/>
                    <a:pt x="80017" y="66673"/>
                    <a:pt x="91734" y="66673"/>
                  </a:cubicBezTo>
                  <a:cubicBezTo>
                    <a:pt x="93169" y="66673"/>
                    <a:pt x="93408" y="66673"/>
                    <a:pt x="93887" y="66916"/>
                  </a:cubicBezTo>
                  <a:cubicBezTo>
                    <a:pt x="96756" y="67402"/>
                    <a:pt x="96995" y="67402"/>
                    <a:pt x="98908" y="68859"/>
                  </a:cubicBezTo>
                  <a:cubicBezTo>
                    <a:pt x="99386" y="69102"/>
                    <a:pt x="99386" y="69344"/>
                    <a:pt x="99865" y="69830"/>
                  </a:cubicBezTo>
                  <a:cubicBezTo>
                    <a:pt x="88387" y="70558"/>
                    <a:pt x="86235" y="80028"/>
                    <a:pt x="86235" y="82942"/>
                  </a:cubicBezTo>
                  <a:cubicBezTo>
                    <a:pt x="86235" y="86827"/>
                    <a:pt x="88865" y="91440"/>
                    <a:pt x="95321" y="91440"/>
                  </a:cubicBezTo>
                  <a:cubicBezTo>
                    <a:pt x="101538" y="91440"/>
                    <a:pt x="108473" y="86098"/>
                    <a:pt x="108473" y="76629"/>
                  </a:cubicBezTo>
                  <a:cubicBezTo>
                    <a:pt x="108473" y="69344"/>
                    <a:pt x="102973" y="61332"/>
                    <a:pt x="92213" y="61332"/>
                  </a:cubicBezTo>
                  <a:cubicBezTo>
                    <a:pt x="85517" y="61332"/>
                    <a:pt x="74518" y="63274"/>
                    <a:pt x="57301" y="82699"/>
                  </a:cubicBezTo>
                  <a:cubicBezTo>
                    <a:pt x="49171" y="91926"/>
                    <a:pt x="39845" y="101638"/>
                    <a:pt x="30758" y="105280"/>
                  </a:cubicBezTo>
                  <a:lnTo>
                    <a:pt x="55627" y="2814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47" name="Forme libre 1746">
              <a:extLst>
                <a:ext uri="{FF2B5EF4-FFF2-40B4-BE49-F238E27FC236}">
                  <a16:creationId xmlns:a16="http://schemas.microsoft.com/office/drawing/2014/main" id="{7738973C-570F-2C2D-B79E-2B372E58391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486623" y="8944101"/>
              <a:ext cx="144429" cy="165839"/>
            </a:xfrm>
            <a:custGeom>
              <a:avLst/>
              <a:gdLst>
                <a:gd name="connsiteX0" fmla="*/ 80262 w 144429"/>
                <a:gd name="connsiteY0" fmla="*/ 19083 h 165839"/>
                <a:gd name="connsiteX1" fmla="*/ 105609 w 144429"/>
                <a:gd name="connsiteY1" fmla="*/ 7671 h 165839"/>
                <a:gd name="connsiteX2" fmla="*/ 114696 w 144429"/>
                <a:gd name="connsiteY2" fmla="*/ 3057 h 165839"/>
                <a:gd name="connsiteX3" fmla="*/ 110870 w 144429"/>
                <a:gd name="connsiteY3" fmla="*/ 143 h 165839"/>
                <a:gd name="connsiteX4" fmla="*/ 75480 w 144429"/>
                <a:gd name="connsiteY4" fmla="*/ 872 h 165839"/>
                <a:gd name="connsiteX5" fmla="*/ 43676 w 144429"/>
                <a:gd name="connsiteY5" fmla="*/ 143 h 165839"/>
                <a:gd name="connsiteX6" fmla="*/ 39133 w 144429"/>
                <a:gd name="connsiteY6" fmla="*/ 5000 h 165839"/>
                <a:gd name="connsiteX7" fmla="*/ 45828 w 144429"/>
                <a:gd name="connsiteY7" fmla="*/ 7671 h 165839"/>
                <a:gd name="connsiteX8" fmla="*/ 54915 w 144429"/>
                <a:gd name="connsiteY8" fmla="*/ 8156 h 165839"/>
                <a:gd name="connsiteX9" fmla="*/ 61371 w 144429"/>
                <a:gd name="connsiteY9" fmla="*/ 12041 h 165839"/>
                <a:gd name="connsiteX10" fmla="*/ 60415 w 144429"/>
                <a:gd name="connsiteY10" fmla="*/ 16654 h 165839"/>
                <a:gd name="connsiteX11" fmla="*/ 28373 w 144429"/>
                <a:gd name="connsiteY11" fmla="*/ 147044 h 165839"/>
                <a:gd name="connsiteX12" fmla="*/ 6612 w 144429"/>
                <a:gd name="connsiteY12" fmla="*/ 158456 h 165839"/>
                <a:gd name="connsiteX13" fmla="*/ 156 w 144429"/>
                <a:gd name="connsiteY13" fmla="*/ 163312 h 165839"/>
                <a:gd name="connsiteX14" fmla="*/ 6612 w 144429"/>
                <a:gd name="connsiteY14" fmla="*/ 165983 h 165839"/>
                <a:gd name="connsiteX15" fmla="*/ 117326 w 144429"/>
                <a:gd name="connsiteY15" fmla="*/ 165983 h 165839"/>
                <a:gd name="connsiteX16" fmla="*/ 124739 w 144429"/>
                <a:gd name="connsiteY16" fmla="*/ 161855 h 165839"/>
                <a:gd name="connsiteX17" fmla="*/ 143629 w 144429"/>
                <a:gd name="connsiteY17" fmla="*/ 109408 h 165839"/>
                <a:gd name="connsiteX18" fmla="*/ 144586 w 144429"/>
                <a:gd name="connsiteY18" fmla="*/ 106009 h 165839"/>
                <a:gd name="connsiteX19" fmla="*/ 141716 w 144429"/>
                <a:gd name="connsiteY19" fmla="*/ 103338 h 165839"/>
                <a:gd name="connsiteX20" fmla="*/ 137651 w 144429"/>
                <a:gd name="connsiteY20" fmla="*/ 108437 h 165839"/>
                <a:gd name="connsiteX21" fmla="*/ 77632 w 144429"/>
                <a:gd name="connsiteY21" fmla="*/ 158456 h 165839"/>
                <a:gd name="connsiteX22" fmla="*/ 55154 w 144429"/>
                <a:gd name="connsiteY22" fmla="*/ 158456 h 165839"/>
                <a:gd name="connsiteX23" fmla="*/ 49894 w 144429"/>
                <a:gd name="connsiteY23" fmla="*/ 158213 h 165839"/>
                <a:gd name="connsiteX24" fmla="*/ 46785 w 144429"/>
                <a:gd name="connsiteY24" fmla="*/ 155785 h 165839"/>
                <a:gd name="connsiteX25" fmla="*/ 47981 w 144429"/>
                <a:gd name="connsiteY25" fmla="*/ 150200 h 165839"/>
                <a:gd name="connsiteX26" fmla="*/ 80262 w 144429"/>
                <a:gd name="connsiteY26" fmla="*/ 19083 h 16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429" h="165839">
                  <a:moveTo>
                    <a:pt x="80262" y="19083"/>
                  </a:moveTo>
                  <a:cubicBezTo>
                    <a:pt x="82414" y="10341"/>
                    <a:pt x="83132" y="7671"/>
                    <a:pt x="105609" y="7671"/>
                  </a:cubicBezTo>
                  <a:cubicBezTo>
                    <a:pt x="112783" y="7671"/>
                    <a:pt x="114696" y="7671"/>
                    <a:pt x="114696" y="3057"/>
                  </a:cubicBezTo>
                  <a:cubicBezTo>
                    <a:pt x="114696" y="143"/>
                    <a:pt x="112065" y="143"/>
                    <a:pt x="110870" y="143"/>
                  </a:cubicBezTo>
                  <a:cubicBezTo>
                    <a:pt x="102979" y="143"/>
                    <a:pt x="83371" y="872"/>
                    <a:pt x="75480" y="872"/>
                  </a:cubicBezTo>
                  <a:cubicBezTo>
                    <a:pt x="68306" y="872"/>
                    <a:pt x="50850" y="143"/>
                    <a:pt x="43676" y="143"/>
                  </a:cubicBezTo>
                  <a:cubicBezTo>
                    <a:pt x="42003" y="143"/>
                    <a:pt x="39133" y="143"/>
                    <a:pt x="39133" y="5000"/>
                  </a:cubicBezTo>
                  <a:cubicBezTo>
                    <a:pt x="39133" y="7671"/>
                    <a:pt x="41285" y="7671"/>
                    <a:pt x="45828" y="7671"/>
                  </a:cubicBezTo>
                  <a:cubicBezTo>
                    <a:pt x="46307" y="7671"/>
                    <a:pt x="50850" y="7671"/>
                    <a:pt x="54915" y="8156"/>
                  </a:cubicBezTo>
                  <a:cubicBezTo>
                    <a:pt x="59219" y="8642"/>
                    <a:pt x="61371" y="8885"/>
                    <a:pt x="61371" y="12041"/>
                  </a:cubicBezTo>
                  <a:cubicBezTo>
                    <a:pt x="61371" y="13012"/>
                    <a:pt x="61132" y="13741"/>
                    <a:pt x="60415" y="16654"/>
                  </a:cubicBezTo>
                  <a:lnTo>
                    <a:pt x="28373" y="147044"/>
                  </a:lnTo>
                  <a:cubicBezTo>
                    <a:pt x="25981" y="156513"/>
                    <a:pt x="25503" y="158456"/>
                    <a:pt x="6612" y="158456"/>
                  </a:cubicBezTo>
                  <a:cubicBezTo>
                    <a:pt x="2547" y="158456"/>
                    <a:pt x="156" y="158456"/>
                    <a:pt x="156" y="163312"/>
                  </a:cubicBezTo>
                  <a:cubicBezTo>
                    <a:pt x="156" y="165983"/>
                    <a:pt x="2308" y="165983"/>
                    <a:pt x="6612" y="165983"/>
                  </a:cubicBezTo>
                  <a:lnTo>
                    <a:pt x="117326" y="165983"/>
                  </a:lnTo>
                  <a:cubicBezTo>
                    <a:pt x="123065" y="165983"/>
                    <a:pt x="123304" y="165983"/>
                    <a:pt x="124739" y="161855"/>
                  </a:cubicBezTo>
                  <a:lnTo>
                    <a:pt x="143629" y="109408"/>
                  </a:lnTo>
                  <a:cubicBezTo>
                    <a:pt x="144586" y="106737"/>
                    <a:pt x="144586" y="106251"/>
                    <a:pt x="144586" y="106009"/>
                  </a:cubicBezTo>
                  <a:cubicBezTo>
                    <a:pt x="144586" y="105037"/>
                    <a:pt x="143869" y="103338"/>
                    <a:pt x="141716" y="103338"/>
                  </a:cubicBezTo>
                  <a:cubicBezTo>
                    <a:pt x="139564" y="103338"/>
                    <a:pt x="139325" y="104552"/>
                    <a:pt x="137651" y="108437"/>
                  </a:cubicBezTo>
                  <a:cubicBezTo>
                    <a:pt x="129521" y="130775"/>
                    <a:pt x="119000" y="158456"/>
                    <a:pt x="77632" y="158456"/>
                  </a:cubicBezTo>
                  <a:lnTo>
                    <a:pt x="55154" y="158456"/>
                  </a:lnTo>
                  <a:cubicBezTo>
                    <a:pt x="51807" y="158456"/>
                    <a:pt x="51328" y="158456"/>
                    <a:pt x="49894" y="158213"/>
                  </a:cubicBezTo>
                  <a:cubicBezTo>
                    <a:pt x="47502" y="157970"/>
                    <a:pt x="46785" y="157727"/>
                    <a:pt x="46785" y="155785"/>
                  </a:cubicBezTo>
                  <a:cubicBezTo>
                    <a:pt x="46785" y="155056"/>
                    <a:pt x="46785" y="154571"/>
                    <a:pt x="47981" y="150200"/>
                  </a:cubicBezTo>
                  <a:lnTo>
                    <a:pt x="80262" y="19083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48" name="Forme libre 1747">
              <a:extLst>
                <a:ext uri="{FF2B5EF4-FFF2-40B4-BE49-F238E27FC236}">
                  <a16:creationId xmlns:a16="http://schemas.microsoft.com/office/drawing/2014/main" id="{2B5FB067-A4A2-A33B-7141-B164B2C9AB8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112381" y="8836063"/>
              <a:ext cx="117887" cy="154427"/>
            </a:xfrm>
            <a:custGeom>
              <a:avLst/>
              <a:gdLst>
                <a:gd name="connsiteX0" fmla="*/ 34616 w 117887"/>
                <a:gd name="connsiteY0" fmla="*/ 16162 h 154427"/>
                <a:gd name="connsiteX1" fmla="*/ 34616 w 117887"/>
                <a:gd name="connsiteY1" fmla="*/ 137 h 154427"/>
                <a:gd name="connsiteX2" fmla="*/ 182 w 117887"/>
                <a:gd name="connsiteY2" fmla="*/ 2808 h 154427"/>
                <a:gd name="connsiteX3" fmla="*/ 182 w 117887"/>
                <a:gd name="connsiteY3" fmla="*/ 10335 h 154427"/>
                <a:gd name="connsiteX4" fmla="*/ 18834 w 117887"/>
                <a:gd name="connsiteY4" fmla="*/ 22475 h 154427"/>
                <a:gd name="connsiteX5" fmla="*/ 18834 w 117887"/>
                <a:gd name="connsiteY5" fmla="*/ 136110 h 154427"/>
                <a:gd name="connsiteX6" fmla="*/ 182 w 117887"/>
                <a:gd name="connsiteY6" fmla="*/ 147037 h 154427"/>
                <a:gd name="connsiteX7" fmla="*/ 182 w 117887"/>
                <a:gd name="connsiteY7" fmla="*/ 154564 h 154427"/>
                <a:gd name="connsiteX8" fmla="*/ 26964 w 117887"/>
                <a:gd name="connsiteY8" fmla="*/ 153835 h 154427"/>
                <a:gd name="connsiteX9" fmla="*/ 53985 w 117887"/>
                <a:gd name="connsiteY9" fmla="*/ 154564 h 154427"/>
                <a:gd name="connsiteX10" fmla="*/ 53985 w 117887"/>
                <a:gd name="connsiteY10" fmla="*/ 147037 h 154427"/>
                <a:gd name="connsiteX11" fmla="*/ 35333 w 117887"/>
                <a:gd name="connsiteY11" fmla="*/ 136110 h 154427"/>
                <a:gd name="connsiteX12" fmla="*/ 35333 w 117887"/>
                <a:gd name="connsiteY12" fmla="*/ 95318 h 154427"/>
                <a:gd name="connsiteX13" fmla="*/ 35333 w 117887"/>
                <a:gd name="connsiteY13" fmla="*/ 93133 h 154427"/>
                <a:gd name="connsiteX14" fmla="*/ 64745 w 117887"/>
                <a:gd name="connsiteY14" fmla="*/ 110130 h 154427"/>
                <a:gd name="connsiteX15" fmla="*/ 118070 w 117887"/>
                <a:gd name="connsiteY15" fmla="*/ 55012 h 154427"/>
                <a:gd name="connsiteX16" fmla="*/ 68093 w 117887"/>
                <a:gd name="connsiteY16" fmla="*/ 137 h 154427"/>
                <a:gd name="connsiteX17" fmla="*/ 34616 w 117887"/>
                <a:gd name="connsiteY17" fmla="*/ 16162 h 154427"/>
                <a:gd name="connsiteX18" fmla="*/ 35333 w 117887"/>
                <a:gd name="connsiteY18" fmla="*/ 79778 h 154427"/>
                <a:gd name="connsiteX19" fmla="*/ 35333 w 117887"/>
                <a:gd name="connsiteY19" fmla="*/ 25632 h 154427"/>
                <a:gd name="connsiteX20" fmla="*/ 66180 w 117887"/>
                <a:gd name="connsiteY20" fmla="*/ 6207 h 154427"/>
                <a:gd name="connsiteX21" fmla="*/ 98222 w 117887"/>
                <a:gd name="connsiteY21" fmla="*/ 55012 h 154427"/>
                <a:gd name="connsiteX22" fmla="*/ 63789 w 117887"/>
                <a:gd name="connsiteY22" fmla="*/ 104788 h 154427"/>
                <a:gd name="connsiteX23" fmla="*/ 38681 w 117887"/>
                <a:gd name="connsiteY23" fmla="*/ 89976 h 154427"/>
                <a:gd name="connsiteX24" fmla="*/ 35333 w 117887"/>
                <a:gd name="connsiteY24" fmla="*/ 79778 h 15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87" h="154427">
                  <a:moveTo>
                    <a:pt x="34616" y="16162"/>
                  </a:moveTo>
                  <a:lnTo>
                    <a:pt x="34616" y="137"/>
                  </a:lnTo>
                  <a:lnTo>
                    <a:pt x="182" y="2808"/>
                  </a:lnTo>
                  <a:lnTo>
                    <a:pt x="182" y="10335"/>
                  </a:lnTo>
                  <a:cubicBezTo>
                    <a:pt x="17160" y="10335"/>
                    <a:pt x="18834" y="11791"/>
                    <a:pt x="18834" y="22475"/>
                  </a:cubicBezTo>
                  <a:lnTo>
                    <a:pt x="18834" y="136110"/>
                  </a:lnTo>
                  <a:cubicBezTo>
                    <a:pt x="18834" y="147037"/>
                    <a:pt x="16203" y="147037"/>
                    <a:pt x="182" y="147037"/>
                  </a:cubicBezTo>
                  <a:lnTo>
                    <a:pt x="182" y="154564"/>
                  </a:lnTo>
                  <a:cubicBezTo>
                    <a:pt x="8312" y="154321"/>
                    <a:pt x="20747" y="153835"/>
                    <a:pt x="26964" y="153835"/>
                  </a:cubicBezTo>
                  <a:cubicBezTo>
                    <a:pt x="33420" y="153835"/>
                    <a:pt x="45616" y="154321"/>
                    <a:pt x="53985" y="154564"/>
                  </a:cubicBezTo>
                  <a:lnTo>
                    <a:pt x="53985" y="147037"/>
                  </a:lnTo>
                  <a:cubicBezTo>
                    <a:pt x="37964" y="147037"/>
                    <a:pt x="35333" y="147037"/>
                    <a:pt x="35333" y="136110"/>
                  </a:cubicBezTo>
                  <a:lnTo>
                    <a:pt x="35333" y="95318"/>
                  </a:lnTo>
                  <a:lnTo>
                    <a:pt x="35333" y="93133"/>
                  </a:lnTo>
                  <a:cubicBezTo>
                    <a:pt x="36529" y="97018"/>
                    <a:pt x="46572" y="110130"/>
                    <a:pt x="64745" y="110130"/>
                  </a:cubicBezTo>
                  <a:cubicBezTo>
                    <a:pt x="93201" y="110130"/>
                    <a:pt x="118070" y="86334"/>
                    <a:pt x="118070" y="55012"/>
                  </a:cubicBezTo>
                  <a:cubicBezTo>
                    <a:pt x="118070" y="24175"/>
                    <a:pt x="94875" y="137"/>
                    <a:pt x="68093" y="137"/>
                  </a:cubicBezTo>
                  <a:cubicBezTo>
                    <a:pt x="49441" y="137"/>
                    <a:pt x="39398" y="10820"/>
                    <a:pt x="34616" y="16162"/>
                  </a:cubicBezTo>
                  <a:close/>
                  <a:moveTo>
                    <a:pt x="35333" y="79778"/>
                  </a:moveTo>
                  <a:lnTo>
                    <a:pt x="35333" y="25632"/>
                  </a:lnTo>
                  <a:cubicBezTo>
                    <a:pt x="42268" y="13248"/>
                    <a:pt x="53985" y="6207"/>
                    <a:pt x="66180" y="6207"/>
                  </a:cubicBezTo>
                  <a:cubicBezTo>
                    <a:pt x="83636" y="6207"/>
                    <a:pt x="98222" y="27574"/>
                    <a:pt x="98222" y="55012"/>
                  </a:cubicBezTo>
                  <a:cubicBezTo>
                    <a:pt x="98222" y="84392"/>
                    <a:pt x="81484" y="104788"/>
                    <a:pt x="63789" y="104788"/>
                  </a:cubicBezTo>
                  <a:cubicBezTo>
                    <a:pt x="54224" y="104788"/>
                    <a:pt x="45137" y="99932"/>
                    <a:pt x="38681" y="89976"/>
                  </a:cubicBezTo>
                  <a:cubicBezTo>
                    <a:pt x="35333" y="84877"/>
                    <a:pt x="35333" y="84635"/>
                    <a:pt x="35333" y="79778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49" name="Forme libre 1748">
              <a:extLst>
                <a:ext uri="{FF2B5EF4-FFF2-40B4-BE49-F238E27FC236}">
                  <a16:creationId xmlns:a16="http://schemas.microsoft.com/office/drawing/2014/main" id="{1A47ABD0-462C-9947-1BE4-25D537DA240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251869" y="8834606"/>
              <a:ext cx="105931" cy="111449"/>
            </a:xfrm>
            <a:custGeom>
              <a:avLst/>
              <a:gdLst>
                <a:gd name="connsiteX0" fmla="*/ 106119 w 105931"/>
                <a:gd name="connsiteY0" fmla="*/ 56954 h 111449"/>
                <a:gd name="connsiteX1" fmla="*/ 53273 w 105931"/>
                <a:gd name="connsiteY1" fmla="*/ 137 h 111449"/>
                <a:gd name="connsiteX2" fmla="*/ 188 w 105931"/>
                <a:gd name="connsiteY2" fmla="*/ 56954 h 111449"/>
                <a:gd name="connsiteX3" fmla="*/ 53034 w 105931"/>
                <a:gd name="connsiteY3" fmla="*/ 111586 h 111449"/>
                <a:gd name="connsiteX4" fmla="*/ 106119 w 105931"/>
                <a:gd name="connsiteY4" fmla="*/ 56954 h 111449"/>
                <a:gd name="connsiteX5" fmla="*/ 53273 w 105931"/>
                <a:gd name="connsiteY5" fmla="*/ 105516 h 111449"/>
                <a:gd name="connsiteX6" fmla="*/ 26013 w 105931"/>
                <a:gd name="connsiteY6" fmla="*/ 89248 h 111449"/>
                <a:gd name="connsiteX7" fmla="*/ 20035 w 105931"/>
                <a:gd name="connsiteY7" fmla="*/ 55012 h 111449"/>
                <a:gd name="connsiteX8" fmla="*/ 25774 w 105931"/>
                <a:gd name="connsiteY8" fmla="*/ 21747 h 111449"/>
                <a:gd name="connsiteX9" fmla="*/ 53034 w 105931"/>
                <a:gd name="connsiteY9" fmla="*/ 5478 h 111449"/>
                <a:gd name="connsiteX10" fmla="*/ 80055 w 105931"/>
                <a:gd name="connsiteY10" fmla="*/ 21261 h 111449"/>
                <a:gd name="connsiteX11" fmla="*/ 86272 w 105931"/>
                <a:gd name="connsiteY11" fmla="*/ 55012 h 111449"/>
                <a:gd name="connsiteX12" fmla="*/ 81011 w 105931"/>
                <a:gd name="connsiteY12" fmla="*/ 87548 h 111449"/>
                <a:gd name="connsiteX13" fmla="*/ 53273 w 105931"/>
                <a:gd name="connsiteY13" fmla="*/ 105516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931" h="111449">
                  <a:moveTo>
                    <a:pt x="106119" y="56954"/>
                  </a:moveTo>
                  <a:cubicBezTo>
                    <a:pt x="106119" y="25874"/>
                    <a:pt x="82207" y="137"/>
                    <a:pt x="53273" y="137"/>
                  </a:cubicBezTo>
                  <a:cubicBezTo>
                    <a:pt x="23383" y="137"/>
                    <a:pt x="188" y="26603"/>
                    <a:pt x="188" y="56954"/>
                  </a:cubicBezTo>
                  <a:cubicBezTo>
                    <a:pt x="188" y="88277"/>
                    <a:pt x="25057" y="111586"/>
                    <a:pt x="53034" y="111586"/>
                  </a:cubicBezTo>
                  <a:cubicBezTo>
                    <a:pt x="81968" y="111586"/>
                    <a:pt x="106119" y="87791"/>
                    <a:pt x="106119" y="56954"/>
                  </a:cubicBezTo>
                  <a:close/>
                  <a:moveTo>
                    <a:pt x="53273" y="105516"/>
                  </a:moveTo>
                  <a:cubicBezTo>
                    <a:pt x="42991" y="105516"/>
                    <a:pt x="32470" y="100417"/>
                    <a:pt x="26013" y="89248"/>
                  </a:cubicBezTo>
                  <a:cubicBezTo>
                    <a:pt x="20035" y="78564"/>
                    <a:pt x="20035" y="63753"/>
                    <a:pt x="20035" y="55012"/>
                  </a:cubicBezTo>
                  <a:cubicBezTo>
                    <a:pt x="20035" y="45542"/>
                    <a:pt x="20035" y="32430"/>
                    <a:pt x="25774" y="21747"/>
                  </a:cubicBezTo>
                  <a:cubicBezTo>
                    <a:pt x="32230" y="10577"/>
                    <a:pt x="43469" y="5478"/>
                    <a:pt x="53034" y="5478"/>
                  </a:cubicBezTo>
                  <a:cubicBezTo>
                    <a:pt x="63555" y="5478"/>
                    <a:pt x="73838" y="10820"/>
                    <a:pt x="80055" y="21261"/>
                  </a:cubicBezTo>
                  <a:cubicBezTo>
                    <a:pt x="86272" y="31702"/>
                    <a:pt x="86272" y="45785"/>
                    <a:pt x="86272" y="55012"/>
                  </a:cubicBezTo>
                  <a:cubicBezTo>
                    <a:pt x="86272" y="63753"/>
                    <a:pt x="86272" y="76865"/>
                    <a:pt x="81011" y="87548"/>
                  </a:cubicBezTo>
                  <a:cubicBezTo>
                    <a:pt x="75751" y="98475"/>
                    <a:pt x="65229" y="105516"/>
                    <a:pt x="53273" y="10551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50" name="Forme libre 1749">
              <a:extLst>
                <a:ext uri="{FF2B5EF4-FFF2-40B4-BE49-F238E27FC236}">
                  <a16:creationId xmlns:a16="http://schemas.microsoft.com/office/drawing/2014/main" id="{6FCDBC7F-08EB-2C3E-9EAA-70ABCB573294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372387" y="8836063"/>
              <a:ext cx="120278" cy="109993"/>
            </a:xfrm>
            <a:custGeom>
              <a:avLst/>
              <a:gdLst>
                <a:gd name="connsiteX0" fmla="*/ 86038 w 120278"/>
                <a:gd name="connsiteY0" fmla="*/ 88277 h 109993"/>
                <a:gd name="connsiteX1" fmla="*/ 86038 w 120278"/>
                <a:gd name="connsiteY1" fmla="*/ 110130 h 109993"/>
                <a:gd name="connsiteX2" fmla="*/ 120472 w 120278"/>
                <a:gd name="connsiteY2" fmla="*/ 107459 h 109993"/>
                <a:gd name="connsiteX3" fmla="*/ 120472 w 120278"/>
                <a:gd name="connsiteY3" fmla="*/ 99932 h 109993"/>
                <a:gd name="connsiteX4" fmla="*/ 101820 w 120278"/>
                <a:gd name="connsiteY4" fmla="*/ 86334 h 109993"/>
                <a:gd name="connsiteX5" fmla="*/ 101820 w 120278"/>
                <a:gd name="connsiteY5" fmla="*/ 137 h 109993"/>
                <a:gd name="connsiteX6" fmla="*/ 66669 w 120278"/>
                <a:gd name="connsiteY6" fmla="*/ 2808 h 109993"/>
                <a:gd name="connsiteX7" fmla="*/ 66669 w 120278"/>
                <a:gd name="connsiteY7" fmla="*/ 10335 h 109993"/>
                <a:gd name="connsiteX8" fmla="*/ 85321 w 120278"/>
                <a:gd name="connsiteY8" fmla="*/ 23932 h 109993"/>
                <a:gd name="connsiteX9" fmla="*/ 85321 w 120278"/>
                <a:gd name="connsiteY9" fmla="*/ 67152 h 109993"/>
                <a:gd name="connsiteX10" fmla="*/ 56387 w 120278"/>
                <a:gd name="connsiteY10" fmla="*/ 104788 h 109993"/>
                <a:gd name="connsiteX11" fmla="*/ 35344 w 120278"/>
                <a:gd name="connsiteY11" fmla="*/ 80750 h 109993"/>
                <a:gd name="connsiteX12" fmla="*/ 35344 w 120278"/>
                <a:gd name="connsiteY12" fmla="*/ 137 h 109993"/>
                <a:gd name="connsiteX13" fmla="*/ 193 w 120278"/>
                <a:gd name="connsiteY13" fmla="*/ 2808 h 109993"/>
                <a:gd name="connsiteX14" fmla="*/ 193 w 120278"/>
                <a:gd name="connsiteY14" fmla="*/ 10335 h 109993"/>
                <a:gd name="connsiteX15" fmla="*/ 18845 w 120278"/>
                <a:gd name="connsiteY15" fmla="*/ 32673 h 109993"/>
                <a:gd name="connsiteX16" fmla="*/ 18845 w 120278"/>
                <a:gd name="connsiteY16" fmla="*/ 69095 h 109993"/>
                <a:gd name="connsiteX17" fmla="*/ 55191 w 120278"/>
                <a:gd name="connsiteY17" fmla="*/ 110130 h 109993"/>
                <a:gd name="connsiteX18" fmla="*/ 86038 w 120278"/>
                <a:gd name="connsiteY18" fmla="*/ 88277 h 10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0278" h="109993">
                  <a:moveTo>
                    <a:pt x="86038" y="88277"/>
                  </a:moveTo>
                  <a:lnTo>
                    <a:pt x="86038" y="110130"/>
                  </a:lnTo>
                  <a:lnTo>
                    <a:pt x="120472" y="107459"/>
                  </a:lnTo>
                  <a:lnTo>
                    <a:pt x="120472" y="99932"/>
                  </a:lnTo>
                  <a:cubicBezTo>
                    <a:pt x="103733" y="99932"/>
                    <a:pt x="101820" y="98232"/>
                    <a:pt x="101820" y="86334"/>
                  </a:cubicBezTo>
                  <a:lnTo>
                    <a:pt x="101820" y="137"/>
                  </a:lnTo>
                  <a:lnTo>
                    <a:pt x="66669" y="2808"/>
                  </a:lnTo>
                  <a:lnTo>
                    <a:pt x="66669" y="10335"/>
                  </a:lnTo>
                  <a:cubicBezTo>
                    <a:pt x="83408" y="10335"/>
                    <a:pt x="85321" y="12034"/>
                    <a:pt x="85321" y="23932"/>
                  </a:cubicBezTo>
                  <a:lnTo>
                    <a:pt x="85321" y="67152"/>
                  </a:lnTo>
                  <a:cubicBezTo>
                    <a:pt x="85321" y="88277"/>
                    <a:pt x="73843" y="104788"/>
                    <a:pt x="56387" y="104788"/>
                  </a:cubicBezTo>
                  <a:cubicBezTo>
                    <a:pt x="36301" y="104788"/>
                    <a:pt x="35344" y="93376"/>
                    <a:pt x="35344" y="80750"/>
                  </a:cubicBezTo>
                  <a:lnTo>
                    <a:pt x="35344" y="137"/>
                  </a:lnTo>
                  <a:lnTo>
                    <a:pt x="193" y="2808"/>
                  </a:lnTo>
                  <a:lnTo>
                    <a:pt x="193" y="10335"/>
                  </a:lnTo>
                  <a:cubicBezTo>
                    <a:pt x="18845" y="10335"/>
                    <a:pt x="18845" y="11063"/>
                    <a:pt x="18845" y="32673"/>
                  </a:cubicBezTo>
                  <a:lnTo>
                    <a:pt x="18845" y="69095"/>
                  </a:lnTo>
                  <a:cubicBezTo>
                    <a:pt x="18845" y="88034"/>
                    <a:pt x="18845" y="110130"/>
                    <a:pt x="55191" y="110130"/>
                  </a:cubicBezTo>
                  <a:cubicBezTo>
                    <a:pt x="68582" y="110130"/>
                    <a:pt x="79103" y="103331"/>
                    <a:pt x="86038" y="88277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51" name="Forme libre 1750">
              <a:extLst>
                <a:ext uri="{FF2B5EF4-FFF2-40B4-BE49-F238E27FC236}">
                  <a16:creationId xmlns:a16="http://schemas.microsoft.com/office/drawing/2014/main" id="{42D37A3E-EE12-E95D-4F30-BD820C2CD06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504277" y="8836063"/>
              <a:ext cx="80345" cy="107322"/>
            </a:xfrm>
            <a:custGeom>
              <a:avLst/>
              <a:gdLst>
                <a:gd name="connsiteX0" fmla="*/ 33437 w 80345"/>
                <a:gd name="connsiteY0" fmla="*/ 26846 h 107322"/>
                <a:gd name="connsiteX1" fmla="*/ 33437 w 80345"/>
                <a:gd name="connsiteY1" fmla="*/ 137 h 107322"/>
                <a:gd name="connsiteX2" fmla="*/ 199 w 80345"/>
                <a:gd name="connsiteY2" fmla="*/ 2808 h 107322"/>
                <a:gd name="connsiteX3" fmla="*/ 199 w 80345"/>
                <a:gd name="connsiteY3" fmla="*/ 10335 h 107322"/>
                <a:gd name="connsiteX4" fmla="*/ 18850 w 80345"/>
                <a:gd name="connsiteY4" fmla="*/ 23932 h 107322"/>
                <a:gd name="connsiteX5" fmla="*/ 18850 w 80345"/>
                <a:gd name="connsiteY5" fmla="*/ 89005 h 107322"/>
                <a:gd name="connsiteX6" fmla="*/ 199 w 80345"/>
                <a:gd name="connsiteY6" fmla="*/ 99932 h 107322"/>
                <a:gd name="connsiteX7" fmla="*/ 199 w 80345"/>
                <a:gd name="connsiteY7" fmla="*/ 107459 h 107322"/>
                <a:gd name="connsiteX8" fmla="*/ 27459 w 80345"/>
                <a:gd name="connsiteY8" fmla="*/ 106730 h 107322"/>
                <a:gd name="connsiteX9" fmla="*/ 57827 w 80345"/>
                <a:gd name="connsiteY9" fmla="*/ 107459 h 107322"/>
                <a:gd name="connsiteX10" fmla="*/ 57827 w 80345"/>
                <a:gd name="connsiteY10" fmla="*/ 99932 h 107322"/>
                <a:gd name="connsiteX11" fmla="*/ 52806 w 80345"/>
                <a:gd name="connsiteY11" fmla="*/ 99932 h 107322"/>
                <a:gd name="connsiteX12" fmla="*/ 34632 w 80345"/>
                <a:gd name="connsiteY12" fmla="*/ 88520 h 107322"/>
                <a:gd name="connsiteX13" fmla="*/ 34632 w 80345"/>
                <a:gd name="connsiteY13" fmla="*/ 51127 h 107322"/>
                <a:gd name="connsiteX14" fmla="*/ 62849 w 80345"/>
                <a:gd name="connsiteY14" fmla="*/ 5478 h 107322"/>
                <a:gd name="connsiteX15" fmla="*/ 65479 w 80345"/>
                <a:gd name="connsiteY15" fmla="*/ 5721 h 107322"/>
                <a:gd name="connsiteX16" fmla="*/ 59979 w 80345"/>
                <a:gd name="connsiteY16" fmla="*/ 15191 h 107322"/>
                <a:gd name="connsiteX17" fmla="*/ 70261 w 80345"/>
                <a:gd name="connsiteY17" fmla="*/ 25632 h 107322"/>
                <a:gd name="connsiteX18" fmla="*/ 80544 w 80345"/>
                <a:gd name="connsiteY18" fmla="*/ 14948 h 107322"/>
                <a:gd name="connsiteX19" fmla="*/ 62849 w 80345"/>
                <a:gd name="connsiteY19" fmla="*/ 137 h 107322"/>
                <a:gd name="connsiteX20" fmla="*/ 33437 w 80345"/>
                <a:gd name="connsiteY20" fmla="*/ 26846 h 10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345" h="107322">
                  <a:moveTo>
                    <a:pt x="33437" y="26846"/>
                  </a:moveTo>
                  <a:lnTo>
                    <a:pt x="33437" y="137"/>
                  </a:lnTo>
                  <a:lnTo>
                    <a:pt x="199" y="2808"/>
                  </a:lnTo>
                  <a:lnTo>
                    <a:pt x="199" y="10335"/>
                  </a:lnTo>
                  <a:cubicBezTo>
                    <a:pt x="16937" y="10335"/>
                    <a:pt x="18850" y="12034"/>
                    <a:pt x="18850" y="23932"/>
                  </a:cubicBezTo>
                  <a:lnTo>
                    <a:pt x="18850" y="89005"/>
                  </a:lnTo>
                  <a:cubicBezTo>
                    <a:pt x="18850" y="99932"/>
                    <a:pt x="16220" y="99932"/>
                    <a:pt x="199" y="99932"/>
                  </a:cubicBezTo>
                  <a:lnTo>
                    <a:pt x="199" y="107459"/>
                  </a:lnTo>
                  <a:cubicBezTo>
                    <a:pt x="9524" y="107216"/>
                    <a:pt x="20763" y="106730"/>
                    <a:pt x="27459" y="106730"/>
                  </a:cubicBezTo>
                  <a:cubicBezTo>
                    <a:pt x="37023" y="106730"/>
                    <a:pt x="48262" y="106730"/>
                    <a:pt x="57827" y="107459"/>
                  </a:cubicBezTo>
                  <a:lnTo>
                    <a:pt x="57827" y="99932"/>
                  </a:lnTo>
                  <a:lnTo>
                    <a:pt x="52806" y="99932"/>
                  </a:lnTo>
                  <a:cubicBezTo>
                    <a:pt x="35110" y="99932"/>
                    <a:pt x="34632" y="97261"/>
                    <a:pt x="34632" y="88520"/>
                  </a:cubicBezTo>
                  <a:lnTo>
                    <a:pt x="34632" y="51127"/>
                  </a:lnTo>
                  <a:cubicBezTo>
                    <a:pt x="34632" y="27089"/>
                    <a:pt x="44675" y="5478"/>
                    <a:pt x="62849" y="5478"/>
                  </a:cubicBezTo>
                  <a:cubicBezTo>
                    <a:pt x="64522" y="5478"/>
                    <a:pt x="65001" y="5478"/>
                    <a:pt x="65479" y="5721"/>
                  </a:cubicBezTo>
                  <a:cubicBezTo>
                    <a:pt x="64762" y="5964"/>
                    <a:pt x="59979" y="8878"/>
                    <a:pt x="59979" y="15191"/>
                  </a:cubicBezTo>
                  <a:cubicBezTo>
                    <a:pt x="59979" y="21990"/>
                    <a:pt x="65001" y="25632"/>
                    <a:pt x="70261" y="25632"/>
                  </a:cubicBezTo>
                  <a:cubicBezTo>
                    <a:pt x="74566" y="25632"/>
                    <a:pt x="80544" y="22718"/>
                    <a:pt x="80544" y="14948"/>
                  </a:cubicBezTo>
                  <a:cubicBezTo>
                    <a:pt x="80544" y="7178"/>
                    <a:pt x="73131" y="137"/>
                    <a:pt x="62849" y="137"/>
                  </a:cubicBezTo>
                  <a:cubicBezTo>
                    <a:pt x="45393" y="137"/>
                    <a:pt x="36784" y="16405"/>
                    <a:pt x="33437" y="2684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52" name="Forme libre 1751">
              <a:extLst>
                <a:ext uri="{FF2B5EF4-FFF2-40B4-BE49-F238E27FC236}">
                  <a16:creationId xmlns:a16="http://schemas.microsoft.com/office/drawing/2014/main" id="{4463F290-6530-062A-3280-16BFF184281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678597" y="8836063"/>
              <a:ext cx="120278" cy="109993"/>
            </a:xfrm>
            <a:custGeom>
              <a:avLst/>
              <a:gdLst>
                <a:gd name="connsiteX0" fmla="*/ 86051 w 120278"/>
                <a:gd name="connsiteY0" fmla="*/ 88277 h 109993"/>
                <a:gd name="connsiteX1" fmla="*/ 86051 w 120278"/>
                <a:gd name="connsiteY1" fmla="*/ 110130 h 109993"/>
                <a:gd name="connsiteX2" fmla="*/ 120484 w 120278"/>
                <a:gd name="connsiteY2" fmla="*/ 107459 h 109993"/>
                <a:gd name="connsiteX3" fmla="*/ 120484 w 120278"/>
                <a:gd name="connsiteY3" fmla="*/ 99932 h 109993"/>
                <a:gd name="connsiteX4" fmla="*/ 101833 w 120278"/>
                <a:gd name="connsiteY4" fmla="*/ 86334 h 109993"/>
                <a:gd name="connsiteX5" fmla="*/ 101833 w 120278"/>
                <a:gd name="connsiteY5" fmla="*/ 137 h 109993"/>
                <a:gd name="connsiteX6" fmla="*/ 66682 w 120278"/>
                <a:gd name="connsiteY6" fmla="*/ 2808 h 109993"/>
                <a:gd name="connsiteX7" fmla="*/ 66682 w 120278"/>
                <a:gd name="connsiteY7" fmla="*/ 10335 h 109993"/>
                <a:gd name="connsiteX8" fmla="*/ 85333 w 120278"/>
                <a:gd name="connsiteY8" fmla="*/ 23932 h 109993"/>
                <a:gd name="connsiteX9" fmla="*/ 85333 w 120278"/>
                <a:gd name="connsiteY9" fmla="*/ 67152 h 109993"/>
                <a:gd name="connsiteX10" fmla="*/ 56400 w 120278"/>
                <a:gd name="connsiteY10" fmla="*/ 104788 h 109993"/>
                <a:gd name="connsiteX11" fmla="*/ 35357 w 120278"/>
                <a:gd name="connsiteY11" fmla="*/ 80750 h 109993"/>
                <a:gd name="connsiteX12" fmla="*/ 35357 w 120278"/>
                <a:gd name="connsiteY12" fmla="*/ 137 h 109993"/>
                <a:gd name="connsiteX13" fmla="*/ 206 w 120278"/>
                <a:gd name="connsiteY13" fmla="*/ 2808 h 109993"/>
                <a:gd name="connsiteX14" fmla="*/ 206 w 120278"/>
                <a:gd name="connsiteY14" fmla="*/ 10335 h 109993"/>
                <a:gd name="connsiteX15" fmla="*/ 18857 w 120278"/>
                <a:gd name="connsiteY15" fmla="*/ 32673 h 109993"/>
                <a:gd name="connsiteX16" fmla="*/ 18857 w 120278"/>
                <a:gd name="connsiteY16" fmla="*/ 69095 h 109993"/>
                <a:gd name="connsiteX17" fmla="*/ 55204 w 120278"/>
                <a:gd name="connsiteY17" fmla="*/ 110130 h 109993"/>
                <a:gd name="connsiteX18" fmla="*/ 86051 w 120278"/>
                <a:gd name="connsiteY18" fmla="*/ 88277 h 10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0278" h="109993">
                  <a:moveTo>
                    <a:pt x="86051" y="88277"/>
                  </a:moveTo>
                  <a:lnTo>
                    <a:pt x="86051" y="110130"/>
                  </a:lnTo>
                  <a:lnTo>
                    <a:pt x="120484" y="107459"/>
                  </a:lnTo>
                  <a:lnTo>
                    <a:pt x="120484" y="99932"/>
                  </a:lnTo>
                  <a:cubicBezTo>
                    <a:pt x="103746" y="99932"/>
                    <a:pt x="101833" y="98232"/>
                    <a:pt x="101833" y="86334"/>
                  </a:cubicBezTo>
                  <a:lnTo>
                    <a:pt x="101833" y="137"/>
                  </a:lnTo>
                  <a:lnTo>
                    <a:pt x="66682" y="2808"/>
                  </a:lnTo>
                  <a:lnTo>
                    <a:pt x="66682" y="10335"/>
                  </a:lnTo>
                  <a:cubicBezTo>
                    <a:pt x="83420" y="10335"/>
                    <a:pt x="85333" y="12034"/>
                    <a:pt x="85333" y="23932"/>
                  </a:cubicBezTo>
                  <a:lnTo>
                    <a:pt x="85333" y="67152"/>
                  </a:lnTo>
                  <a:cubicBezTo>
                    <a:pt x="85333" y="88277"/>
                    <a:pt x="73856" y="104788"/>
                    <a:pt x="56400" y="104788"/>
                  </a:cubicBezTo>
                  <a:cubicBezTo>
                    <a:pt x="36313" y="104788"/>
                    <a:pt x="35357" y="93376"/>
                    <a:pt x="35357" y="80750"/>
                  </a:cubicBezTo>
                  <a:lnTo>
                    <a:pt x="35357" y="137"/>
                  </a:lnTo>
                  <a:lnTo>
                    <a:pt x="206" y="2808"/>
                  </a:lnTo>
                  <a:lnTo>
                    <a:pt x="206" y="10335"/>
                  </a:lnTo>
                  <a:cubicBezTo>
                    <a:pt x="18857" y="10335"/>
                    <a:pt x="18857" y="11063"/>
                    <a:pt x="18857" y="32673"/>
                  </a:cubicBezTo>
                  <a:lnTo>
                    <a:pt x="18857" y="69095"/>
                  </a:lnTo>
                  <a:cubicBezTo>
                    <a:pt x="18857" y="88034"/>
                    <a:pt x="18857" y="110130"/>
                    <a:pt x="55204" y="110130"/>
                  </a:cubicBezTo>
                  <a:cubicBezTo>
                    <a:pt x="68595" y="110130"/>
                    <a:pt x="79116" y="103331"/>
                    <a:pt x="86051" y="88277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53" name="Forme libre 1752">
              <a:extLst>
                <a:ext uri="{FF2B5EF4-FFF2-40B4-BE49-F238E27FC236}">
                  <a16:creationId xmlns:a16="http://schemas.microsoft.com/office/drawing/2014/main" id="{49C27E25-2A93-9B38-B3D9-ED53FCD4C51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811443" y="8836063"/>
              <a:ext cx="120278" cy="107322"/>
            </a:xfrm>
            <a:custGeom>
              <a:avLst/>
              <a:gdLst>
                <a:gd name="connsiteX0" fmla="*/ 18863 w 120278"/>
                <a:gd name="connsiteY0" fmla="*/ 23932 h 107322"/>
                <a:gd name="connsiteX1" fmla="*/ 18863 w 120278"/>
                <a:gd name="connsiteY1" fmla="*/ 89005 h 107322"/>
                <a:gd name="connsiteX2" fmla="*/ 211 w 120278"/>
                <a:gd name="connsiteY2" fmla="*/ 99932 h 107322"/>
                <a:gd name="connsiteX3" fmla="*/ 211 w 120278"/>
                <a:gd name="connsiteY3" fmla="*/ 107459 h 107322"/>
                <a:gd name="connsiteX4" fmla="*/ 27232 w 120278"/>
                <a:gd name="connsiteY4" fmla="*/ 106730 h 107322"/>
                <a:gd name="connsiteX5" fmla="*/ 54014 w 120278"/>
                <a:gd name="connsiteY5" fmla="*/ 107459 h 107322"/>
                <a:gd name="connsiteX6" fmla="*/ 54014 w 120278"/>
                <a:gd name="connsiteY6" fmla="*/ 99932 h 107322"/>
                <a:gd name="connsiteX7" fmla="*/ 35362 w 120278"/>
                <a:gd name="connsiteY7" fmla="*/ 89005 h 107322"/>
                <a:gd name="connsiteX8" fmla="*/ 35362 w 120278"/>
                <a:gd name="connsiteY8" fmla="*/ 44328 h 107322"/>
                <a:gd name="connsiteX9" fmla="*/ 67644 w 120278"/>
                <a:gd name="connsiteY9" fmla="*/ 5478 h 107322"/>
                <a:gd name="connsiteX10" fmla="*/ 85339 w 120278"/>
                <a:gd name="connsiteY10" fmla="*/ 32430 h 107322"/>
                <a:gd name="connsiteX11" fmla="*/ 85339 w 120278"/>
                <a:gd name="connsiteY11" fmla="*/ 89005 h 107322"/>
                <a:gd name="connsiteX12" fmla="*/ 66687 w 120278"/>
                <a:gd name="connsiteY12" fmla="*/ 99932 h 107322"/>
                <a:gd name="connsiteX13" fmla="*/ 66687 w 120278"/>
                <a:gd name="connsiteY13" fmla="*/ 107459 h 107322"/>
                <a:gd name="connsiteX14" fmla="*/ 93708 w 120278"/>
                <a:gd name="connsiteY14" fmla="*/ 106730 h 107322"/>
                <a:gd name="connsiteX15" fmla="*/ 120490 w 120278"/>
                <a:gd name="connsiteY15" fmla="*/ 107459 h 107322"/>
                <a:gd name="connsiteX16" fmla="*/ 120490 w 120278"/>
                <a:gd name="connsiteY16" fmla="*/ 99932 h 107322"/>
                <a:gd name="connsiteX17" fmla="*/ 101838 w 120278"/>
                <a:gd name="connsiteY17" fmla="*/ 92647 h 107322"/>
                <a:gd name="connsiteX18" fmla="*/ 101838 w 120278"/>
                <a:gd name="connsiteY18" fmla="*/ 46271 h 107322"/>
                <a:gd name="connsiteX19" fmla="*/ 94426 w 120278"/>
                <a:gd name="connsiteY19" fmla="*/ 9121 h 107322"/>
                <a:gd name="connsiteX20" fmla="*/ 69318 w 120278"/>
                <a:gd name="connsiteY20" fmla="*/ 137 h 107322"/>
                <a:gd name="connsiteX21" fmla="*/ 33928 w 120278"/>
                <a:gd name="connsiteY21" fmla="*/ 25632 h 107322"/>
                <a:gd name="connsiteX22" fmla="*/ 33928 w 120278"/>
                <a:gd name="connsiteY22" fmla="*/ 137 h 107322"/>
                <a:gd name="connsiteX23" fmla="*/ 211 w 120278"/>
                <a:gd name="connsiteY23" fmla="*/ 2808 h 107322"/>
                <a:gd name="connsiteX24" fmla="*/ 211 w 120278"/>
                <a:gd name="connsiteY24" fmla="*/ 10335 h 107322"/>
                <a:gd name="connsiteX25" fmla="*/ 18863 w 120278"/>
                <a:gd name="connsiteY25" fmla="*/ 23932 h 10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278" h="107322">
                  <a:moveTo>
                    <a:pt x="18863" y="23932"/>
                  </a:moveTo>
                  <a:lnTo>
                    <a:pt x="18863" y="89005"/>
                  </a:lnTo>
                  <a:cubicBezTo>
                    <a:pt x="18863" y="99932"/>
                    <a:pt x="16233" y="99932"/>
                    <a:pt x="211" y="99932"/>
                  </a:cubicBezTo>
                  <a:lnTo>
                    <a:pt x="211" y="107459"/>
                  </a:lnTo>
                  <a:cubicBezTo>
                    <a:pt x="8581" y="107216"/>
                    <a:pt x="20776" y="106730"/>
                    <a:pt x="27232" y="106730"/>
                  </a:cubicBezTo>
                  <a:cubicBezTo>
                    <a:pt x="33449" y="106730"/>
                    <a:pt x="45884" y="107216"/>
                    <a:pt x="54014" y="107459"/>
                  </a:cubicBezTo>
                  <a:lnTo>
                    <a:pt x="54014" y="99932"/>
                  </a:lnTo>
                  <a:cubicBezTo>
                    <a:pt x="37993" y="99932"/>
                    <a:pt x="35362" y="99932"/>
                    <a:pt x="35362" y="89005"/>
                  </a:cubicBezTo>
                  <a:lnTo>
                    <a:pt x="35362" y="44328"/>
                  </a:lnTo>
                  <a:cubicBezTo>
                    <a:pt x="35362" y="19076"/>
                    <a:pt x="52340" y="5478"/>
                    <a:pt x="67644" y="5478"/>
                  </a:cubicBezTo>
                  <a:cubicBezTo>
                    <a:pt x="82709" y="5478"/>
                    <a:pt x="85339" y="18590"/>
                    <a:pt x="85339" y="32430"/>
                  </a:cubicBezTo>
                  <a:lnTo>
                    <a:pt x="85339" y="89005"/>
                  </a:lnTo>
                  <a:cubicBezTo>
                    <a:pt x="85339" y="99932"/>
                    <a:pt x="82709" y="99932"/>
                    <a:pt x="66687" y="99932"/>
                  </a:cubicBezTo>
                  <a:lnTo>
                    <a:pt x="66687" y="107459"/>
                  </a:lnTo>
                  <a:cubicBezTo>
                    <a:pt x="75057" y="107216"/>
                    <a:pt x="87252" y="106730"/>
                    <a:pt x="93708" y="106730"/>
                  </a:cubicBezTo>
                  <a:cubicBezTo>
                    <a:pt x="99925" y="106730"/>
                    <a:pt x="112360" y="107216"/>
                    <a:pt x="120490" y="107459"/>
                  </a:cubicBezTo>
                  <a:lnTo>
                    <a:pt x="120490" y="99932"/>
                  </a:lnTo>
                  <a:cubicBezTo>
                    <a:pt x="108055" y="99932"/>
                    <a:pt x="102077" y="99932"/>
                    <a:pt x="101838" y="92647"/>
                  </a:cubicBezTo>
                  <a:lnTo>
                    <a:pt x="101838" y="46271"/>
                  </a:lnTo>
                  <a:cubicBezTo>
                    <a:pt x="101838" y="25389"/>
                    <a:pt x="101838" y="17862"/>
                    <a:pt x="94426" y="9121"/>
                  </a:cubicBezTo>
                  <a:cubicBezTo>
                    <a:pt x="91078" y="4993"/>
                    <a:pt x="83187" y="137"/>
                    <a:pt x="69318" y="137"/>
                  </a:cubicBezTo>
                  <a:cubicBezTo>
                    <a:pt x="51862" y="137"/>
                    <a:pt x="40623" y="10577"/>
                    <a:pt x="33928" y="25632"/>
                  </a:cubicBezTo>
                  <a:lnTo>
                    <a:pt x="33928" y="137"/>
                  </a:lnTo>
                  <a:lnTo>
                    <a:pt x="211" y="2808"/>
                  </a:lnTo>
                  <a:lnTo>
                    <a:pt x="211" y="10335"/>
                  </a:lnTo>
                  <a:cubicBezTo>
                    <a:pt x="16950" y="10335"/>
                    <a:pt x="18863" y="12034"/>
                    <a:pt x="18863" y="23932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54" name="Forme libre 1753">
              <a:extLst>
                <a:ext uri="{FF2B5EF4-FFF2-40B4-BE49-F238E27FC236}">
                  <a16:creationId xmlns:a16="http://schemas.microsoft.com/office/drawing/2014/main" id="{BD75036A-4EA2-2751-4259-AFB0155D603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943333" y="8834606"/>
              <a:ext cx="92540" cy="111449"/>
            </a:xfrm>
            <a:custGeom>
              <a:avLst/>
              <a:gdLst>
                <a:gd name="connsiteX0" fmla="*/ 20303 w 92540"/>
                <a:gd name="connsiteY0" fmla="*/ 47727 h 111449"/>
                <a:gd name="connsiteX1" fmla="*/ 49954 w 92540"/>
                <a:gd name="connsiteY1" fmla="*/ 5478 h 111449"/>
                <a:gd name="connsiteX2" fmla="*/ 76975 w 92540"/>
                <a:gd name="connsiteY2" fmla="*/ 47727 h 111449"/>
                <a:gd name="connsiteX3" fmla="*/ 20303 w 92540"/>
                <a:gd name="connsiteY3" fmla="*/ 47727 h 111449"/>
                <a:gd name="connsiteX4" fmla="*/ 20064 w 92540"/>
                <a:gd name="connsiteY4" fmla="*/ 52826 h 111449"/>
                <a:gd name="connsiteX5" fmla="*/ 86779 w 92540"/>
                <a:gd name="connsiteY5" fmla="*/ 52826 h 111449"/>
                <a:gd name="connsiteX6" fmla="*/ 92757 w 92540"/>
                <a:gd name="connsiteY6" fmla="*/ 47727 h 111449"/>
                <a:gd name="connsiteX7" fmla="*/ 49954 w 92540"/>
                <a:gd name="connsiteY7" fmla="*/ 137 h 111449"/>
                <a:gd name="connsiteX8" fmla="*/ 217 w 92540"/>
                <a:gd name="connsiteY8" fmla="*/ 55497 h 111449"/>
                <a:gd name="connsiteX9" fmla="*/ 52824 w 92540"/>
                <a:gd name="connsiteY9" fmla="*/ 111586 h 111449"/>
                <a:gd name="connsiteX10" fmla="*/ 92757 w 92540"/>
                <a:gd name="connsiteY10" fmla="*/ 80021 h 111449"/>
                <a:gd name="connsiteX11" fmla="*/ 89649 w 92540"/>
                <a:gd name="connsiteY11" fmla="*/ 77107 h 111449"/>
                <a:gd name="connsiteX12" fmla="*/ 86540 w 92540"/>
                <a:gd name="connsiteY12" fmla="*/ 80507 h 111449"/>
                <a:gd name="connsiteX13" fmla="*/ 54259 w 92540"/>
                <a:gd name="connsiteY13" fmla="*/ 105516 h 111449"/>
                <a:gd name="connsiteX14" fmla="*/ 27238 w 92540"/>
                <a:gd name="connsiteY14" fmla="*/ 89248 h 111449"/>
                <a:gd name="connsiteX15" fmla="*/ 20064 w 92540"/>
                <a:gd name="connsiteY15" fmla="*/ 52826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40" h="111449">
                  <a:moveTo>
                    <a:pt x="20303" y="47727"/>
                  </a:moveTo>
                  <a:cubicBezTo>
                    <a:pt x="21738" y="11549"/>
                    <a:pt x="41824" y="5478"/>
                    <a:pt x="49954" y="5478"/>
                  </a:cubicBezTo>
                  <a:cubicBezTo>
                    <a:pt x="74584" y="5478"/>
                    <a:pt x="76975" y="38258"/>
                    <a:pt x="76975" y="47727"/>
                  </a:cubicBezTo>
                  <a:lnTo>
                    <a:pt x="20303" y="47727"/>
                  </a:lnTo>
                  <a:close/>
                  <a:moveTo>
                    <a:pt x="20064" y="52826"/>
                  </a:moveTo>
                  <a:lnTo>
                    <a:pt x="86779" y="52826"/>
                  </a:lnTo>
                  <a:cubicBezTo>
                    <a:pt x="92040" y="52826"/>
                    <a:pt x="92757" y="52826"/>
                    <a:pt x="92757" y="47727"/>
                  </a:cubicBezTo>
                  <a:cubicBezTo>
                    <a:pt x="92757" y="23689"/>
                    <a:pt x="79845" y="137"/>
                    <a:pt x="49954" y="137"/>
                  </a:cubicBezTo>
                  <a:cubicBezTo>
                    <a:pt x="22216" y="137"/>
                    <a:pt x="217" y="25146"/>
                    <a:pt x="217" y="55497"/>
                  </a:cubicBezTo>
                  <a:cubicBezTo>
                    <a:pt x="217" y="88034"/>
                    <a:pt x="25325" y="111586"/>
                    <a:pt x="52824" y="111586"/>
                  </a:cubicBezTo>
                  <a:cubicBezTo>
                    <a:pt x="81997" y="111586"/>
                    <a:pt x="92757" y="84635"/>
                    <a:pt x="92757" y="80021"/>
                  </a:cubicBezTo>
                  <a:cubicBezTo>
                    <a:pt x="92757" y="77593"/>
                    <a:pt x="90844" y="77107"/>
                    <a:pt x="89649" y="77107"/>
                  </a:cubicBezTo>
                  <a:cubicBezTo>
                    <a:pt x="87497" y="77107"/>
                    <a:pt x="87018" y="78564"/>
                    <a:pt x="86540" y="80507"/>
                  </a:cubicBezTo>
                  <a:cubicBezTo>
                    <a:pt x="78171" y="105516"/>
                    <a:pt x="56650" y="105516"/>
                    <a:pt x="54259" y="105516"/>
                  </a:cubicBezTo>
                  <a:cubicBezTo>
                    <a:pt x="42302" y="105516"/>
                    <a:pt x="32738" y="98232"/>
                    <a:pt x="27238" y="89248"/>
                  </a:cubicBezTo>
                  <a:cubicBezTo>
                    <a:pt x="20064" y="77593"/>
                    <a:pt x="20064" y="61568"/>
                    <a:pt x="20064" y="5282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55" name="Forme libre 1754">
              <a:extLst>
                <a:ext uri="{FF2B5EF4-FFF2-40B4-BE49-F238E27FC236}">
                  <a16:creationId xmlns:a16="http://schemas.microsoft.com/office/drawing/2014/main" id="{35D6FD70-68E3-E127-2AD0-F2D8E61559D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129317" y="8834606"/>
              <a:ext cx="92540" cy="111449"/>
            </a:xfrm>
            <a:custGeom>
              <a:avLst/>
              <a:gdLst>
                <a:gd name="connsiteX0" fmla="*/ 20311 w 92540"/>
                <a:gd name="connsiteY0" fmla="*/ 47727 h 111449"/>
                <a:gd name="connsiteX1" fmla="*/ 49962 w 92540"/>
                <a:gd name="connsiteY1" fmla="*/ 5478 h 111449"/>
                <a:gd name="connsiteX2" fmla="*/ 76983 w 92540"/>
                <a:gd name="connsiteY2" fmla="*/ 47727 h 111449"/>
                <a:gd name="connsiteX3" fmla="*/ 20311 w 92540"/>
                <a:gd name="connsiteY3" fmla="*/ 47727 h 111449"/>
                <a:gd name="connsiteX4" fmla="*/ 20072 w 92540"/>
                <a:gd name="connsiteY4" fmla="*/ 52826 h 111449"/>
                <a:gd name="connsiteX5" fmla="*/ 86787 w 92540"/>
                <a:gd name="connsiteY5" fmla="*/ 52826 h 111449"/>
                <a:gd name="connsiteX6" fmla="*/ 92765 w 92540"/>
                <a:gd name="connsiteY6" fmla="*/ 47727 h 111449"/>
                <a:gd name="connsiteX7" fmla="*/ 49962 w 92540"/>
                <a:gd name="connsiteY7" fmla="*/ 137 h 111449"/>
                <a:gd name="connsiteX8" fmla="*/ 225 w 92540"/>
                <a:gd name="connsiteY8" fmla="*/ 55497 h 111449"/>
                <a:gd name="connsiteX9" fmla="*/ 52832 w 92540"/>
                <a:gd name="connsiteY9" fmla="*/ 111586 h 111449"/>
                <a:gd name="connsiteX10" fmla="*/ 92765 w 92540"/>
                <a:gd name="connsiteY10" fmla="*/ 80021 h 111449"/>
                <a:gd name="connsiteX11" fmla="*/ 89656 w 92540"/>
                <a:gd name="connsiteY11" fmla="*/ 77107 h 111449"/>
                <a:gd name="connsiteX12" fmla="*/ 86548 w 92540"/>
                <a:gd name="connsiteY12" fmla="*/ 80507 h 111449"/>
                <a:gd name="connsiteX13" fmla="*/ 54266 w 92540"/>
                <a:gd name="connsiteY13" fmla="*/ 105516 h 111449"/>
                <a:gd name="connsiteX14" fmla="*/ 27245 w 92540"/>
                <a:gd name="connsiteY14" fmla="*/ 89248 h 111449"/>
                <a:gd name="connsiteX15" fmla="*/ 20072 w 92540"/>
                <a:gd name="connsiteY15" fmla="*/ 52826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40" h="111449">
                  <a:moveTo>
                    <a:pt x="20311" y="47727"/>
                  </a:moveTo>
                  <a:cubicBezTo>
                    <a:pt x="21746" y="11549"/>
                    <a:pt x="41832" y="5478"/>
                    <a:pt x="49962" y="5478"/>
                  </a:cubicBezTo>
                  <a:cubicBezTo>
                    <a:pt x="74592" y="5478"/>
                    <a:pt x="76983" y="38258"/>
                    <a:pt x="76983" y="47727"/>
                  </a:cubicBezTo>
                  <a:lnTo>
                    <a:pt x="20311" y="47727"/>
                  </a:lnTo>
                  <a:close/>
                  <a:moveTo>
                    <a:pt x="20072" y="52826"/>
                  </a:moveTo>
                  <a:lnTo>
                    <a:pt x="86787" y="52826"/>
                  </a:lnTo>
                  <a:cubicBezTo>
                    <a:pt x="92048" y="52826"/>
                    <a:pt x="92765" y="52826"/>
                    <a:pt x="92765" y="47727"/>
                  </a:cubicBezTo>
                  <a:cubicBezTo>
                    <a:pt x="92765" y="23689"/>
                    <a:pt x="79852" y="137"/>
                    <a:pt x="49962" y="137"/>
                  </a:cubicBezTo>
                  <a:cubicBezTo>
                    <a:pt x="22224" y="137"/>
                    <a:pt x="225" y="25146"/>
                    <a:pt x="225" y="55497"/>
                  </a:cubicBezTo>
                  <a:cubicBezTo>
                    <a:pt x="225" y="88034"/>
                    <a:pt x="25333" y="111586"/>
                    <a:pt x="52832" y="111586"/>
                  </a:cubicBezTo>
                  <a:cubicBezTo>
                    <a:pt x="82004" y="111586"/>
                    <a:pt x="92765" y="84635"/>
                    <a:pt x="92765" y="80021"/>
                  </a:cubicBezTo>
                  <a:cubicBezTo>
                    <a:pt x="92765" y="77593"/>
                    <a:pt x="90852" y="77107"/>
                    <a:pt x="89656" y="77107"/>
                  </a:cubicBezTo>
                  <a:cubicBezTo>
                    <a:pt x="87504" y="77107"/>
                    <a:pt x="87026" y="78564"/>
                    <a:pt x="86548" y="80507"/>
                  </a:cubicBezTo>
                  <a:cubicBezTo>
                    <a:pt x="78179" y="105516"/>
                    <a:pt x="56658" y="105516"/>
                    <a:pt x="54266" y="105516"/>
                  </a:cubicBezTo>
                  <a:cubicBezTo>
                    <a:pt x="42310" y="105516"/>
                    <a:pt x="32745" y="98232"/>
                    <a:pt x="27245" y="89248"/>
                  </a:cubicBezTo>
                  <a:cubicBezTo>
                    <a:pt x="20072" y="77593"/>
                    <a:pt x="20072" y="61568"/>
                    <a:pt x="20072" y="5282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56" name="Forme libre 1755">
              <a:extLst>
                <a:ext uri="{FF2B5EF4-FFF2-40B4-BE49-F238E27FC236}">
                  <a16:creationId xmlns:a16="http://schemas.microsoft.com/office/drawing/2014/main" id="{93864EB4-C73D-A1C3-5F0A-C5177F0A26AC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231767" y="8838734"/>
              <a:ext cx="120517" cy="104651"/>
            </a:xfrm>
            <a:custGeom>
              <a:avLst/>
              <a:gdLst>
                <a:gd name="connsiteX0" fmla="*/ 65988 w 120517"/>
                <a:gd name="connsiteY0" fmla="*/ 47727 h 104651"/>
                <a:gd name="connsiteX1" fmla="*/ 87987 w 120517"/>
                <a:gd name="connsiteY1" fmla="*/ 20290 h 104651"/>
                <a:gd name="connsiteX2" fmla="*/ 116442 w 120517"/>
                <a:gd name="connsiteY2" fmla="*/ 7664 h 104651"/>
                <a:gd name="connsiteX3" fmla="*/ 116442 w 120517"/>
                <a:gd name="connsiteY3" fmla="*/ 137 h 104651"/>
                <a:gd name="connsiteX4" fmla="*/ 96834 w 120517"/>
                <a:gd name="connsiteY4" fmla="*/ 865 h 104651"/>
                <a:gd name="connsiteX5" fmla="*/ 73879 w 120517"/>
                <a:gd name="connsiteY5" fmla="*/ 137 h 104651"/>
                <a:gd name="connsiteX6" fmla="*/ 73879 w 120517"/>
                <a:gd name="connsiteY6" fmla="*/ 7664 h 104651"/>
                <a:gd name="connsiteX7" fmla="*/ 80813 w 120517"/>
                <a:gd name="connsiteY7" fmla="*/ 15191 h 104651"/>
                <a:gd name="connsiteX8" fmla="*/ 77226 w 120517"/>
                <a:gd name="connsiteY8" fmla="*/ 23689 h 104651"/>
                <a:gd name="connsiteX9" fmla="*/ 62401 w 120517"/>
                <a:gd name="connsiteY9" fmla="*/ 42628 h 104651"/>
                <a:gd name="connsiteX10" fmla="*/ 43749 w 120517"/>
                <a:gd name="connsiteY10" fmla="*/ 18105 h 104651"/>
                <a:gd name="connsiteX11" fmla="*/ 41597 w 120517"/>
                <a:gd name="connsiteY11" fmla="*/ 13734 h 104651"/>
                <a:gd name="connsiteX12" fmla="*/ 49967 w 120517"/>
                <a:gd name="connsiteY12" fmla="*/ 7664 h 104651"/>
                <a:gd name="connsiteX13" fmla="*/ 49967 w 120517"/>
                <a:gd name="connsiteY13" fmla="*/ 137 h 104651"/>
                <a:gd name="connsiteX14" fmla="*/ 24141 w 120517"/>
                <a:gd name="connsiteY14" fmla="*/ 865 h 104651"/>
                <a:gd name="connsiteX15" fmla="*/ 1425 w 120517"/>
                <a:gd name="connsiteY15" fmla="*/ 137 h 104651"/>
                <a:gd name="connsiteX16" fmla="*/ 1425 w 120517"/>
                <a:gd name="connsiteY16" fmla="*/ 7664 h 104651"/>
                <a:gd name="connsiteX17" fmla="*/ 29641 w 120517"/>
                <a:gd name="connsiteY17" fmla="*/ 22475 h 104651"/>
                <a:gd name="connsiteX18" fmla="*/ 53314 w 120517"/>
                <a:gd name="connsiteY18" fmla="*/ 53798 h 104651"/>
                <a:gd name="connsiteX19" fmla="*/ 30837 w 120517"/>
                <a:gd name="connsiteY19" fmla="*/ 82692 h 104651"/>
                <a:gd name="connsiteX20" fmla="*/ 229 w 120517"/>
                <a:gd name="connsiteY20" fmla="*/ 97261 h 104651"/>
                <a:gd name="connsiteX21" fmla="*/ 229 w 120517"/>
                <a:gd name="connsiteY21" fmla="*/ 104788 h 104651"/>
                <a:gd name="connsiteX22" fmla="*/ 20076 w 120517"/>
                <a:gd name="connsiteY22" fmla="*/ 104059 h 104651"/>
                <a:gd name="connsiteX23" fmla="*/ 42793 w 120517"/>
                <a:gd name="connsiteY23" fmla="*/ 104788 h 104651"/>
                <a:gd name="connsiteX24" fmla="*/ 42793 w 120517"/>
                <a:gd name="connsiteY24" fmla="*/ 97261 h 104651"/>
                <a:gd name="connsiteX25" fmla="*/ 35858 w 120517"/>
                <a:gd name="connsiteY25" fmla="*/ 89734 h 104651"/>
                <a:gd name="connsiteX26" fmla="*/ 57379 w 120517"/>
                <a:gd name="connsiteY26" fmla="*/ 58897 h 104651"/>
                <a:gd name="connsiteX27" fmla="*/ 75553 w 120517"/>
                <a:gd name="connsiteY27" fmla="*/ 83178 h 104651"/>
                <a:gd name="connsiteX28" fmla="*/ 80574 w 120517"/>
                <a:gd name="connsiteY28" fmla="*/ 91190 h 104651"/>
                <a:gd name="connsiteX29" fmla="*/ 71966 w 120517"/>
                <a:gd name="connsiteY29" fmla="*/ 97261 h 104651"/>
                <a:gd name="connsiteX30" fmla="*/ 71966 w 120517"/>
                <a:gd name="connsiteY30" fmla="*/ 104788 h 104651"/>
                <a:gd name="connsiteX31" fmla="*/ 97791 w 120517"/>
                <a:gd name="connsiteY31" fmla="*/ 104059 h 104651"/>
                <a:gd name="connsiteX32" fmla="*/ 120747 w 120517"/>
                <a:gd name="connsiteY32" fmla="*/ 104788 h 104651"/>
                <a:gd name="connsiteX33" fmla="*/ 120747 w 120517"/>
                <a:gd name="connsiteY33" fmla="*/ 97261 h 104651"/>
                <a:gd name="connsiteX34" fmla="*/ 98030 w 120517"/>
                <a:gd name="connsiteY34" fmla="*/ 89734 h 104651"/>
                <a:gd name="connsiteX35" fmla="*/ 65988 w 120517"/>
                <a:gd name="connsiteY35" fmla="*/ 47727 h 10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517" h="104651">
                  <a:moveTo>
                    <a:pt x="65988" y="47727"/>
                  </a:moveTo>
                  <a:cubicBezTo>
                    <a:pt x="73161" y="38501"/>
                    <a:pt x="82248" y="26603"/>
                    <a:pt x="87987" y="20290"/>
                  </a:cubicBezTo>
                  <a:cubicBezTo>
                    <a:pt x="95400" y="11549"/>
                    <a:pt x="105204" y="7907"/>
                    <a:pt x="116442" y="7664"/>
                  </a:cubicBezTo>
                  <a:lnTo>
                    <a:pt x="116442" y="137"/>
                  </a:lnTo>
                  <a:cubicBezTo>
                    <a:pt x="110225" y="622"/>
                    <a:pt x="103052" y="865"/>
                    <a:pt x="96834" y="865"/>
                  </a:cubicBezTo>
                  <a:cubicBezTo>
                    <a:pt x="89661" y="865"/>
                    <a:pt x="76987" y="379"/>
                    <a:pt x="73879" y="137"/>
                  </a:cubicBezTo>
                  <a:lnTo>
                    <a:pt x="73879" y="7664"/>
                  </a:lnTo>
                  <a:cubicBezTo>
                    <a:pt x="78900" y="8149"/>
                    <a:pt x="80813" y="11306"/>
                    <a:pt x="80813" y="15191"/>
                  </a:cubicBezTo>
                  <a:cubicBezTo>
                    <a:pt x="80813" y="19076"/>
                    <a:pt x="78422" y="22232"/>
                    <a:pt x="77226" y="23689"/>
                  </a:cubicBezTo>
                  <a:lnTo>
                    <a:pt x="62401" y="42628"/>
                  </a:lnTo>
                  <a:lnTo>
                    <a:pt x="43749" y="18105"/>
                  </a:lnTo>
                  <a:cubicBezTo>
                    <a:pt x="41597" y="15676"/>
                    <a:pt x="41597" y="15191"/>
                    <a:pt x="41597" y="13734"/>
                  </a:cubicBezTo>
                  <a:cubicBezTo>
                    <a:pt x="41597" y="10092"/>
                    <a:pt x="45184" y="7907"/>
                    <a:pt x="49967" y="7664"/>
                  </a:cubicBezTo>
                  <a:lnTo>
                    <a:pt x="49967" y="137"/>
                  </a:lnTo>
                  <a:cubicBezTo>
                    <a:pt x="43749" y="379"/>
                    <a:pt x="27967" y="865"/>
                    <a:pt x="24141" y="865"/>
                  </a:cubicBezTo>
                  <a:cubicBezTo>
                    <a:pt x="19120" y="865"/>
                    <a:pt x="7881" y="622"/>
                    <a:pt x="1425" y="137"/>
                  </a:cubicBezTo>
                  <a:lnTo>
                    <a:pt x="1425" y="7664"/>
                  </a:lnTo>
                  <a:cubicBezTo>
                    <a:pt x="18163" y="7664"/>
                    <a:pt x="18402" y="7907"/>
                    <a:pt x="29641" y="22475"/>
                  </a:cubicBezTo>
                  <a:lnTo>
                    <a:pt x="53314" y="53798"/>
                  </a:lnTo>
                  <a:lnTo>
                    <a:pt x="30837" y="82692"/>
                  </a:lnTo>
                  <a:cubicBezTo>
                    <a:pt x="19359" y="96775"/>
                    <a:pt x="5251" y="97261"/>
                    <a:pt x="229" y="97261"/>
                  </a:cubicBezTo>
                  <a:lnTo>
                    <a:pt x="229" y="104788"/>
                  </a:lnTo>
                  <a:cubicBezTo>
                    <a:pt x="6446" y="104302"/>
                    <a:pt x="13859" y="104059"/>
                    <a:pt x="20076" y="104059"/>
                  </a:cubicBezTo>
                  <a:cubicBezTo>
                    <a:pt x="27011" y="104059"/>
                    <a:pt x="37054" y="104545"/>
                    <a:pt x="42793" y="104788"/>
                  </a:cubicBezTo>
                  <a:lnTo>
                    <a:pt x="42793" y="97261"/>
                  </a:lnTo>
                  <a:cubicBezTo>
                    <a:pt x="37532" y="96532"/>
                    <a:pt x="35858" y="93376"/>
                    <a:pt x="35858" y="89734"/>
                  </a:cubicBezTo>
                  <a:cubicBezTo>
                    <a:pt x="35858" y="84392"/>
                    <a:pt x="42793" y="76379"/>
                    <a:pt x="57379" y="58897"/>
                  </a:cubicBezTo>
                  <a:lnTo>
                    <a:pt x="75553" y="83178"/>
                  </a:lnTo>
                  <a:cubicBezTo>
                    <a:pt x="77466" y="85849"/>
                    <a:pt x="80574" y="89734"/>
                    <a:pt x="80574" y="91190"/>
                  </a:cubicBezTo>
                  <a:cubicBezTo>
                    <a:pt x="80574" y="93376"/>
                    <a:pt x="78422" y="97018"/>
                    <a:pt x="71966" y="97261"/>
                  </a:cubicBezTo>
                  <a:lnTo>
                    <a:pt x="71966" y="104788"/>
                  </a:lnTo>
                  <a:cubicBezTo>
                    <a:pt x="79139" y="104545"/>
                    <a:pt x="92530" y="104059"/>
                    <a:pt x="97791" y="104059"/>
                  </a:cubicBezTo>
                  <a:cubicBezTo>
                    <a:pt x="104247" y="104059"/>
                    <a:pt x="113573" y="104302"/>
                    <a:pt x="120747" y="104788"/>
                  </a:cubicBezTo>
                  <a:lnTo>
                    <a:pt x="120747" y="97261"/>
                  </a:lnTo>
                  <a:cubicBezTo>
                    <a:pt x="107834" y="97261"/>
                    <a:pt x="103530" y="96775"/>
                    <a:pt x="98030" y="89734"/>
                  </a:cubicBezTo>
                  <a:lnTo>
                    <a:pt x="65988" y="47727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57" name="Forme libre 1756">
              <a:extLst>
                <a:ext uri="{FF2B5EF4-FFF2-40B4-BE49-F238E27FC236}">
                  <a16:creationId xmlns:a16="http://schemas.microsoft.com/office/drawing/2014/main" id="{7E80733B-1022-EC6B-705A-6385AFA0D0C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359645" y="8794057"/>
              <a:ext cx="74845" cy="151999"/>
            </a:xfrm>
            <a:custGeom>
              <a:avLst/>
              <a:gdLst>
                <a:gd name="connsiteX0" fmla="*/ 37059 w 74845"/>
                <a:gd name="connsiteY0" fmla="*/ 52341 h 151999"/>
                <a:gd name="connsiteX1" fmla="*/ 71254 w 74845"/>
                <a:gd name="connsiteY1" fmla="*/ 52341 h 151999"/>
                <a:gd name="connsiteX2" fmla="*/ 71254 w 74845"/>
                <a:gd name="connsiteY2" fmla="*/ 44814 h 151999"/>
                <a:gd name="connsiteX3" fmla="*/ 37059 w 74845"/>
                <a:gd name="connsiteY3" fmla="*/ 44814 h 151999"/>
                <a:gd name="connsiteX4" fmla="*/ 37059 w 74845"/>
                <a:gd name="connsiteY4" fmla="*/ 137 h 151999"/>
                <a:gd name="connsiteX5" fmla="*/ 31081 w 74845"/>
                <a:gd name="connsiteY5" fmla="*/ 137 h 151999"/>
                <a:gd name="connsiteX6" fmla="*/ 234 w 74845"/>
                <a:gd name="connsiteY6" fmla="*/ 46999 h 151999"/>
                <a:gd name="connsiteX7" fmla="*/ 234 w 74845"/>
                <a:gd name="connsiteY7" fmla="*/ 52341 h 151999"/>
                <a:gd name="connsiteX8" fmla="*/ 20560 w 74845"/>
                <a:gd name="connsiteY8" fmla="*/ 52341 h 151999"/>
                <a:gd name="connsiteX9" fmla="*/ 20560 w 74845"/>
                <a:gd name="connsiteY9" fmla="*/ 119356 h 151999"/>
                <a:gd name="connsiteX10" fmla="*/ 51407 w 74845"/>
                <a:gd name="connsiteY10" fmla="*/ 152136 h 151999"/>
                <a:gd name="connsiteX11" fmla="*/ 75080 w 74845"/>
                <a:gd name="connsiteY11" fmla="*/ 119356 h 151999"/>
                <a:gd name="connsiteX12" fmla="*/ 75080 w 74845"/>
                <a:gd name="connsiteY12" fmla="*/ 105516 h 151999"/>
                <a:gd name="connsiteX13" fmla="*/ 69102 w 74845"/>
                <a:gd name="connsiteY13" fmla="*/ 105516 h 151999"/>
                <a:gd name="connsiteX14" fmla="*/ 69102 w 74845"/>
                <a:gd name="connsiteY14" fmla="*/ 118871 h 151999"/>
                <a:gd name="connsiteX15" fmla="*/ 53080 w 74845"/>
                <a:gd name="connsiteY15" fmla="*/ 146066 h 151999"/>
                <a:gd name="connsiteX16" fmla="*/ 37059 w 74845"/>
                <a:gd name="connsiteY16" fmla="*/ 119842 h 151999"/>
                <a:gd name="connsiteX17" fmla="*/ 37059 w 74845"/>
                <a:gd name="connsiteY17" fmla="*/ 52341 h 1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845" h="151999">
                  <a:moveTo>
                    <a:pt x="37059" y="52341"/>
                  </a:moveTo>
                  <a:lnTo>
                    <a:pt x="71254" y="52341"/>
                  </a:lnTo>
                  <a:lnTo>
                    <a:pt x="71254" y="44814"/>
                  </a:lnTo>
                  <a:lnTo>
                    <a:pt x="37059" y="44814"/>
                  </a:lnTo>
                  <a:lnTo>
                    <a:pt x="37059" y="137"/>
                  </a:lnTo>
                  <a:lnTo>
                    <a:pt x="31081" y="137"/>
                  </a:lnTo>
                  <a:cubicBezTo>
                    <a:pt x="30842" y="20047"/>
                    <a:pt x="23668" y="46028"/>
                    <a:pt x="234" y="46999"/>
                  </a:cubicBezTo>
                  <a:lnTo>
                    <a:pt x="234" y="52341"/>
                  </a:lnTo>
                  <a:lnTo>
                    <a:pt x="20560" y="52341"/>
                  </a:lnTo>
                  <a:lnTo>
                    <a:pt x="20560" y="119356"/>
                  </a:lnTo>
                  <a:cubicBezTo>
                    <a:pt x="20560" y="149222"/>
                    <a:pt x="42798" y="152136"/>
                    <a:pt x="51407" y="152136"/>
                  </a:cubicBezTo>
                  <a:cubicBezTo>
                    <a:pt x="68384" y="152136"/>
                    <a:pt x="75080" y="134896"/>
                    <a:pt x="75080" y="119356"/>
                  </a:cubicBezTo>
                  <a:lnTo>
                    <a:pt x="75080" y="105516"/>
                  </a:lnTo>
                  <a:lnTo>
                    <a:pt x="69102" y="105516"/>
                  </a:lnTo>
                  <a:lnTo>
                    <a:pt x="69102" y="118871"/>
                  </a:lnTo>
                  <a:cubicBezTo>
                    <a:pt x="69102" y="136839"/>
                    <a:pt x="61928" y="146066"/>
                    <a:pt x="53080" y="146066"/>
                  </a:cubicBezTo>
                  <a:cubicBezTo>
                    <a:pt x="37059" y="146066"/>
                    <a:pt x="37059" y="123970"/>
                    <a:pt x="37059" y="119842"/>
                  </a:cubicBezTo>
                  <a:lnTo>
                    <a:pt x="37059" y="52341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58" name="Forme libre 1757">
              <a:extLst>
                <a:ext uri="{FF2B5EF4-FFF2-40B4-BE49-F238E27FC236}">
                  <a16:creationId xmlns:a16="http://schemas.microsoft.com/office/drawing/2014/main" id="{FAA605AD-2389-8D40-53FC-A7A57778C20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454790" y="8836063"/>
              <a:ext cx="80345" cy="107322"/>
            </a:xfrm>
            <a:custGeom>
              <a:avLst/>
              <a:gdLst>
                <a:gd name="connsiteX0" fmla="*/ 33476 w 80345"/>
                <a:gd name="connsiteY0" fmla="*/ 26846 h 107322"/>
                <a:gd name="connsiteX1" fmla="*/ 33476 w 80345"/>
                <a:gd name="connsiteY1" fmla="*/ 137 h 107322"/>
                <a:gd name="connsiteX2" fmla="*/ 238 w 80345"/>
                <a:gd name="connsiteY2" fmla="*/ 2808 h 107322"/>
                <a:gd name="connsiteX3" fmla="*/ 238 w 80345"/>
                <a:gd name="connsiteY3" fmla="*/ 10335 h 107322"/>
                <a:gd name="connsiteX4" fmla="*/ 18890 w 80345"/>
                <a:gd name="connsiteY4" fmla="*/ 23932 h 107322"/>
                <a:gd name="connsiteX5" fmla="*/ 18890 w 80345"/>
                <a:gd name="connsiteY5" fmla="*/ 89005 h 107322"/>
                <a:gd name="connsiteX6" fmla="*/ 238 w 80345"/>
                <a:gd name="connsiteY6" fmla="*/ 99932 h 107322"/>
                <a:gd name="connsiteX7" fmla="*/ 238 w 80345"/>
                <a:gd name="connsiteY7" fmla="*/ 107459 h 107322"/>
                <a:gd name="connsiteX8" fmla="*/ 27498 w 80345"/>
                <a:gd name="connsiteY8" fmla="*/ 106730 h 107322"/>
                <a:gd name="connsiteX9" fmla="*/ 57867 w 80345"/>
                <a:gd name="connsiteY9" fmla="*/ 107459 h 107322"/>
                <a:gd name="connsiteX10" fmla="*/ 57867 w 80345"/>
                <a:gd name="connsiteY10" fmla="*/ 99932 h 107322"/>
                <a:gd name="connsiteX11" fmla="*/ 52845 w 80345"/>
                <a:gd name="connsiteY11" fmla="*/ 99932 h 107322"/>
                <a:gd name="connsiteX12" fmla="*/ 34672 w 80345"/>
                <a:gd name="connsiteY12" fmla="*/ 88520 h 107322"/>
                <a:gd name="connsiteX13" fmla="*/ 34672 w 80345"/>
                <a:gd name="connsiteY13" fmla="*/ 51127 h 107322"/>
                <a:gd name="connsiteX14" fmla="*/ 62888 w 80345"/>
                <a:gd name="connsiteY14" fmla="*/ 5478 h 107322"/>
                <a:gd name="connsiteX15" fmla="*/ 65519 w 80345"/>
                <a:gd name="connsiteY15" fmla="*/ 5721 h 107322"/>
                <a:gd name="connsiteX16" fmla="*/ 60019 w 80345"/>
                <a:gd name="connsiteY16" fmla="*/ 15191 h 107322"/>
                <a:gd name="connsiteX17" fmla="*/ 70301 w 80345"/>
                <a:gd name="connsiteY17" fmla="*/ 25632 h 107322"/>
                <a:gd name="connsiteX18" fmla="*/ 80583 w 80345"/>
                <a:gd name="connsiteY18" fmla="*/ 14948 h 107322"/>
                <a:gd name="connsiteX19" fmla="*/ 62888 w 80345"/>
                <a:gd name="connsiteY19" fmla="*/ 137 h 107322"/>
                <a:gd name="connsiteX20" fmla="*/ 33476 w 80345"/>
                <a:gd name="connsiteY20" fmla="*/ 26846 h 10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345" h="107322">
                  <a:moveTo>
                    <a:pt x="33476" y="26846"/>
                  </a:moveTo>
                  <a:lnTo>
                    <a:pt x="33476" y="137"/>
                  </a:lnTo>
                  <a:lnTo>
                    <a:pt x="238" y="2808"/>
                  </a:lnTo>
                  <a:lnTo>
                    <a:pt x="238" y="10335"/>
                  </a:lnTo>
                  <a:cubicBezTo>
                    <a:pt x="16977" y="10335"/>
                    <a:pt x="18890" y="12034"/>
                    <a:pt x="18890" y="23932"/>
                  </a:cubicBezTo>
                  <a:lnTo>
                    <a:pt x="18890" y="89005"/>
                  </a:lnTo>
                  <a:cubicBezTo>
                    <a:pt x="18890" y="99932"/>
                    <a:pt x="16259" y="99932"/>
                    <a:pt x="238" y="99932"/>
                  </a:cubicBezTo>
                  <a:lnTo>
                    <a:pt x="238" y="107459"/>
                  </a:lnTo>
                  <a:cubicBezTo>
                    <a:pt x="9564" y="107216"/>
                    <a:pt x="20803" y="106730"/>
                    <a:pt x="27498" y="106730"/>
                  </a:cubicBezTo>
                  <a:cubicBezTo>
                    <a:pt x="37063" y="106730"/>
                    <a:pt x="48302" y="106730"/>
                    <a:pt x="57867" y="107459"/>
                  </a:cubicBezTo>
                  <a:lnTo>
                    <a:pt x="57867" y="99932"/>
                  </a:lnTo>
                  <a:lnTo>
                    <a:pt x="52845" y="99932"/>
                  </a:lnTo>
                  <a:cubicBezTo>
                    <a:pt x="35150" y="99932"/>
                    <a:pt x="34672" y="97261"/>
                    <a:pt x="34672" y="88520"/>
                  </a:cubicBezTo>
                  <a:lnTo>
                    <a:pt x="34672" y="51127"/>
                  </a:lnTo>
                  <a:cubicBezTo>
                    <a:pt x="34672" y="27089"/>
                    <a:pt x="44715" y="5478"/>
                    <a:pt x="62888" y="5478"/>
                  </a:cubicBezTo>
                  <a:cubicBezTo>
                    <a:pt x="64562" y="5478"/>
                    <a:pt x="65040" y="5478"/>
                    <a:pt x="65519" y="5721"/>
                  </a:cubicBezTo>
                  <a:cubicBezTo>
                    <a:pt x="64801" y="5964"/>
                    <a:pt x="60019" y="8878"/>
                    <a:pt x="60019" y="15191"/>
                  </a:cubicBezTo>
                  <a:cubicBezTo>
                    <a:pt x="60019" y="21990"/>
                    <a:pt x="65040" y="25632"/>
                    <a:pt x="70301" y="25632"/>
                  </a:cubicBezTo>
                  <a:cubicBezTo>
                    <a:pt x="74605" y="25632"/>
                    <a:pt x="80583" y="22718"/>
                    <a:pt x="80583" y="14948"/>
                  </a:cubicBezTo>
                  <a:cubicBezTo>
                    <a:pt x="80583" y="7178"/>
                    <a:pt x="73170" y="137"/>
                    <a:pt x="62888" y="137"/>
                  </a:cubicBezTo>
                  <a:cubicBezTo>
                    <a:pt x="45432" y="137"/>
                    <a:pt x="36824" y="16405"/>
                    <a:pt x="33476" y="2684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59" name="Forme libre 1758">
              <a:extLst>
                <a:ext uri="{FF2B5EF4-FFF2-40B4-BE49-F238E27FC236}">
                  <a16:creationId xmlns:a16="http://schemas.microsoft.com/office/drawing/2014/main" id="{6770C0A4-9113-E70A-8476-94EF3BF01A8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584367" y="8773903"/>
              <a:ext cx="44476" cy="45648"/>
            </a:xfrm>
            <a:custGeom>
              <a:avLst/>
              <a:gdLst>
                <a:gd name="connsiteX0" fmla="*/ 40654 w 44476"/>
                <a:gd name="connsiteY0" fmla="*/ 16162 h 45648"/>
                <a:gd name="connsiteX1" fmla="*/ 44719 w 44476"/>
                <a:gd name="connsiteY1" fmla="*/ 8878 h 45648"/>
                <a:gd name="connsiteX2" fmla="*/ 36110 w 44476"/>
                <a:gd name="connsiteY2" fmla="*/ 137 h 45648"/>
                <a:gd name="connsiteX3" fmla="*/ 28937 w 44476"/>
                <a:gd name="connsiteY3" fmla="*/ 4264 h 45648"/>
                <a:gd name="connsiteX4" fmla="*/ 242 w 44476"/>
                <a:gd name="connsiteY4" fmla="*/ 41414 h 45648"/>
                <a:gd name="connsiteX5" fmla="*/ 4307 w 44476"/>
                <a:gd name="connsiteY5" fmla="*/ 45785 h 45648"/>
                <a:gd name="connsiteX6" fmla="*/ 40654 w 44476"/>
                <a:gd name="connsiteY6" fmla="*/ 16162 h 4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76" h="45648">
                  <a:moveTo>
                    <a:pt x="40654" y="16162"/>
                  </a:moveTo>
                  <a:cubicBezTo>
                    <a:pt x="42806" y="14462"/>
                    <a:pt x="44719" y="11791"/>
                    <a:pt x="44719" y="8878"/>
                  </a:cubicBezTo>
                  <a:cubicBezTo>
                    <a:pt x="44719" y="4507"/>
                    <a:pt x="40414" y="137"/>
                    <a:pt x="36110" y="137"/>
                  </a:cubicBezTo>
                  <a:cubicBezTo>
                    <a:pt x="32523" y="137"/>
                    <a:pt x="29893" y="2808"/>
                    <a:pt x="28937" y="4264"/>
                  </a:cubicBezTo>
                  <a:lnTo>
                    <a:pt x="242" y="41414"/>
                  </a:lnTo>
                  <a:lnTo>
                    <a:pt x="4307" y="45785"/>
                  </a:lnTo>
                  <a:lnTo>
                    <a:pt x="40654" y="16162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60" name="Forme libre 1759">
              <a:extLst>
                <a:ext uri="{FF2B5EF4-FFF2-40B4-BE49-F238E27FC236}">
                  <a16:creationId xmlns:a16="http://schemas.microsoft.com/office/drawing/2014/main" id="{9C98F54B-CD8C-A434-2950-99605410069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548446" y="8834606"/>
              <a:ext cx="92540" cy="111449"/>
            </a:xfrm>
            <a:custGeom>
              <a:avLst/>
              <a:gdLst>
                <a:gd name="connsiteX0" fmla="*/ 20328 w 92540"/>
                <a:gd name="connsiteY0" fmla="*/ 47727 h 111449"/>
                <a:gd name="connsiteX1" fmla="*/ 49980 w 92540"/>
                <a:gd name="connsiteY1" fmla="*/ 5478 h 111449"/>
                <a:gd name="connsiteX2" fmla="*/ 77000 w 92540"/>
                <a:gd name="connsiteY2" fmla="*/ 47727 h 111449"/>
                <a:gd name="connsiteX3" fmla="*/ 20328 w 92540"/>
                <a:gd name="connsiteY3" fmla="*/ 47727 h 111449"/>
                <a:gd name="connsiteX4" fmla="*/ 20089 w 92540"/>
                <a:gd name="connsiteY4" fmla="*/ 52826 h 111449"/>
                <a:gd name="connsiteX5" fmla="*/ 86804 w 92540"/>
                <a:gd name="connsiteY5" fmla="*/ 52826 h 111449"/>
                <a:gd name="connsiteX6" fmla="*/ 92782 w 92540"/>
                <a:gd name="connsiteY6" fmla="*/ 47727 h 111449"/>
                <a:gd name="connsiteX7" fmla="*/ 49980 w 92540"/>
                <a:gd name="connsiteY7" fmla="*/ 137 h 111449"/>
                <a:gd name="connsiteX8" fmla="*/ 242 w 92540"/>
                <a:gd name="connsiteY8" fmla="*/ 55497 h 111449"/>
                <a:gd name="connsiteX9" fmla="*/ 52849 w 92540"/>
                <a:gd name="connsiteY9" fmla="*/ 111586 h 111449"/>
                <a:gd name="connsiteX10" fmla="*/ 92782 w 92540"/>
                <a:gd name="connsiteY10" fmla="*/ 80021 h 111449"/>
                <a:gd name="connsiteX11" fmla="*/ 89674 w 92540"/>
                <a:gd name="connsiteY11" fmla="*/ 77107 h 111449"/>
                <a:gd name="connsiteX12" fmla="*/ 86565 w 92540"/>
                <a:gd name="connsiteY12" fmla="*/ 80507 h 111449"/>
                <a:gd name="connsiteX13" fmla="*/ 54284 w 92540"/>
                <a:gd name="connsiteY13" fmla="*/ 105516 h 111449"/>
                <a:gd name="connsiteX14" fmla="*/ 27263 w 92540"/>
                <a:gd name="connsiteY14" fmla="*/ 89248 h 111449"/>
                <a:gd name="connsiteX15" fmla="*/ 20089 w 92540"/>
                <a:gd name="connsiteY15" fmla="*/ 52826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40" h="111449">
                  <a:moveTo>
                    <a:pt x="20328" y="47727"/>
                  </a:moveTo>
                  <a:cubicBezTo>
                    <a:pt x="21763" y="11549"/>
                    <a:pt x="41849" y="5478"/>
                    <a:pt x="49980" y="5478"/>
                  </a:cubicBezTo>
                  <a:cubicBezTo>
                    <a:pt x="74609" y="5478"/>
                    <a:pt x="77000" y="38258"/>
                    <a:pt x="77000" y="47727"/>
                  </a:cubicBezTo>
                  <a:lnTo>
                    <a:pt x="20328" y="47727"/>
                  </a:lnTo>
                  <a:close/>
                  <a:moveTo>
                    <a:pt x="20089" y="52826"/>
                  </a:moveTo>
                  <a:lnTo>
                    <a:pt x="86804" y="52826"/>
                  </a:lnTo>
                  <a:cubicBezTo>
                    <a:pt x="92065" y="52826"/>
                    <a:pt x="92782" y="52826"/>
                    <a:pt x="92782" y="47727"/>
                  </a:cubicBezTo>
                  <a:cubicBezTo>
                    <a:pt x="92782" y="23689"/>
                    <a:pt x="79870" y="137"/>
                    <a:pt x="49980" y="137"/>
                  </a:cubicBezTo>
                  <a:cubicBezTo>
                    <a:pt x="22241" y="137"/>
                    <a:pt x="242" y="25146"/>
                    <a:pt x="242" y="55497"/>
                  </a:cubicBezTo>
                  <a:cubicBezTo>
                    <a:pt x="242" y="88034"/>
                    <a:pt x="25350" y="111586"/>
                    <a:pt x="52849" y="111586"/>
                  </a:cubicBezTo>
                  <a:cubicBezTo>
                    <a:pt x="82022" y="111586"/>
                    <a:pt x="92782" y="84635"/>
                    <a:pt x="92782" y="80021"/>
                  </a:cubicBezTo>
                  <a:cubicBezTo>
                    <a:pt x="92782" y="77593"/>
                    <a:pt x="90869" y="77107"/>
                    <a:pt x="89674" y="77107"/>
                  </a:cubicBezTo>
                  <a:cubicBezTo>
                    <a:pt x="87522" y="77107"/>
                    <a:pt x="87043" y="78564"/>
                    <a:pt x="86565" y="80507"/>
                  </a:cubicBezTo>
                  <a:cubicBezTo>
                    <a:pt x="78196" y="105516"/>
                    <a:pt x="56675" y="105516"/>
                    <a:pt x="54284" y="105516"/>
                  </a:cubicBezTo>
                  <a:cubicBezTo>
                    <a:pt x="42328" y="105516"/>
                    <a:pt x="32763" y="98232"/>
                    <a:pt x="27263" y="89248"/>
                  </a:cubicBezTo>
                  <a:cubicBezTo>
                    <a:pt x="20089" y="77593"/>
                    <a:pt x="20089" y="61568"/>
                    <a:pt x="20089" y="5282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61" name="Forme libre 1760">
              <a:extLst>
                <a:ext uri="{FF2B5EF4-FFF2-40B4-BE49-F238E27FC236}">
                  <a16:creationId xmlns:a16="http://schemas.microsoft.com/office/drawing/2014/main" id="{CD38D342-4656-3069-EE7B-0104F7945A04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655680" y="8836063"/>
              <a:ext cx="186754" cy="107322"/>
            </a:xfrm>
            <a:custGeom>
              <a:avLst/>
              <a:gdLst>
                <a:gd name="connsiteX0" fmla="*/ 18898 w 186754"/>
                <a:gd name="connsiteY0" fmla="*/ 23932 h 107322"/>
                <a:gd name="connsiteX1" fmla="*/ 18898 w 186754"/>
                <a:gd name="connsiteY1" fmla="*/ 89005 h 107322"/>
                <a:gd name="connsiteX2" fmla="*/ 247 w 186754"/>
                <a:gd name="connsiteY2" fmla="*/ 99932 h 107322"/>
                <a:gd name="connsiteX3" fmla="*/ 247 w 186754"/>
                <a:gd name="connsiteY3" fmla="*/ 107459 h 107322"/>
                <a:gd name="connsiteX4" fmla="*/ 27267 w 186754"/>
                <a:gd name="connsiteY4" fmla="*/ 106730 h 107322"/>
                <a:gd name="connsiteX5" fmla="*/ 54049 w 186754"/>
                <a:gd name="connsiteY5" fmla="*/ 107459 h 107322"/>
                <a:gd name="connsiteX6" fmla="*/ 54049 w 186754"/>
                <a:gd name="connsiteY6" fmla="*/ 99932 h 107322"/>
                <a:gd name="connsiteX7" fmla="*/ 35398 w 186754"/>
                <a:gd name="connsiteY7" fmla="*/ 89005 h 107322"/>
                <a:gd name="connsiteX8" fmla="*/ 35398 w 186754"/>
                <a:gd name="connsiteY8" fmla="*/ 44328 h 107322"/>
                <a:gd name="connsiteX9" fmla="*/ 67679 w 186754"/>
                <a:gd name="connsiteY9" fmla="*/ 5478 h 107322"/>
                <a:gd name="connsiteX10" fmla="*/ 85374 w 186754"/>
                <a:gd name="connsiteY10" fmla="*/ 32430 h 107322"/>
                <a:gd name="connsiteX11" fmla="*/ 85374 w 186754"/>
                <a:gd name="connsiteY11" fmla="*/ 89005 h 107322"/>
                <a:gd name="connsiteX12" fmla="*/ 66723 w 186754"/>
                <a:gd name="connsiteY12" fmla="*/ 99932 h 107322"/>
                <a:gd name="connsiteX13" fmla="*/ 66723 w 186754"/>
                <a:gd name="connsiteY13" fmla="*/ 107459 h 107322"/>
                <a:gd name="connsiteX14" fmla="*/ 93743 w 186754"/>
                <a:gd name="connsiteY14" fmla="*/ 106730 h 107322"/>
                <a:gd name="connsiteX15" fmla="*/ 120525 w 186754"/>
                <a:gd name="connsiteY15" fmla="*/ 107459 h 107322"/>
                <a:gd name="connsiteX16" fmla="*/ 120525 w 186754"/>
                <a:gd name="connsiteY16" fmla="*/ 99932 h 107322"/>
                <a:gd name="connsiteX17" fmla="*/ 101873 w 186754"/>
                <a:gd name="connsiteY17" fmla="*/ 89005 h 107322"/>
                <a:gd name="connsiteX18" fmla="*/ 101873 w 186754"/>
                <a:gd name="connsiteY18" fmla="*/ 44328 h 107322"/>
                <a:gd name="connsiteX19" fmla="*/ 134155 w 186754"/>
                <a:gd name="connsiteY19" fmla="*/ 5478 h 107322"/>
                <a:gd name="connsiteX20" fmla="*/ 151850 w 186754"/>
                <a:gd name="connsiteY20" fmla="*/ 32430 h 107322"/>
                <a:gd name="connsiteX21" fmla="*/ 151850 w 186754"/>
                <a:gd name="connsiteY21" fmla="*/ 89005 h 107322"/>
                <a:gd name="connsiteX22" fmla="*/ 133198 w 186754"/>
                <a:gd name="connsiteY22" fmla="*/ 99932 h 107322"/>
                <a:gd name="connsiteX23" fmla="*/ 133198 w 186754"/>
                <a:gd name="connsiteY23" fmla="*/ 107459 h 107322"/>
                <a:gd name="connsiteX24" fmla="*/ 160219 w 186754"/>
                <a:gd name="connsiteY24" fmla="*/ 106730 h 107322"/>
                <a:gd name="connsiteX25" fmla="*/ 187001 w 186754"/>
                <a:gd name="connsiteY25" fmla="*/ 107459 h 107322"/>
                <a:gd name="connsiteX26" fmla="*/ 187001 w 186754"/>
                <a:gd name="connsiteY26" fmla="*/ 99932 h 107322"/>
                <a:gd name="connsiteX27" fmla="*/ 168349 w 186754"/>
                <a:gd name="connsiteY27" fmla="*/ 92647 h 107322"/>
                <a:gd name="connsiteX28" fmla="*/ 168349 w 186754"/>
                <a:gd name="connsiteY28" fmla="*/ 46271 h 107322"/>
                <a:gd name="connsiteX29" fmla="*/ 160937 w 186754"/>
                <a:gd name="connsiteY29" fmla="*/ 9121 h 107322"/>
                <a:gd name="connsiteX30" fmla="*/ 135829 w 186754"/>
                <a:gd name="connsiteY30" fmla="*/ 137 h 107322"/>
                <a:gd name="connsiteX31" fmla="*/ 101156 w 186754"/>
                <a:gd name="connsiteY31" fmla="*/ 23932 h 107322"/>
                <a:gd name="connsiteX32" fmla="*/ 69353 w 186754"/>
                <a:gd name="connsiteY32" fmla="*/ 137 h 107322"/>
                <a:gd name="connsiteX33" fmla="*/ 33963 w 186754"/>
                <a:gd name="connsiteY33" fmla="*/ 25632 h 107322"/>
                <a:gd name="connsiteX34" fmla="*/ 33963 w 186754"/>
                <a:gd name="connsiteY34" fmla="*/ 137 h 107322"/>
                <a:gd name="connsiteX35" fmla="*/ 247 w 186754"/>
                <a:gd name="connsiteY35" fmla="*/ 2808 h 107322"/>
                <a:gd name="connsiteX36" fmla="*/ 247 w 186754"/>
                <a:gd name="connsiteY36" fmla="*/ 10335 h 107322"/>
                <a:gd name="connsiteX37" fmla="*/ 18898 w 186754"/>
                <a:gd name="connsiteY37" fmla="*/ 23932 h 10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6754" h="107322">
                  <a:moveTo>
                    <a:pt x="18898" y="23932"/>
                  </a:moveTo>
                  <a:lnTo>
                    <a:pt x="18898" y="89005"/>
                  </a:lnTo>
                  <a:cubicBezTo>
                    <a:pt x="18898" y="99932"/>
                    <a:pt x="16268" y="99932"/>
                    <a:pt x="247" y="99932"/>
                  </a:cubicBezTo>
                  <a:lnTo>
                    <a:pt x="247" y="107459"/>
                  </a:lnTo>
                  <a:cubicBezTo>
                    <a:pt x="8616" y="107216"/>
                    <a:pt x="20811" y="106730"/>
                    <a:pt x="27267" y="106730"/>
                  </a:cubicBezTo>
                  <a:cubicBezTo>
                    <a:pt x="33485" y="106730"/>
                    <a:pt x="45919" y="107216"/>
                    <a:pt x="54049" y="107459"/>
                  </a:cubicBezTo>
                  <a:lnTo>
                    <a:pt x="54049" y="99932"/>
                  </a:lnTo>
                  <a:cubicBezTo>
                    <a:pt x="38028" y="99932"/>
                    <a:pt x="35398" y="99932"/>
                    <a:pt x="35398" y="89005"/>
                  </a:cubicBezTo>
                  <a:lnTo>
                    <a:pt x="35398" y="44328"/>
                  </a:lnTo>
                  <a:cubicBezTo>
                    <a:pt x="35398" y="19076"/>
                    <a:pt x="52375" y="5478"/>
                    <a:pt x="67679" y="5478"/>
                  </a:cubicBezTo>
                  <a:cubicBezTo>
                    <a:pt x="82744" y="5478"/>
                    <a:pt x="85374" y="18590"/>
                    <a:pt x="85374" y="32430"/>
                  </a:cubicBezTo>
                  <a:lnTo>
                    <a:pt x="85374" y="89005"/>
                  </a:lnTo>
                  <a:cubicBezTo>
                    <a:pt x="85374" y="99932"/>
                    <a:pt x="82744" y="99932"/>
                    <a:pt x="66723" y="99932"/>
                  </a:cubicBezTo>
                  <a:lnTo>
                    <a:pt x="66723" y="107459"/>
                  </a:lnTo>
                  <a:cubicBezTo>
                    <a:pt x="75092" y="107216"/>
                    <a:pt x="87287" y="106730"/>
                    <a:pt x="93743" y="106730"/>
                  </a:cubicBezTo>
                  <a:cubicBezTo>
                    <a:pt x="99961" y="106730"/>
                    <a:pt x="112395" y="107216"/>
                    <a:pt x="120525" y="107459"/>
                  </a:cubicBezTo>
                  <a:lnTo>
                    <a:pt x="120525" y="99932"/>
                  </a:lnTo>
                  <a:cubicBezTo>
                    <a:pt x="104504" y="99932"/>
                    <a:pt x="101873" y="99932"/>
                    <a:pt x="101873" y="89005"/>
                  </a:cubicBezTo>
                  <a:lnTo>
                    <a:pt x="101873" y="44328"/>
                  </a:lnTo>
                  <a:cubicBezTo>
                    <a:pt x="101873" y="19076"/>
                    <a:pt x="118851" y="5478"/>
                    <a:pt x="134155" y="5478"/>
                  </a:cubicBezTo>
                  <a:cubicBezTo>
                    <a:pt x="149220" y="5478"/>
                    <a:pt x="151850" y="18590"/>
                    <a:pt x="151850" y="32430"/>
                  </a:cubicBezTo>
                  <a:lnTo>
                    <a:pt x="151850" y="89005"/>
                  </a:lnTo>
                  <a:cubicBezTo>
                    <a:pt x="151850" y="99932"/>
                    <a:pt x="149220" y="99932"/>
                    <a:pt x="133198" y="99932"/>
                  </a:cubicBezTo>
                  <a:lnTo>
                    <a:pt x="133198" y="107459"/>
                  </a:lnTo>
                  <a:cubicBezTo>
                    <a:pt x="141568" y="107216"/>
                    <a:pt x="153763" y="106730"/>
                    <a:pt x="160219" y="106730"/>
                  </a:cubicBezTo>
                  <a:cubicBezTo>
                    <a:pt x="166436" y="106730"/>
                    <a:pt x="178871" y="107216"/>
                    <a:pt x="187001" y="107459"/>
                  </a:cubicBezTo>
                  <a:lnTo>
                    <a:pt x="187001" y="99932"/>
                  </a:lnTo>
                  <a:cubicBezTo>
                    <a:pt x="174567" y="99932"/>
                    <a:pt x="168589" y="99932"/>
                    <a:pt x="168349" y="92647"/>
                  </a:cubicBezTo>
                  <a:lnTo>
                    <a:pt x="168349" y="46271"/>
                  </a:lnTo>
                  <a:cubicBezTo>
                    <a:pt x="168349" y="25389"/>
                    <a:pt x="168349" y="17862"/>
                    <a:pt x="160937" y="9121"/>
                  </a:cubicBezTo>
                  <a:cubicBezTo>
                    <a:pt x="157589" y="4993"/>
                    <a:pt x="149698" y="137"/>
                    <a:pt x="135829" y="137"/>
                  </a:cubicBezTo>
                  <a:cubicBezTo>
                    <a:pt x="115743" y="137"/>
                    <a:pt x="105221" y="14705"/>
                    <a:pt x="101156" y="23932"/>
                  </a:cubicBezTo>
                  <a:cubicBezTo>
                    <a:pt x="97808" y="2808"/>
                    <a:pt x="80113" y="137"/>
                    <a:pt x="69353" y="137"/>
                  </a:cubicBezTo>
                  <a:cubicBezTo>
                    <a:pt x="51897" y="137"/>
                    <a:pt x="40658" y="10577"/>
                    <a:pt x="33963" y="25632"/>
                  </a:cubicBezTo>
                  <a:lnTo>
                    <a:pt x="33963" y="137"/>
                  </a:lnTo>
                  <a:lnTo>
                    <a:pt x="247" y="2808"/>
                  </a:lnTo>
                  <a:lnTo>
                    <a:pt x="247" y="10335"/>
                  </a:lnTo>
                  <a:cubicBezTo>
                    <a:pt x="16985" y="10335"/>
                    <a:pt x="18898" y="12034"/>
                    <a:pt x="18898" y="23932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62" name="Forme libre 1761">
              <a:extLst>
                <a:ext uri="{FF2B5EF4-FFF2-40B4-BE49-F238E27FC236}">
                  <a16:creationId xmlns:a16="http://schemas.microsoft.com/office/drawing/2014/main" id="{445D9C63-B764-2B0C-06B7-7AE9E611E4E1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855188" y="8780945"/>
              <a:ext cx="51172" cy="162440"/>
            </a:xfrm>
            <a:custGeom>
              <a:avLst/>
              <a:gdLst>
                <a:gd name="connsiteX0" fmla="*/ 34688 w 51172"/>
                <a:gd name="connsiteY0" fmla="*/ 55254 h 162440"/>
                <a:gd name="connsiteX1" fmla="*/ 1211 w 51172"/>
                <a:gd name="connsiteY1" fmla="*/ 57925 h 162440"/>
                <a:gd name="connsiteX2" fmla="*/ 1211 w 51172"/>
                <a:gd name="connsiteY2" fmla="*/ 65453 h 162440"/>
                <a:gd name="connsiteX3" fmla="*/ 18906 w 51172"/>
                <a:gd name="connsiteY3" fmla="*/ 78807 h 162440"/>
                <a:gd name="connsiteX4" fmla="*/ 18906 w 51172"/>
                <a:gd name="connsiteY4" fmla="*/ 144123 h 162440"/>
                <a:gd name="connsiteX5" fmla="*/ 255 w 51172"/>
                <a:gd name="connsiteY5" fmla="*/ 155049 h 162440"/>
                <a:gd name="connsiteX6" fmla="*/ 255 w 51172"/>
                <a:gd name="connsiteY6" fmla="*/ 162577 h 162440"/>
                <a:gd name="connsiteX7" fmla="*/ 26558 w 51172"/>
                <a:gd name="connsiteY7" fmla="*/ 161848 h 162440"/>
                <a:gd name="connsiteX8" fmla="*/ 51427 w 51172"/>
                <a:gd name="connsiteY8" fmla="*/ 162577 h 162440"/>
                <a:gd name="connsiteX9" fmla="*/ 51427 w 51172"/>
                <a:gd name="connsiteY9" fmla="*/ 155049 h 162440"/>
                <a:gd name="connsiteX10" fmla="*/ 34688 w 51172"/>
                <a:gd name="connsiteY10" fmla="*/ 144366 h 162440"/>
                <a:gd name="connsiteX11" fmla="*/ 34688 w 51172"/>
                <a:gd name="connsiteY11" fmla="*/ 55254 h 162440"/>
                <a:gd name="connsiteX12" fmla="*/ 35645 w 51172"/>
                <a:gd name="connsiteY12" fmla="*/ 13006 h 162440"/>
                <a:gd name="connsiteX13" fmla="*/ 22971 w 51172"/>
                <a:gd name="connsiteY13" fmla="*/ 137 h 162440"/>
                <a:gd name="connsiteX14" fmla="*/ 10298 w 51172"/>
                <a:gd name="connsiteY14" fmla="*/ 13006 h 162440"/>
                <a:gd name="connsiteX15" fmla="*/ 22971 w 51172"/>
                <a:gd name="connsiteY15" fmla="*/ 25874 h 162440"/>
                <a:gd name="connsiteX16" fmla="*/ 35645 w 51172"/>
                <a:gd name="connsiteY16" fmla="*/ 13006 h 16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172" h="162440">
                  <a:moveTo>
                    <a:pt x="34688" y="55254"/>
                  </a:moveTo>
                  <a:lnTo>
                    <a:pt x="1211" y="57925"/>
                  </a:lnTo>
                  <a:lnTo>
                    <a:pt x="1211" y="65453"/>
                  </a:lnTo>
                  <a:cubicBezTo>
                    <a:pt x="16754" y="65453"/>
                    <a:pt x="18906" y="66909"/>
                    <a:pt x="18906" y="78807"/>
                  </a:cubicBezTo>
                  <a:lnTo>
                    <a:pt x="18906" y="144123"/>
                  </a:lnTo>
                  <a:cubicBezTo>
                    <a:pt x="18906" y="155049"/>
                    <a:pt x="16276" y="155049"/>
                    <a:pt x="255" y="155049"/>
                  </a:cubicBezTo>
                  <a:lnTo>
                    <a:pt x="255" y="162577"/>
                  </a:lnTo>
                  <a:cubicBezTo>
                    <a:pt x="7907" y="162334"/>
                    <a:pt x="20819" y="161848"/>
                    <a:pt x="26558" y="161848"/>
                  </a:cubicBezTo>
                  <a:cubicBezTo>
                    <a:pt x="34928" y="161848"/>
                    <a:pt x="43297" y="162334"/>
                    <a:pt x="51427" y="162577"/>
                  </a:cubicBezTo>
                  <a:lnTo>
                    <a:pt x="51427" y="155049"/>
                  </a:lnTo>
                  <a:cubicBezTo>
                    <a:pt x="35645" y="155049"/>
                    <a:pt x="34688" y="153835"/>
                    <a:pt x="34688" y="144366"/>
                  </a:cubicBezTo>
                  <a:lnTo>
                    <a:pt x="34688" y="55254"/>
                  </a:lnTo>
                  <a:close/>
                  <a:moveTo>
                    <a:pt x="35645" y="13006"/>
                  </a:moveTo>
                  <a:cubicBezTo>
                    <a:pt x="35645" y="5236"/>
                    <a:pt x="29667" y="137"/>
                    <a:pt x="22971" y="137"/>
                  </a:cubicBezTo>
                  <a:cubicBezTo>
                    <a:pt x="15559" y="137"/>
                    <a:pt x="10298" y="6692"/>
                    <a:pt x="10298" y="13006"/>
                  </a:cubicBezTo>
                  <a:cubicBezTo>
                    <a:pt x="10298" y="19561"/>
                    <a:pt x="15559" y="25874"/>
                    <a:pt x="22971" y="25874"/>
                  </a:cubicBezTo>
                  <a:cubicBezTo>
                    <a:pt x="29667" y="25874"/>
                    <a:pt x="35645" y="20775"/>
                    <a:pt x="35645" y="1300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63" name="Forme libre 1762">
              <a:extLst>
                <a:ext uri="{FF2B5EF4-FFF2-40B4-BE49-F238E27FC236}">
                  <a16:creationId xmlns:a16="http://schemas.microsoft.com/office/drawing/2014/main" id="{96F829C1-6A97-9366-C480-C4659FF3B5E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918263" y="8794057"/>
              <a:ext cx="74845" cy="151999"/>
            </a:xfrm>
            <a:custGeom>
              <a:avLst/>
              <a:gdLst>
                <a:gd name="connsiteX0" fmla="*/ 37082 w 74845"/>
                <a:gd name="connsiteY0" fmla="*/ 52341 h 151999"/>
                <a:gd name="connsiteX1" fmla="*/ 71277 w 74845"/>
                <a:gd name="connsiteY1" fmla="*/ 52341 h 151999"/>
                <a:gd name="connsiteX2" fmla="*/ 71277 w 74845"/>
                <a:gd name="connsiteY2" fmla="*/ 44814 h 151999"/>
                <a:gd name="connsiteX3" fmla="*/ 37082 w 74845"/>
                <a:gd name="connsiteY3" fmla="*/ 44814 h 151999"/>
                <a:gd name="connsiteX4" fmla="*/ 37082 w 74845"/>
                <a:gd name="connsiteY4" fmla="*/ 137 h 151999"/>
                <a:gd name="connsiteX5" fmla="*/ 31104 w 74845"/>
                <a:gd name="connsiteY5" fmla="*/ 137 h 151999"/>
                <a:gd name="connsiteX6" fmla="*/ 258 w 74845"/>
                <a:gd name="connsiteY6" fmla="*/ 46999 h 151999"/>
                <a:gd name="connsiteX7" fmla="*/ 258 w 74845"/>
                <a:gd name="connsiteY7" fmla="*/ 52341 h 151999"/>
                <a:gd name="connsiteX8" fmla="*/ 20583 w 74845"/>
                <a:gd name="connsiteY8" fmla="*/ 52341 h 151999"/>
                <a:gd name="connsiteX9" fmla="*/ 20583 w 74845"/>
                <a:gd name="connsiteY9" fmla="*/ 119356 h 151999"/>
                <a:gd name="connsiteX10" fmla="*/ 51430 w 74845"/>
                <a:gd name="connsiteY10" fmla="*/ 152136 h 151999"/>
                <a:gd name="connsiteX11" fmla="*/ 75103 w 74845"/>
                <a:gd name="connsiteY11" fmla="*/ 119356 h 151999"/>
                <a:gd name="connsiteX12" fmla="*/ 75103 w 74845"/>
                <a:gd name="connsiteY12" fmla="*/ 105516 h 151999"/>
                <a:gd name="connsiteX13" fmla="*/ 69125 w 74845"/>
                <a:gd name="connsiteY13" fmla="*/ 105516 h 151999"/>
                <a:gd name="connsiteX14" fmla="*/ 69125 w 74845"/>
                <a:gd name="connsiteY14" fmla="*/ 118871 h 151999"/>
                <a:gd name="connsiteX15" fmla="*/ 53104 w 74845"/>
                <a:gd name="connsiteY15" fmla="*/ 146066 h 151999"/>
                <a:gd name="connsiteX16" fmla="*/ 37082 w 74845"/>
                <a:gd name="connsiteY16" fmla="*/ 119842 h 151999"/>
                <a:gd name="connsiteX17" fmla="*/ 37082 w 74845"/>
                <a:gd name="connsiteY17" fmla="*/ 52341 h 1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845" h="151999">
                  <a:moveTo>
                    <a:pt x="37082" y="52341"/>
                  </a:moveTo>
                  <a:lnTo>
                    <a:pt x="71277" y="52341"/>
                  </a:lnTo>
                  <a:lnTo>
                    <a:pt x="71277" y="44814"/>
                  </a:lnTo>
                  <a:lnTo>
                    <a:pt x="37082" y="44814"/>
                  </a:lnTo>
                  <a:lnTo>
                    <a:pt x="37082" y="137"/>
                  </a:lnTo>
                  <a:lnTo>
                    <a:pt x="31104" y="137"/>
                  </a:lnTo>
                  <a:cubicBezTo>
                    <a:pt x="30865" y="20047"/>
                    <a:pt x="23692" y="46028"/>
                    <a:pt x="258" y="46999"/>
                  </a:cubicBezTo>
                  <a:lnTo>
                    <a:pt x="258" y="52341"/>
                  </a:lnTo>
                  <a:lnTo>
                    <a:pt x="20583" y="52341"/>
                  </a:lnTo>
                  <a:lnTo>
                    <a:pt x="20583" y="119356"/>
                  </a:lnTo>
                  <a:cubicBezTo>
                    <a:pt x="20583" y="149222"/>
                    <a:pt x="42821" y="152136"/>
                    <a:pt x="51430" y="152136"/>
                  </a:cubicBezTo>
                  <a:cubicBezTo>
                    <a:pt x="68407" y="152136"/>
                    <a:pt x="75103" y="134896"/>
                    <a:pt x="75103" y="119356"/>
                  </a:cubicBezTo>
                  <a:lnTo>
                    <a:pt x="75103" y="105516"/>
                  </a:lnTo>
                  <a:lnTo>
                    <a:pt x="69125" y="105516"/>
                  </a:lnTo>
                  <a:lnTo>
                    <a:pt x="69125" y="118871"/>
                  </a:lnTo>
                  <a:cubicBezTo>
                    <a:pt x="69125" y="136839"/>
                    <a:pt x="61951" y="146066"/>
                    <a:pt x="53104" y="146066"/>
                  </a:cubicBezTo>
                  <a:cubicBezTo>
                    <a:pt x="37082" y="146066"/>
                    <a:pt x="37082" y="123970"/>
                    <a:pt x="37082" y="119842"/>
                  </a:cubicBezTo>
                  <a:lnTo>
                    <a:pt x="37082" y="52341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64" name="Forme libre 1763">
              <a:extLst>
                <a:ext uri="{FF2B5EF4-FFF2-40B4-BE49-F238E27FC236}">
                  <a16:creationId xmlns:a16="http://schemas.microsoft.com/office/drawing/2014/main" id="{F684E3E7-EA54-B36E-E9BD-950BD26849A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049329" y="8773903"/>
              <a:ext cx="44476" cy="45648"/>
            </a:xfrm>
            <a:custGeom>
              <a:avLst/>
              <a:gdLst>
                <a:gd name="connsiteX0" fmla="*/ 40673 w 44476"/>
                <a:gd name="connsiteY0" fmla="*/ 16162 h 45648"/>
                <a:gd name="connsiteX1" fmla="*/ 44738 w 44476"/>
                <a:gd name="connsiteY1" fmla="*/ 8878 h 45648"/>
                <a:gd name="connsiteX2" fmla="*/ 36130 w 44476"/>
                <a:gd name="connsiteY2" fmla="*/ 137 h 45648"/>
                <a:gd name="connsiteX3" fmla="*/ 28956 w 44476"/>
                <a:gd name="connsiteY3" fmla="*/ 4264 h 45648"/>
                <a:gd name="connsiteX4" fmla="*/ 261 w 44476"/>
                <a:gd name="connsiteY4" fmla="*/ 41414 h 45648"/>
                <a:gd name="connsiteX5" fmla="*/ 4326 w 44476"/>
                <a:gd name="connsiteY5" fmla="*/ 45785 h 45648"/>
                <a:gd name="connsiteX6" fmla="*/ 40673 w 44476"/>
                <a:gd name="connsiteY6" fmla="*/ 16162 h 4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76" h="45648">
                  <a:moveTo>
                    <a:pt x="40673" y="16162"/>
                  </a:moveTo>
                  <a:cubicBezTo>
                    <a:pt x="42825" y="14462"/>
                    <a:pt x="44738" y="11791"/>
                    <a:pt x="44738" y="8878"/>
                  </a:cubicBezTo>
                  <a:cubicBezTo>
                    <a:pt x="44738" y="4507"/>
                    <a:pt x="40434" y="137"/>
                    <a:pt x="36130" y="137"/>
                  </a:cubicBezTo>
                  <a:cubicBezTo>
                    <a:pt x="32543" y="137"/>
                    <a:pt x="29912" y="2808"/>
                    <a:pt x="28956" y="4264"/>
                  </a:cubicBezTo>
                  <a:lnTo>
                    <a:pt x="261" y="41414"/>
                  </a:lnTo>
                  <a:lnTo>
                    <a:pt x="4326" y="45785"/>
                  </a:lnTo>
                  <a:lnTo>
                    <a:pt x="40673" y="16162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65" name="Forme libre 1764">
              <a:extLst>
                <a:ext uri="{FF2B5EF4-FFF2-40B4-BE49-F238E27FC236}">
                  <a16:creationId xmlns:a16="http://schemas.microsoft.com/office/drawing/2014/main" id="{3475BA53-E178-C64D-75BA-CEE978A7F3C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013408" y="8834606"/>
              <a:ext cx="92540" cy="111449"/>
            </a:xfrm>
            <a:custGeom>
              <a:avLst/>
              <a:gdLst>
                <a:gd name="connsiteX0" fmla="*/ 20348 w 92540"/>
                <a:gd name="connsiteY0" fmla="*/ 47727 h 111449"/>
                <a:gd name="connsiteX1" fmla="*/ 49999 w 92540"/>
                <a:gd name="connsiteY1" fmla="*/ 5478 h 111449"/>
                <a:gd name="connsiteX2" fmla="*/ 77020 w 92540"/>
                <a:gd name="connsiteY2" fmla="*/ 47727 h 111449"/>
                <a:gd name="connsiteX3" fmla="*/ 20348 w 92540"/>
                <a:gd name="connsiteY3" fmla="*/ 47727 h 111449"/>
                <a:gd name="connsiteX4" fmla="*/ 20109 w 92540"/>
                <a:gd name="connsiteY4" fmla="*/ 52826 h 111449"/>
                <a:gd name="connsiteX5" fmla="*/ 86824 w 92540"/>
                <a:gd name="connsiteY5" fmla="*/ 52826 h 111449"/>
                <a:gd name="connsiteX6" fmla="*/ 92802 w 92540"/>
                <a:gd name="connsiteY6" fmla="*/ 47727 h 111449"/>
                <a:gd name="connsiteX7" fmla="*/ 49999 w 92540"/>
                <a:gd name="connsiteY7" fmla="*/ 137 h 111449"/>
                <a:gd name="connsiteX8" fmla="*/ 262 w 92540"/>
                <a:gd name="connsiteY8" fmla="*/ 55497 h 111449"/>
                <a:gd name="connsiteX9" fmla="*/ 52868 w 92540"/>
                <a:gd name="connsiteY9" fmla="*/ 111586 h 111449"/>
                <a:gd name="connsiteX10" fmla="*/ 92802 w 92540"/>
                <a:gd name="connsiteY10" fmla="*/ 80021 h 111449"/>
                <a:gd name="connsiteX11" fmla="*/ 89693 w 92540"/>
                <a:gd name="connsiteY11" fmla="*/ 77107 h 111449"/>
                <a:gd name="connsiteX12" fmla="*/ 86585 w 92540"/>
                <a:gd name="connsiteY12" fmla="*/ 80507 h 111449"/>
                <a:gd name="connsiteX13" fmla="*/ 54303 w 92540"/>
                <a:gd name="connsiteY13" fmla="*/ 105516 h 111449"/>
                <a:gd name="connsiteX14" fmla="*/ 27282 w 92540"/>
                <a:gd name="connsiteY14" fmla="*/ 89248 h 111449"/>
                <a:gd name="connsiteX15" fmla="*/ 20109 w 92540"/>
                <a:gd name="connsiteY15" fmla="*/ 52826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40" h="111449">
                  <a:moveTo>
                    <a:pt x="20348" y="47727"/>
                  </a:moveTo>
                  <a:cubicBezTo>
                    <a:pt x="21783" y="11549"/>
                    <a:pt x="41869" y="5478"/>
                    <a:pt x="49999" y="5478"/>
                  </a:cubicBezTo>
                  <a:cubicBezTo>
                    <a:pt x="74628" y="5478"/>
                    <a:pt x="77020" y="38258"/>
                    <a:pt x="77020" y="47727"/>
                  </a:cubicBezTo>
                  <a:lnTo>
                    <a:pt x="20348" y="47727"/>
                  </a:lnTo>
                  <a:close/>
                  <a:moveTo>
                    <a:pt x="20109" y="52826"/>
                  </a:moveTo>
                  <a:lnTo>
                    <a:pt x="86824" y="52826"/>
                  </a:lnTo>
                  <a:cubicBezTo>
                    <a:pt x="92084" y="52826"/>
                    <a:pt x="92802" y="52826"/>
                    <a:pt x="92802" y="47727"/>
                  </a:cubicBezTo>
                  <a:cubicBezTo>
                    <a:pt x="92802" y="23689"/>
                    <a:pt x="79889" y="137"/>
                    <a:pt x="49999" y="137"/>
                  </a:cubicBezTo>
                  <a:cubicBezTo>
                    <a:pt x="22261" y="137"/>
                    <a:pt x="262" y="25146"/>
                    <a:pt x="262" y="55497"/>
                  </a:cubicBezTo>
                  <a:cubicBezTo>
                    <a:pt x="262" y="88034"/>
                    <a:pt x="25369" y="111586"/>
                    <a:pt x="52868" y="111586"/>
                  </a:cubicBezTo>
                  <a:cubicBezTo>
                    <a:pt x="82041" y="111586"/>
                    <a:pt x="92802" y="84635"/>
                    <a:pt x="92802" y="80021"/>
                  </a:cubicBezTo>
                  <a:cubicBezTo>
                    <a:pt x="92802" y="77593"/>
                    <a:pt x="90889" y="77107"/>
                    <a:pt x="89693" y="77107"/>
                  </a:cubicBezTo>
                  <a:cubicBezTo>
                    <a:pt x="87541" y="77107"/>
                    <a:pt x="87063" y="78564"/>
                    <a:pt x="86585" y="80507"/>
                  </a:cubicBezTo>
                  <a:cubicBezTo>
                    <a:pt x="78215" y="105516"/>
                    <a:pt x="56694" y="105516"/>
                    <a:pt x="54303" y="105516"/>
                  </a:cubicBezTo>
                  <a:cubicBezTo>
                    <a:pt x="42347" y="105516"/>
                    <a:pt x="32782" y="98232"/>
                    <a:pt x="27282" y="89248"/>
                  </a:cubicBezTo>
                  <a:cubicBezTo>
                    <a:pt x="20109" y="77593"/>
                    <a:pt x="20109" y="61568"/>
                    <a:pt x="20109" y="5282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66" name="Forme libre 1765">
              <a:extLst>
                <a:ext uri="{FF2B5EF4-FFF2-40B4-BE49-F238E27FC236}">
                  <a16:creationId xmlns:a16="http://schemas.microsoft.com/office/drawing/2014/main" id="{6967755C-3C93-A69E-D291-7829EE86A2B3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200826" y="8834606"/>
              <a:ext cx="91105" cy="111449"/>
            </a:xfrm>
            <a:custGeom>
              <a:avLst/>
              <a:gdLst>
                <a:gd name="connsiteX0" fmla="*/ 20116 w 91105"/>
                <a:gd name="connsiteY0" fmla="*/ 55983 h 111449"/>
                <a:gd name="connsiteX1" fmla="*/ 52398 w 91105"/>
                <a:gd name="connsiteY1" fmla="*/ 6207 h 111449"/>
                <a:gd name="connsiteX2" fmla="*/ 77984 w 91105"/>
                <a:gd name="connsiteY2" fmla="*/ 15191 h 111449"/>
                <a:gd name="connsiteX3" fmla="*/ 66745 w 91105"/>
                <a:gd name="connsiteY3" fmla="*/ 26360 h 111449"/>
                <a:gd name="connsiteX4" fmla="*/ 77745 w 91105"/>
                <a:gd name="connsiteY4" fmla="*/ 37529 h 111449"/>
                <a:gd name="connsiteX5" fmla="*/ 88744 w 91105"/>
                <a:gd name="connsiteY5" fmla="*/ 26117 h 111449"/>
                <a:gd name="connsiteX6" fmla="*/ 52159 w 91105"/>
                <a:gd name="connsiteY6" fmla="*/ 137 h 111449"/>
                <a:gd name="connsiteX7" fmla="*/ 269 w 91105"/>
                <a:gd name="connsiteY7" fmla="*/ 56469 h 111449"/>
                <a:gd name="connsiteX8" fmla="*/ 51681 w 91105"/>
                <a:gd name="connsiteY8" fmla="*/ 111586 h 111449"/>
                <a:gd name="connsiteX9" fmla="*/ 91375 w 91105"/>
                <a:gd name="connsiteY9" fmla="*/ 80021 h 111449"/>
                <a:gd name="connsiteX10" fmla="*/ 88266 w 91105"/>
                <a:gd name="connsiteY10" fmla="*/ 77593 h 111449"/>
                <a:gd name="connsiteX11" fmla="*/ 85158 w 91105"/>
                <a:gd name="connsiteY11" fmla="*/ 80021 h 111449"/>
                <a:gd name="connsiteX12" fmla="*/ 53833 w 91105"/>
                <a:gd name="connsiteY12" fmla="*/ 105516 h 111449"/>
                <a:gd name="connsiteX13" fmla="*/ 20116 w 91105"/>
                <a:gd name="connsiteY13" fmla="*/ 55983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105" h="111449">
                  <a:moveTo>
                    <a:pt x="20116" y="55983"/>
                  </a:moveTo>
                  <a:cubicBezTo>
                    <a:pt x="20116" y="16405"/>
                    <a:pt x="39724" y="6207"/>
                    <a:pt x="52398" y="6207"/>
                  </a:cubicBezTo>
                  <a:cubicBezTo>
                    <a:pt x="54550" y="6207"/>
                    <a:pt x="69615" y="6450"/>
                    <a:pt x="77984" y="15191"/>
                  </a:cubicBezTo>
                  <a:cubicBezTo>
                    <a:pt x="68180" y="15919"/>
                    <a:pt x="66745" y="23204"/>
                    <a:pt x="66745" y="26360"/>
                  </a:cubicBezTo>
                  <a:cubicBezTo>
                    <a:pt x="66745" y="32673"/>
                    <a:pt x="71049" y="37529"/>
                    <a:pt x="77745" y="37529"/>
                  </a:cubicBezTo>
                  <a:cubicBezTo>
                    <a:pt x="83962" y="37529"/>
                    <a:pt x="88744" y="33402"/>
                    <a:pt x="88744" y="26117"/>
                  </a:cubicBezTo>
                  <a:cubicBezTo>
                    <a:pt x="88744" y="9606"/>
                    <a:pt x="70571" y="137"/>
                    <a:pt x="52159" y="137"/>
                  </a:cubicBezTo>
                  <a:cubicBezTo>
                    <a:pt x="22269" y="137"/>
                    <a:pt x="269" y="26360"/>
                    <a:pt x="269" y="56469"/>
                  </a:cubicBezTo>
                  <a:cubicBezTo>
                    <a:pt x="269" y="87548"/>
                    <a:pt x="23942" y="111586"/>
                    <a:pt x="51681" y="111586"/>
                  </a:cubicBezTo>
                  <a:cubicBezTo>
                    <a:pt x="83723" y="111586"/>
                    <a:pt x="91375" y="82449"/>
                    <a:pt x="91375" y="80021"/>
                  </a:cubicBezTo>
                  <a:cubicBezTo>
                    <a:pt x="91375" y="77593"/>
                    <a:pt x="88984" y="77593"/>
                    <a:pt x="88266" y="77593"/>
                  </a:cubicBezTo>
                  <a:cubicBezTo>
                    <a:pt x="86114" y="77593"/>
                    <a:pt x="85636" y="78564"/>
                    <a:pt x="85158" y="80021"/>
                  </a:cubicBezTo>
                  <a:cubicBezTo>
                    <a:pt x="78223" y="102602"/>
                    <a:pt x="62680" y="105516"/>
                    <a:pt x="53833" y="105516"/>
                  </a:cubicBezTo>
                  <a:cubicBezTo>
                    <a:pt x="41159" y="105516"/>
                    <a:pt x="20116" y="95075"/>
                    <a:pt x="20116" y="5598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67" name="Forme libre 1766">
              <a:extLst>
                <a:ext uri="{FF2B5EF4-FFF2-40B4-BE49-F238E27FC236}">
                  <a16:creationId xmlns:a16="http://schemas.microsoft.com/office/drawing/2014/main" id="{0E0B768C-6A7B-ADEE-FE3E-F66C6226A1B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305668" y="8834606"/>
              <a:ext cx="105931" cy="111449"/>
            </a:xfrm>
            <a:custGeom>
              <a:avLst/>
              <a:gdLst>
                <a:gd name="connsiteX0" fmla="*/ 106205 w 105931"/>
                <a:gd name="connsiteY0" fmla="*/ 56954 h 111449"/>
                <a:gd name="connsiteX1" fmla="*/ 53359 w 105931"/>
                <a:gd name="connsiteY1" fmla="*/ 137 h 111449"/>
                <a:gd name="connsiteX2" fmla="*/ 274 w 105931"/>
                <a:gd name="connsiteY2" fmla="*/ 56954 h 111449"/>
                <a:gd name="connsiteX3" fmla="*/ 53120 w 105931"/>
                <a:gd name="connsiteY3" fmla="*/ 111586 h 111449"/>
                <a:gd name="connsiteX4" fmla="*/ 106205 w 105931"/>
                <a:gd name="connsiteY4" fmla="*/ 56954 h 111449"/>
                <a:gd name="connsiteX5" fmla="*/ 53359 w 105931"/>
                <a:gd name="connsiteY5" fmla="*/ 105516 h 111449"/>
                <a:gd name="connsiteX6" fmla="*/ 26099 w 105931"/>
                <a:gd name="connsiteY6" fmla="*/ 89248 h 111449"/>
                <a:gd name="connsiteX7" fmla="*/ 20121 w 105931"/>
                <a:gd name="connsiteY7" fmla="*/ 55012 h 111449"/>
                <a:gd name="connsiteX8" fmla="*/ 25860 w 105931"/>
                <a:gd name="connsiteY8" fmla="*/ 21747 h 111449"/>
                <a:gd name="connsiteX9" fmla="*/ 53120 w 105931"/>
                <a:gd name="connsiteY9" fmla="*/ 5478 h 111449"/>
                <a:gd name="connsiteX10" fmla="*/ 80140 w 105931"/>
                <a:gd name="connsiteY10" fmla="*/ 21261 h 111449"/>
                <a:gd name="connsiteX11" fmla="*/ 86358 w 105931"/>
                <a:gd name="connsiteY11" fmla="*/ 55012 h 111449"/>
                <a:gd name="connsiteX12" fmla="*/ 81097 w 105931"/>
                <a:gd name="connsiteY12" fmla="*/ 87548 h 111449"/>
                <a:gd name="connsiteX13" fmla="*/ 53359 w 105931"/>
                <a:gd name="connsiteY13" fmla="*/ 105516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931" h="111449">
                  <a:moveTo>
                    <a:pt x="106205" y="56954"/>
                  </a:moveTo>
                  <a:cubicBezTo>
                    <a:pt x="106205" y="25874"/>
                    <a:pt x="82293" y="137"/>
                    <a:pt x="53359" y="137"/>
                  </a:cubicBezTo>
                  <a:cubicBezTo>
                    <a:pt x="23469" y="137"/>
                    <a:pt x="274" y="26603"/>
                    <a:pt x="274" y="56954"/>
                  </a:cubicBezTo>
                  <a:cubicBezTo>
                    <a:pt x="274" y="88277"/>
                    <a:pt x="25142" y="111586"/>
                    <a:pt x="53120" y="111586"/>
                  </a:cubicBezTo>
                  <a:cubicBezTo>
                    <a:pt x="82053" y="111586"/>
                    <a:pt x="106205" y="87791"/>
                    <a:pt x="106205" y="56954"/>
                  </a:cubicBezTo>
                  <a:close/>
                  <a:moveTo>
                    <a:pt x="53359" y="105516"/>
                  </a:moveTo>
                  <a:cubicBezTo>
                    <a:pt x="43077" y="105516"/>
                    <a:pt x="32555" y="100417"/>
                    <a:pt x="26099" y="89248"/>
                  </a:cubicBezTo>
                  <a:cubicBezTo>
                    <a:pt x="20121" y="78564"/>
                    <a:pt x="20121" y="63753"/>
                    <a:pt x="20121" y="55012"/>
                  </a:cubicBezTo>
                  <a:cubicBezTo>
                    <a:pt x="20121" y="45542"/>
                    <a:pt x="20121" y="32430"/>
                    <a:pt x="25860" y="21747"/>
                  </a:cubicBezTo>
                  <a:cubicBezTo>
                    <a:pt x="32316" y="10577"/>
                    <a:pt x="43555" y="5478"/>
                    <a:pt x="53120" y="5478"/>
                  </a:cubicBezTo>
                  <a:cubicBezTo>
                    <a:pt x="63641" y="5478"/>
                    <a:pt x="73923" y="10820"/>
                    <a:pt x="80140" y="21261"/>
                  </a:cubicBezTo>
                  <a:cubicBezTo>
                    <a:pt x="86358" y="31702"/>
                    <a:pt x="86358" y="45785"/>
                    <a:pt x="86358" y="55012"/>
                  </a:cubicBezTo>
                  <a:cubicBezTo>
                    <a:pt x="86358" y="63753"/>
                    <a:pt x="86358" y="76865"/>
                    <a:pt x="81097" y="87548"/>
                  </a:cubicBezTo>
                  <a:cubicBezTo>
                    <a:pt x="75836" y="98475"/>
                    <a:pt x="65315" y="105516"/>
                    <a:pt x="53359" y="10551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68" name="Forme libre 1767">
              <a:extLst>
                <a:ext uri="{FF2B5EF4-FFF2-40B4-BE49-F238E27FC236}">
                  <a16:creationId xmlns:a16="http://schemas.microsoft.com/office/drawing/2014/main" id="{E0271719-C445-41B2-A6E5-2F8FFC97ECF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426186" y="8836063"/>
              <a:ext cx="120278" cy="107322"/>
            </a:xfrm>
            <a:custGeom>
              <a:avLst/>
              <a:gdLst>
                <a:gd name="connsiteX0" fmla="*/ 18930 w 120278"/>
                <a:gd name="connsiteY0" fmla="*/ 23932 h 107322"/>
                <a:gd name="connsiteX1" fmla="*/ 18930 w 120278"/>
                <a:gd name="connsiteY1" fmla="*/ 89005 h 107322"/>
                <a:gd name="connsiteX2" fmla="*/ 279 w 120278"/>
                <a:gd name="connsiteY2" fmla="*/ 99932 h 107322"/>
                <a:gd name="connsiteX3" fmla="*/ 279 w 120278"/>
                <a:gd name="connsiteY3" fmla="*/ 107459 h 107322"/>
                <a:gd name="connsiteX4" fmla="*/ 27299 w 120278"/>
                <a:gd name="connsiteY4" fmla="*/ 106730 h 107322"/>
                <a:gd name="connsiteX5" fmla="*/ 54081 w 120278"/>
                <a:gd name="connsiteY5" fmla="*/ 107459 h 107322"/>
                <a:gd name="connsiteX6" fmla="*/ 54081 w 120278"/>
                <a:gd name="connsiteY6" fmla="*/ 99932 h 107322"/>
                <a:gd name="connsiteX7" fmla="*/ 35430 w 120278"/>
                <a:gd name="connsiteY7" fmla="*/ 89005 h 107322"/>
                <a:gd name="connsiteX8" fmla="*/ 35430 w 120278"/>
                <a:gd name="connsiteY8" fmla="*/ 44328 h 107322"/>
                <a:gd name="connsiteX9" fmla="*/ 67711 w 120278"/>
                <a:gd name="connsiteY9" fmla="*/ 5478 h 107322"/>
                <a:gd name="connsiteX10" fmla="*/ 85406 w 120278"/>
                <a:gd name="connsiteY10" fmla="*/ 32430 h 107322"/>
                <a:gd name="connsiteX11" fmla="*/ 85406 w 120278"/>
                <a:gd name="connsiteY11" fmla="*/ 89005 h 107322"/>
                <a:gd name="connsiteX12" fmla="*/ 66755 w 120278"/>
                <a:gd name="connsiteY12" fmla="*/ 99932 h 107322"/>
                <a:gd name="connsiteX13" fmla="*/ 66755 w 120278"/>
                <a:gd name="connsiteY13" fmla="*/ 107459 h 107322"/>
                <a:gd name="connsiteX14" fmla="*/ 93775 w 120278"/>
                <a:gd name="connsiteY14" fmla="*/ 106730 h 107322"/>
                <a:gd name="connsiteX15" fmla="*/ 120557 w 120278"/>
                <a:gd name="connsiteY15" fmla="*/ 107459 h 107322"/>
                <a:gd name="connsiteX16" fmla="*/ 120557 w 120278"/>
                <a:gd name="connsiteY16" fmla="*/ 99932 h 107322"/>
                <a:gd name="connsiteX17" fmla="*/ 101906 w 120278"/>
                <a:gd name="connsiteY17" fmla="*/ 92647 h 107322"/>
                <a:gd name="connsiteX18" fmla="*/ 101906 w 120278"/>
                <a:gd name="connsiteY18" fmla="*/ 46271 h 107322"/>
                <a:gd name="connsiteX19" fmla="*/ 94493 w 120278"/>
                <a:gd name="connsiteY19" fmla="*/ 9121 h 107322"/>
                <a:gd name="connsiteX20" fmla="*/ 69385 w 120278"/>
                <a:gd name="connsiteY20" fmla="*/ 137 h 107322"/>
                <a:gd name="connsiteX21" fmla="*/ 33995 w 120278"/>
                <a:gd name="connsiteY21" fmla="*/ 25632 h 107322"/>
                <a:gd name="connsiteX22" fmla="*/ 33995 w 120278"/>
                <a:gd name="connsiteY22" fmla="*/ 137 h 107322"/>
                <a:gd name="connsiteX23" fmla="*/ 279 w 120278"/>
                <a:gd name="connsiteY23" fmla="*/ 2808 h 107322"/>
                <a:gd name="connsiteX24" fmla="*/ 279 w 120278"/>
                <a:gd name="connsiteY24" fmla="*/ 10335 h 107322"/>
                <a:gd name="connsiteX25" fmla="*/ 18930 w 120278"/>
                <a:gd name="connsiteY25" fmla="*/ 23932 h 10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278" h="107322">
                  <a:moveTo>
                    <a:pt x="18930" y="23932"/>
                  </a:moveTo>
                  <a:lnTo>
                    <a:pt x="18930" y="89005"/>
                  </a:lnTo>
                  <a:cubicBezTo>
                    <a:pt x="18930" y="99932"/>
                    <a:pt x="16300" y="99932"/>
                    <a:pt x="279" y="99932"/>
                  </a:cubicBezTo>
                  <a:lnTo>
                    <a:pt x="279" y="107459"/>
                  </a:lnTo>
                  <a:cubicBezTo>
                    <a:pt x="8648" y="107216"/>
                    <a:pt x="20843" y="106730"/>
                    <a:pt x="27299" y="106730"/>
                  </a:cubicBezTo>
                  <a:cubicBezTo>
                    <a:pt x="33517" y="106730"/>
                    <a:pt x="45951" y="107216"/>
                    <a:pt x="54081" y="107459"/>
                  </a:cubicBezTo>
                  <a:lnTo>
                    <a:pt x="54081" y="99932"/>
                  </a:lnTo>
                  <a:cubicBezTo>
                    <a:pt x="38060" y="99932"/>
                    <a:pt x="35430" y="99932"/>
                    <a:pt x="35430" y="89005"/>
                  </a:cubicBezTo>
                  <a:lnTo>
                    <a:pt x="35430" y="44328"/>
                  </a:lnTo>
                  <a:cubicBezTo>
                    <a:pt x="35430" y="19076"/>
                    <a:pt x="52407" y="5478"/>
                    <a:pt x="67711" y="5478"/>
                  </a:cubicBezTo>
                  <a:cubicBezTo>
                    <a:pt x="82776" y="5478"/>
                    <a:pt x="85406" y="18590"/>
                    <a:pt x="85406" y="32430"/>
                  </a:cubicBezTo>
                  <a:lnTo>
                    <a:pt x="85406" y="89005"/>
                  </a:lnTo>
                  <a:cubicBezTo>
                    <a:pt x="85406" y="99932"/>
                    <a:pt x="82776" y="99932"/>
                    <a:pt x="66755" y="99932"/>
                  </a:cubicBezTo>
                  <a:lnTo>
                    <a:pt x="66755" y="107459"/>
                  </a:lnTo>
                  <a:cubicBezTo>
                    <a:pt x="75124" y="107216"/>
                    <a:pt x="87319" y="106730"/>
                    <a:pt x="93775" y="106730"/>
                  </a:cubicBezTo>
                  <a:cubicBezTo>
                    <a:pt x="99993" y="106730"/>
                    <a:pt x="112427" y="107216"/>
                    <a:pt x="120557" y="107459"/>
                  </a:cubicBezTo>
                  <a:lnTo>
                    <a:pt x="120557" y="99932"/>
                  </a:lnTo>
                  <a:cubicBezTo>
                    <a:pt x="108123" y="99932"/>
                    <a:pt x="102145" y="99932"/>
                    <a:pt x="101906" y="92647"/>
                  </a:cubicBezTo>
                  <a:lnTo>
                    <a:pt x="101906" y="46271"/>
                  </a:lnTo>
                  <a:cubicBezTo>
                    <a:pt x="101906" y="25389"/>
                    <a:pt x="101906" y="17862"/>
                    <a:pt x="94493" y="9121"/>
                  </a:cubicBezTo>
                  <a:cubicBezTo>
                    <a:pt x="91145" y="4993"/>
                    <a:pt x="83254" y="137"/>
                    <a:pt x="69385" y="137"/>
                  </a:cubicBezTo>
                  <a:cubicBezTo>
                    <a:pt x="51929" y="137"/>
                    <a:pt x="40690" y="10577"/>
                    <a:pt x="33995" y="25632"/>
                  </a:cubicBezTo>
                  <a:lnTo>
                    <a:pt x="33995" y="137"/>
                  </a:lnTo>
                  <a:lnTo>
                    <a:pt x="279" y="2808"/>
                  </a:lnTo>
                  <a:lnTo>
                    <a:pt x="279" y="10335"/>
                  </a:lnTo>
                  <a:cubicBezTo>
                    <a:pt x="17017" y="10335"/>
                    <a:pt x="18930" y="12034"/>
                    <a:pt x="18930" y="23932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69" name="Forme libre 1768">
              <a:extLst>
                <a:ext uri="{FF2B5EF4-FFF2-40B4-BE49-F238E27FC236}">
                  <a16:creationId xmlns:a16="http://schemas.microsoft.com/office/drawing/2014/main" id="{44A1C691-F036-AA0D-0749-EB7FD201EE9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549281" y="8838734"/>
              <a:ext cx="116930" cy="107322"/>
            </a:xfrm>
            <a:custGeom>
              <a:avLst/>
              <a:gdLst>
                <a:gd name="connsiteX0" fmla="*/ 95215 w 116930"/>
                <a:gd name="connsiteY0" fmla="*/ 23932 h 107322"/>
                <a:gd name="connsiteX1" fmla="*/ 117215 w 116930"/>
                <a:gd name="connsiteY1" fmla="*/ 7664 h 107322"/>
                <a:gd name="connsiteX2" fmla="*/ 117215 w 116930"/>
                <a:gd name="connsiteY2" fmla="*/ 137 h 107322"/>
                <a:gd name="connsiteX3" fmla="*/ 99280 w 116930"/>
                <a:gd name="connsiteY3" fmla="*/ 865 h 107322"/>
                <a:gd name="connsiteX4" fmla="*/ 78477 w 116930"/>
                <a:gd name="connsiteY4" fmla="*/ 137 h 107322"/>
                <a:gd name="connsiteX5" fmla="*/ 78477 w 116930"/>
                <a:gd name="connsiteY5" fmla="*/ 7664 h 107322"/>
                <a:gd name="connsiteX6" fmla="*/ 89955 w 116930"/>
                <a:gd name="connsiteY6" fmla="*/ 18105 h 107322"/>
                <a:gd name="connsiteX7" fmla="*/ 88520 w 116930"/>
                <a:gd name="connsiteY7" fmla="*/ 23932 h 107322"/>
                <a:gd name="connsiteX8" fmla="*/ 64130 w 116930"/>
                <a:gd name="connsiteY8" fmla="*/ 85849 h 107322"/>
                <a:gd name="connsiteX9" fmla="*/ 37348 w 116930"/>
                <a:gd name="connsiteY9" fmla="*/ 18105 h 107322"/>
                <a:gd name="connsiteX10" fmla="*/ 35913 w 116930"/>
                <a:gd name="connsiteY10" fmla="*/ 13977 h 107322"/>
                <a:gd name="connsiteX11" fmla="*/ 49543 w 116930"/>
                <a:gd name="connsiteY11" fmla="*/ 7664 h 107322"/>
                <a:gd name="connsiteX12" fmla="*/ 49543 w 116930"/>
                <a:gd name="connsiteY12" fmla="*/ 137 h 107322"/>
                <a:gd name="connsiteX13" fmla="*/ 23479 w 116930"/>
                <a:gd name="connsiteY13" fmla="*/ 865 h 107322"/>
                <a:gd name="connsiteX14" fmla="*/ 284 w 116930"/>
                <a:gd name="connsiteY14" fmla="*/ 137 h 107322"/>
                <a:gd name="connsiteX15" fmla="*/ 284 w 116930"/>
                <a:gd name="connsiteY15" fmla="*/ 7664 h 107322"/>
                <a:gd name="connsiteX16" fmla="*/ 19414 w 116930"/>
                <a:gd name="connsiteY16" fmla="*/ 16648 h 107322"/>
                <a:gd name="connsiteX17" fmla="*/ 53847 w 116930"/>
                <a:gd name="connsiteY17" fmla="*/ 102845 h 107322"/>
                <a:gd name="connsiteX18" fmla="*/ 58869 w 116930"/>
                <a:gd name="connsiteY18" fmla="*/ 107459 h 107322"/>
                <a:gd name="connsiteX19" fmla="*/ 63890 w 116930"/>
                <a:gd name="connsiteY19" fmla="*/ 102845 h 107322"/>
                <a:gd name="connsiteX20" fmla="*/ 95215 w 116930"/>
                <a:gd name="connsiteY20" fmla="*/ 23932 h 10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930" h="107322">
                  <a:moveTo>
                    <a:pt x="95215" y="23932"/>
                  </a:moveTo>
                  <a:cubicBezTo>
                    <a:pt x="97368" y="18347"/>
                    <a:pt x="101433" y="7907"/>
                    <a:pt x="117215" y="7664"/>
                  </a:cubicBezTo>
                  <a:lnTo>
                    <a:pt x="117215" y="137"/>
                  </a:lnTo>
                  <a:cubicBezTo>
                    <a:pt x="111715" y="622"/>
                    <a:pt x="104780" y="865"/>
                    <a:pt x="99280" y="865"/>
                  </a:cubicBezTo>
                  <a:cubicBezTo>
                    <a:pt x="93542" y="865"/>
                    <a:pt x="82542" y="379"/>
                    <a:pt x="78477" y="137"/>
                  </a:cubicBezTo>
                  <a:lnTo>
                    <a:pt x="78477" y="7664"/>
                  </a:lnTo>
                  <a:cubicBezTo>
                    <a:pt x="87324" y="7907"/>
                    <a:pt x="89955" y="13491"/>
                    <a:pt x="89955" y="18105"/>
                  </a:cubicBezTo>
                  <a:cubicBezTo>
                    <a:pt x="89955" y="20290"/>
                    <a:pt x="89476" y="21261"/>
                    <a:pt x="88520" y="23932"/>
                  </a:cubicBezTo>
                  <a:lnTo>
                    <a:pt x="64130" y="85849"/>
                  </a:lnTo>
                  <a:lnTo>
                    <a:pt x="37348" y="18105"/>
                  </a:lnTo>
                  <a:cubicBezTo>
                    <a:pt x="35913" y="14948"/>
                    <a:pt x="35913" y="14462"/>
                    <a:pt x="35913" y="13977"/>
                  </a:cubicBezTo>
                  <a:cubicBezTo>
                    <a:pt x="35913" y="7664"/>
                    <a:pt x="45239" y="7664"/>
                    <a:pt x="49543" y="7664"/>
                  </a:cubicBezTo>
                  <a:lnTo>
                    <a:pt x="49543" y="137"/>
                  </a:lnTo>
                  <a:cubicBezTo>
                    <a:pt x="42369" y="379"/>
                    <a:pt x="28979" y="865"/>
                    <a:pt x="23479" y="865"/>
                  </a:cubicBezTo>
                  <a:cubicBezTo>
                    <a:pt x="17022" y="865"/>
                    <a:pt x="7458" y="622"/>
                    <a:pt x="284" y="137"/>
                  </a:cubicBezTo>
                  <a:lnTo>
                    <a:pt x="284" y="7664"/>
                  </a:lnTo>
                  <a:cubicBezTo>
                    <a:pt x="15349" y="7664"/>
                    <a:pt x="16305" y="9121"/>
                    <a:pt x="19414" y="16648"/>
                  </a:cubicBezTo>
                  <a:lnTo>
                    <a:pt x="53847" y="102845"/>
                  </a:lnTo>
                  <a:cubicBezTo>
                    <a:pt x="55282" y="106245"/>
                    <a:pt x="55760" y="107459"/>
                    <a:pt x="58869" y="107459"/>
                  </a:cubicBezTo>
                  <a:cubicBezTo>
                    <a:pt x="61977" y="107459"/>
                    <a:pt x="62934" y="105273"/>
                    <a:pt x="63890" y="102845"/>
                  </a:cubicBezTo>
                  <a:lnTo>
                    <a:pt x="95215" y="23932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70" name="Forme libre 1769">
              <a:extLst>
                <a:ext uri="{FF2B5EF4-FFF2-40B4-BE49-F238E27FC236}">
                  <a16:creationId xmlns:a16="http://schemas.microsoft.com/office/drawing/2014/main" id="{71264055-DA10-ADDB-2AA7-4EDA90501BB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670995" y="8834606"/>
              <a:ext cx="92540" cy="111449"/>
            </a:xfrm>
            <a:custGeom>
              <a:avLst/>
              <a:gdLst>
                <a:gd name="connsiteX0" fmla="*/ 20375 w 92540"/>
                <a:gd name="connsiteY0" fmla="*/ 47727 h 111449"/>
                <a:gd name="connsiteX1" fmla="*/ 50026 w 92540"/>
                <a:gd name="connsiteY1" fmla="*/ 5478 h 111449"/>
                <a:gd name="connsiteX2" fmla="*/ 77047 w 92540"/>
                <a:gd name="connsiteY2" fmla="*/ 47727 h 111449"/>
                <a:gd name="connsiteX3" fmla="*/ 20375 w 92540"/>
                <a:gd name="connsiteY3" fmla="*/ 47727 h 111449"/>
                <a:gd name="connsiteX4" fmla="*/ 20136 w 92540"/>
                <a:gd name="connsiteY4" fmla="*/ 52826 h 111449"/>
                <a:gd name="connsiteX5" fmla="*/ 86851 w 92540"/>
                <a:gd name="connsiteY5" fmla="*/ 52826 h 111449"/>
                <a:gd name="connsiteX6" fmla="*/ 92829 w 92540"/>
                <a:gd name="connsiteY6" fmla="*/ 47727 h 111449"/>
                <a:gd name="connsiteX7" fmla="*/ 50026 w 92540"/>
                <a:gd name="connsiteY7" fmla="*/ 137 h 111449"/>
                <a:gd name="connsiteX8" fmla="*/ 289 w 92540"/>
                <a:gd name="connsiteY8" fmla="*/ 55497 h 111449"/>
                <a:gd name="connsiteX9" fmla="*/ 52896 w 92540"/>
                <a:gd name="connsiteY9" fmla="*/ 111586 h 111449"/>
                <a:gd name="connsiteX10" fmla="*/ 92829 w 92540"/>
                <a:gd name="connsiteY10" fmla="*/ 80021 h 111449"/>
                <a:gd name="connsiteX11" fmla="*/ 89721 w 92540"/>
                <a:gd name="connsiteY11" fmla="*/ 77107 h 111449"/>
                <a:gd name="connsiteX12" fmla="*/ 86612 w 92540"/>
                <a:gd name="connsiteY12" fmla="*/ 80507 h 111449"/>
                <a:gd name="connsiteX13" fmla="*/ 54331 w 92540"/>
                <a:gd name="connsiteY13" fmla="*/ 105516 h 111449"/>
                <a:gd name="connsiteX14" fmla="*/ 27310 w 92540"/>
                <a:gd name="connsiteY14" fmla="*/ 89248 h 111449"/>
                <a:gd name="connsiteX15" fmla="*/ 20136 w 92540"/>
                <a:gd name="connsiteY15" fmla="*/ 52826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40" h="111449">
                  <a:moveTo>
                    <a:pt x="20375" y="47727"/>
                  </a:moveTo>
                  <a:cubicBezTo>
                    <a:pt x="21810" y="11549"/>
                    <a:pt x="41896" y="5478"/>
                    <a:pt x="50026" y="5478"/>
                  </a:cubicBezTo>
                  <a:cubicBezTo>
                    <a:pt x="74656" y="5478"/>
                    <a:pt x="77047" y="38258"/>
                    <a:pt x="77047" y="47727"/>
                  </a:cubicBezTo>
                  <a:lnTo>
                    <a:pt x="20375" y="47727"/>
                  </a:lnTo>
                  <a:close/>
                  <a:moveTo>
                    <a:pt x="20136" y="52826"/>
                  </a:moveTo>
                  <a:lnTo>
                    <a:pt x="86851" y="52826"/>
                  </a:lnTo>
                  <a:cubicBezTo>
                    <a:pt x="92112" y="52826"/>
                    <a:pt x="92829" y="52826"/>
                    <a:pt x="92829" y="47727"/>
                  </a:cubicBezTo>
                  <a:cubicBezTo>
                    <a:pt x="92829" y="23689"/>
                    <a:pt x="79917" y="137"/>
                    <a:pt x="50026" y="137"/>
                  </a:cubicBezTo>
                  <a:cubicBezTo>
                    <a:pt x="22288" y="137"/>
                    <a:pt x="289" y="25146"/>
                    <a:pt x="289" y="55497"/>
                  </a:cubicBezTo>
                  <a:cubicBezTo>
                    <a:pt x="289" y="88034"/>
                    <a:pt x="25397" y="111586"/>
                    <a:pt x="52896" y="111586"/>
                  </a:cubicBezTo>
                  <a:cubicBezTo>
                    <a:pt x="82069" y="111586"/>
                    <a:pt x="92829" y="84635"/>
                    <a:pt x="92829" y="80021"/>
                  </a:cubicBezTo>
                  <a:cubicBezTo>
                    <a:pt x="92829" y="77593"/>
                    <a:pt x="90916" y="77107"/>
                    <a:pt x="89721" y="77107"/>
                  </a:cubicBezTo>
                  <a:cubicBezTo>
                    <a:pt x="87568" y="77107"/>
                    <a:pt x="87090" y="78564"/>
                    <a:pt x="86612" y="80507"/>
                  </a:cubicBezTo>
                  <a:cubicBezTo>
                    <a:pt x="78243" y="105516"/>
                    <a:pt x="56722" y="105516"/>
                    <a:pt x="54331" y="105516"/>
                  </a:cubicBezTo>
                  <a:cubicBezTo>
                    <a:pt x="42374" y="105516"/>
                    <a:pt x="32810" y="98232"/>
                    <a:pt x="27310" y="89248"/>
                  </a:cubicBezTo>
                  <a:cubicBezTo>
                    <a:pt x="20136" y="77593"/>
                    <a:pt x="20136" y="61568"/>
                    <a:pt x="20136" y="5282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71" name="Forme libre 1770">
              <a:extLst>
                <a:ext uri="{FF2B5EF4-FFF2-40B4-BE49-F238E27FC236}">
                  <a16:creationId xmlns:a16="http://schemas.microsoft.com/office/drawing/2014/main" id="{F3238B88-38FF-2B8F-8FA9-984B04B9B8A6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778706" y="8834606"/>
              <a:ext cx="91105" cy="111449"/>
            </a:xfrm>
            <a:custGeom>
              <a:avLst/>
              <a:gdLst>
                <a:gd name="connsiteX0" fmla="*/ 20140 w 91105"/>
                <a:gd name="connsiteY0" fmla="*/ 55983 h 111449"/>
                <a:gd name="connsiteX1" fmla="*/ 52422 w 91105"/>
                <a:gd name="connsiteY1" fmla="*/ 6207 h 111449"/>
                <a:gd name="connsiteX2" fmla="*/ 78008 w 91105"/>
                <a:gd name="connsiteY2" fmla="*/ 15191 h 111449"/>
                <a:gd name="connsiteX3" fmla="*/ 66769 w 91105"/>
                <a:gd name="connsiteY3" fmla="*/ 26360 h 111449"/>
                <a:gd name="connsiteX4" fmla="*/ 77769 w 91105"/>
                <a:gd name="connsiteY4" fmla="*/ 37529 h 111449"/>
                <a:gd name="connsiteX5" fmla="*/ 88769 w 91105"/>
                <a:gd name="connsiteY5" fmla="*/ 26117 h 111449"/>
                <a:gd name="connsiteX6" fmla="*/ 52183 w 91105"/>
                <a:gd name="connsiteY6" fmla="*/ 137 h 111449"/>
                <a:gd name="connsiteX7" fmla="*/ 293 w 91105"/>
                <a:gd name="connsiteY7" fmla="*/ 56469 h 111449"/>
                <a:gd name="connsiteX8" fmla="*/ 51705 w 91105"/>
                <a:gd name="connsiteY8" fmla="*/ 111586 h 111449"/>
                <a:gd name="connsiteX9" fmla="*/ 91399 w 91105"/>
                <a:gd name="connsiteY9" fmla="*/ 80021 h 111449"/>
                <a:gd name="connsiteX10" fmla="*/ 88290 w 91105"/>
                <a:gd name="connsiteY10" fmla="*/ 77593 h 111449"/>
                <a:gd name="connsiteX11" fmla="*/ 85182 w 91105"/>
                <a:gd name="connsiteY11" fmla="*/ 80021 h 111449"/>
                <a:gd name="connsiteX12" fmla="*/ 53857 w 91105"/>
                <a:gd name="connsiteY12" fmla="*/ 105516 h 111449"/>
                <a:gd name="connsiteX13" fmla="*/ 20140 w 91105"/>
                <a:gd name="connsiteY13" fmla="*/ 55983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105" h="111449">
                  <a:moveTo>
                    <a:pt x="20140" y="55983"/>
                  </a:moveTo>
                  <a:cubicBezTo>
                    <a:pt x="20140" y="16405"/>
                    <a:pt x="39748" y="6207"/>
                    <a:pt x="52422" y="6207"/>
                  </a:cubicBezTo>
                  <a:cubicBezTo>
                    <a:pt x="54574" y="6207"/>
                    <a:pt x="69639" y="6450"/>
                    <a:pt x="78008" y="15191"/>
                  </a:cubicBezTo>
                  <a:cubicBezTo>
                    <a:pt x="68204" y="15919"/>
                    <a:pt x="66769" y="23204"/>
                    <a:pt x="66769" y="26360"/>
                  </a:cubicBezTo>
                  <a:cubicBezTo>
                    <a:pt x="66769" y="32673"/>
                    <a:pt x="71073" y="37529"/>
                    <a:pt x="77769" y="37529"/>
                  </a:cubicBezTo>
                  <a:cubicBezTo>
                    <a:pt x="83986" y="37529"/>
                    <a:pt x="88769" y="33402"/>
                    <a:pt x="88769" y="26117"/>
                  </a:cubicBezTo>
                  <a:cubicBezTo>
                    <a:pt x="88769" y="9606"/>
                    <a:pt x="70595" y="137"/>
                    <a:pt x="52183" y="137"/>
                  </a:cubicBezTo>
                  <a:cubicBezTo>
                    <a:pt x="22293" y="137"/>
                    <a:pt x="293" y="26360"/>
                    <a:pt x="293" y="56469"/>
                  </a:cubicBezTo>
                  <a:cubicBezTo>
                    <a:pt x="293" y="87548"/>
                    <a:pt x="23966" y="111586"/>
                    <a:pt x="51705" y="111586"/>
                  </a:cubicBezTo>
                  <a:cubicBezTo>
                    <a:pt x="83747" y="111586"/>
                    <a:pt x="91399" y="82449"/>
                    <a:pt x="91399" y="80021"/>
                  </a:cubicBezTo>
                  <a:cubicBezTo>
                    <a:pt x="91399" y="77593"/>
                    <a:pt x="89008" y="77593"/>
                    <a:pt x="88290" y="77593"/>
                  </a:cubicBezTo>
                  <a:cubicBezTo>
                    <a:pt x="86138" y="77593"/>
                    <a:pt x="85660" y="78564"/>
                    <a:pt x="85182" y="80021"/>
                  </a:cubicBezTo>
                  <a:cubicBezTo>
                    <a:pt x="78247" y="102602"/>
                    <a:pt x="62704" y="105516"/>
                    <a:pt x="53857" y="105516"/>
                  </a:cubicBezTo>
                  <a:cubicBezTo>
                    <a:pt x="41183" y="105516"/>
                    <a:pt x="20140" y="95075"/>
                    <a:pt x="20140" y="5598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72" name="Forme libre 1771">
              <a:extLst>
                <a:ext uri="{FF2B5EF4-FFF2-40B4-BE49-F238E27FC236}">
                  <a16:creationId xmlns:a16="http://schemas.microsoft.com/office/drawing/2014/main" id="{61072858-1A5F-758D-843F-9AF49F818F0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881396" y="8794057"/>
              <a:ext cx="74845" cy="151999"/>
            </a:xfrm>
            <a:custGeom>
              <a:avLst/>
              <a:gdLst>
                <a:gd name="connsiteX0" fmla="*/ 37123 w 74845"/>
                <a:gd name="connsiteY0" fmla="*/ 52341 h 151999"/>
                <a:gd name="connsiteX1" fmla="*/ 71317 w 74845"/>
                <a:gd name="connsiteY1" fmla="*/ 52341 h 151999"/>
                <a:gd name="connsiteX2" fmla="*/ 71317 w 74845"/>
                <a:gd name="connsiteY2" fmla="*/ 44814 h 151999"/>
                <a:gd name="connsiteX3" fmla="*/ 37123 w 74845"/>
                <a:gd name="connsiteY3" fmla="*/ 44814 h 151999"/>
                <a:gd name="connsiteX4" fmla="*/ 37123 w 74845"/>
                <a:gd name="connsiteY4" fmla="*/ 137 h 151999"/>
                <a:gd name="connsiteX5" fmla="*/ 31145 w 74845"/>
                <a:gd name="connsiteY5" fmla="*/ 137 h 151999"/>
                <a:gd name="connsiteX6" fmla="*/ 298 w 74845"/>
                <a:gd name="connsiteY6" fmla="*/ 46999 h 151999"/>
                <a:gd name="connsiteX7" fmla="*/ 298 w 74845"/>
                <a:gd name="connsiteY7" fmla="*/ 52341 h 151999"/>
                <a:gd name="connsiteX8" fmla="*/ 20623 w 74845"/>
                <a:gd name="connsiteY8" fmla="*/ 52341 h 151999"/>
                <a:gd name="connsiteX9" fmla="*/ 20623 w 74845"/>
                <a:gd name="connsiteY9" fmla="*/ 119356 h 151999"/>
                <a:gd name="connsiteX10" fmla="*/ 51470 w 74845"/>
                <a:gd name="connsiteY10" fmla="*/ 152136 h 151999"/>
                <a:gd name="connsiteX11" fmla="*/ 75143 w 74845"/>
                <a:gd name="connsiteY11" fmla="*/ 119356 h 151999"/>
                <a:gd name="connsiteX12" fmla="*/ 75143 w 74845"/>
                <a:gd name="connsiteY12" fmla="*/ 105516 h 151999"/>
                <a:gd name="connsiteX13" fmla="*/ 69165 w 74845"/>
                <a:gd name="connsiteY13" fmla="*/ 105516 h 151999"/>
                <a:gd name="connsiteX14" fmla="*/ 69165 w 74845"/>
                <a:gd name="connsiteY14" fmla="*/ 118871 h 151999"/>
                <a:gd name="connsiteX15" fmla="*/ 53144 w 74845"/>
                <a:gd name="connsiteY15" fmla="*/ 146066 h 151999"/>
                <a:gd name="connsiteX16" fmla="*/ 37123 w 74845"/>
                <a:gd name="connsiteY16" fmla="*/ 119842 h 151999"/>
                <a:gd name="connsiteX17" fmla="*/ 37123 w 74845"/>
                <a:gd name="connsiteY17" fmla="*/ 52341 h 1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845" h="151999">
                  <a:moveTo>
                    <a:pt x="37123" y="52341"/>
                  </a:moveTo>
                  <a:lnTo>
                    <a:pt x="71317" y="52341"/>
                  </a:lnTo>
                  <a:lnTo>
                    <a:pt x="71317" y="44814"/>
                  </a:lnTo>
                  <a:lnTo>
                    <a:pt x="37123" y="44814"/>
                  </a:lnTo>
                  <a:lnTo>
                    <a:pt x="37123" y="137"/>
                  </a:lnTo>
                  <a:lnTo>
                    <a:pt x="31145" y="137"/>
                  </a:lnTo>
                  <a:cubicBezTo>
                    <a:pt x="30905" y="20047"/>
                    <a:pt x="23732" y="46028"/>
                    <a:pt x="298" y="46999"/>
                  </a:cubicBezTo>
                  <a:lnTo>
                    <a:pt x="298" y="52341"/>
                  </a:lnTo>
                  <a:lnTo>
                    <a:pt x="20623" y="52341"/>
                  </a:lnTo>
                  <a:lnTo>
                    <a:pt x="20623" y="119356"/>
                  </a:lnTo>
                  <a:cubicBezTo>
                    <a:pt x="20623" y="149222"/>
                    <a:pt x="42862" y="152136"/>
                    <a:pt x="51470" y="152136"/>
                  </a:cubicBezTo>
                  <a:cubicBezTo>
                    <a:pt x="68448" y="152136"/>
                    <a:pt x="75143" y="134896"/>
                    <a:pt x="75143" y="119356"/>
                  </a:cubicBezTo>
                  <a:lnTo>
                    <a:pt x="75143" y="105516"/>
                  </a:lnTo>
                  <a:lnTo>
                    <a:pt x="69165" y="105516"/>
                  </a:lnTo>
                  <a:lnTo>
                    <a:pt x="69165" y="118871"/>
                  </a:lnTo>
                  <a:cubicBezTo>
                    <a:pt x="69165" y="136839"/>
                    <a:pt x="61991" y="146066"/>
                    <a:pt x="53144" y="146066"/>
                  </a:cubicBezTo>
                  <a:cubicBezTo>
                    <a:pt x="37123" y="146066"/>
                    <a:pt x="37123" y="123970"/>
                    <a:pt x="37123" y="119842"/>
                  </a:cubicBezTo>
                  <a:lnTo>
                    <a:pt x="37123" y="52341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73" name="Forme libre 1772">
              <a:extLst>
                <a:ext uri="{FF2B5EF4-FFF2-40B4-BE49-F238E27FC236}">
                  <a16:creationId xmlns:a16="http://schemas.microsoft.com/office/drawing/2014/main" id="{E8F00A54-99C1-FB09-AA96-897F948C6CD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977736" y="8780945"/>
              <a:ext cx="51172" cy="162440"/>
            </a:xfrm>
            <a:custGeom>
              <a:avLst/>
              <a:gdLst>
                <a:gd name="connsiteX0" fmla="*/ 34735 w 51172"/>
                <a:gd name="connsiteY0" fmla="*/ 55254 h 162440"/>
                <a:gd name="connsiteX1" fmla="*/ 1258 w 51172"/>
                <a:gd name="connsiteY1" fmla="*/ 57925 h 162440"/>
                <a:gd name="connsiteX2" fmla="*/ 1258 w 51172"/>
                <a:gd name="connsiteY2" fmla="*/ 65453 h 162440"/>
                <a:gd name="connsiteX3" fmla="*/ 18953 w 51172"/>
                <a:gd name="connsiteY3" fmla="*/ 78807 h 162440"/>
                <a:gd name="connsiteX4" fmla="*/ 18953 w 51172"/>
                <a:gd name="connsiteY4" fmla="*/ 144123 h 162440"/>
                <a:gd name="connsiteX5" fmla="*/ 302 w 51172"/>
                <a:gd name="connsiteY5" fmla="*/ 155049 h 162440"/>
                <a:gd name="connsiteX6" fmla="*/ 302 w 51172"/>
                <a:gd name="connsiteY6" fmla="*/ 162577 h 162440"/>
                <a:gd name="connsiteX7" fmla="*/ 26605 w 51172"/>
                <a:gd name="connsiteY7" fmla="*/ 161848 h 162440"/>
                <a:gd name="connsiteX8" fmla="*/ 51474 w 51172"/>
                <a:gd name="connsiteY8" fmla="*/ 162577 h 162440"/>
                <a:gd name="connsiteX9" fmla="*/ 51474 w 51172"/>
                <a:gd name="connsiteY9" fmla="*/ 155049 h 162440"/>
                <a:gd name="connsiteX10" fmla="*/ 34735 w 51172"/>
                <a:gd name="connsiteY10" fmla="*/ 144366 h 162440"/>
                <a:gd name="connsiteX11" fmla="*/ 34735 w 51172"/>
                <a:gd name="connsiteY11" fmla="*/ 55254 h 162440"/>
                <a:gd name="connsiteX12" fmla="*/ 35692 w 51172"/>
                <a:gd name="connsiteY12" fmla="*/ 13006 h 162440"/>
                <a:gd name="connsiteX13" fmla="*/ 23018 w 51172"/>
                <a:gd name="connsiteY13" fmla="*/ 137 h 162440"/>
                <a:gd name="connsiteX14" fmla="*/ 10345 w 51172"/>
                <a:gd name="connsiteY14" fmla="*/ 13006 h 162440"/>
                <a:gd name="connsiteX15" fmla="*/ 23018 w 51172"/>
                <a:gd name="connsiteY15" fmla="*/ 25874 h 162440"/>
                <a:gd name="connsiteX16" fmla="*/ 35692 w 51172"/>
                <a:gd name="connsiteY16" fmla="*/ 13006 h 16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172" h="162440">
                  <a:moveTo>
                    <a:pt x="34735" y="55254"/>
                  </a:moveTo>
                  <a:lnTo>
                    <a:pt x="1258" y="57925"/>
                  </a:lnTo>
                  <a:lnTo>
                    <a:pt x="1258" y="65453"/>
                  </a:lnTo>
                  <a:cubicBezTo>
                    <a:pt x="16801" y="65453"/>
                    <a:pt x="18953" y="66909"/>
                    <a:pt x="18953" y="78807"/>
                  </a:cubicBezTo>
                  <a:lnTo>
                    <a:pt x="18953" y="144123"/>
                  </a:lnTo>
                  <a:cubicBezTo>
                    <a:pt x="18953" y="155049"/>
                    <a:pt x="16323" y="155049"/>
                    <a:pt x="302" y="155049"/>
                  </a:cubicBezTo>
                  <a:lnTo>
                    <a:pt x="302" y="162577"/>
                  </a:lnTo>
                  <a:cubicBezTo>
                    <a:pt x="7954" y="162334"/>
                    <a:pt x="20866" y="161848"/>
                    <a:pt x="26605" y="161848"/>
                  </a:cubicBezTo>
                  <a:cubicBezTo>
                    <a:pt x="34974" y="161848"/>
                    <a:pt x="43344" y="162334"/>
                    <a:pt x="51474" y="162577"/>
                  </a:cubicBezTo>
                  <a:lnTo>
                    <a:pt x="51474" y="155049"/>
                  </a:lnTo>
                  <a:cubicBezTo>
                    <a:pt x="35692" y="155049"/>
                    <a:pt x="34735" y="153835"/>
                    <a:pt x="34735" y="144366"/>
                  </a:cubicBezTo>
                  <a:lnTo>
                    <a:pt x="34735" y="55254"/>
                  </a:lnTo>
                  <a:close/>
                  <a:moveTo>
                    <a:pt x="35692" y="13006"/>
                  </a:moveTo>
                  <a:cubicBezTo>
                    <a:pt x="35692" y="5236"/>
                    <a:pt x="29714" y="137"/>
                    <a:pt x="23018" y="137"/>
                  </a:cubicBezTo>
                  <a:cubicBezTo>
                    <a:pt x="15605" y="137"/>
                    <a:pt x="10345" y="6692"/>
                    <a:pt x="10345" y="13006"/>
                  </a:cubicBezTo>
                  <a:cubicBezTo>
                    <a:pt x="10345" y="19561"/>
                    <a:pt x="15605" y="25874"/>
                    <a:pt x="23018" y="25874"/>
                  </a:cubicBezTo>
                  <a:cubicBezTo>
                    <a:pt x="29714" y="25874"/>
                    <a:pt x="35692" y="20775"/>
                    <a:pt x="35692" y="1300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74" name="Forme libre 1773">
              <a:extLst>
                <a:ext uri="{FF2B5EF4-FFF2-40B4-BE49-F238E27FC236}">
                  <a16:creationId xmlns:a16="http://schemas.microsoft.com/office/drawing/2014/main" id="{32AFE8E2-6673-957F-9933-DA0800FA81B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040812" y="8838734"/>
              <a:ext cx="116930" cy="107322"/>
            </a:xfrm>
            <a:custGeom>
              <a:avLst/>
              <a:gdLst>
                <a:gd name="connsiteX0" fmla="*/ 95236 w 116930"/>
                <a:gd name="connsiteY0" fmla="*/ 23932 h 107322"/>
                <a:gd name="connsiteX1" fmla="*/ 117235 w 116930"/>
                <a:gd name="connsiteY1" fmla="*/ 7664 h 107322"/>
                <a:gd name="connsiteX2" fmla="*/ 117235 w 116930"/>
                <a:gd name="connsiteY2" fmla="*/ 137 h 107322"/>
                <a:gd name="connsiteX3" fmla="*/ 99301 w 116930"/>
                <a:gd name="connsiteY3" fmla="*/ 865 h 107322"/>
                <a:gd name="connsiteX4" fmla="*/ 78497 w 116930"/>
                <a:gd name="connsiteY4" fmla="*/ 137 h 107322"/>
                <a:gd name="connsiteX5" fmla="*/ 78497 w 116930"/>
                <a:gd name="connsiteY5" fmla="*/ 7664 h 107322"/>
                <a:gd name="connsiteX6" fmla="*/ 89975 w 116930"/>
                <a:gd name="connsiteY6" fmla="*/ 18105 h 107322"/>
                <a:gd name="connsiteX7" fmla="*/ 88540 w 116930"/>
                <a:gd name="connsiteY7" fmla="*/ 23932 h 107322"/>
                <a:gd name="connsiteX8" fmla="*/ 64150 w 116930"/>
                <a:gd name="connsiteY8" fmla="*/ 85849 h 107322"/>
                <a:gd name="connsiteX9" fmla="*/ 37368 w 116930"/>
                <a:gd name="connsiteY9" fmla="*/ 18105 h 107322"/>
                <a:gd name="connsiteX10" fmla="*/ 35934 w 116930"/>
                <a:gd name="connsiteY10" fmla="*/ 13977 h 107322"/>
                <a:gd name="connsiteX11" fmla="*/ 49564 w 116930"/>
                <a:gd name="connsiteY11" fmla="*/ 7664 h 107322"/>
                <a:gd name="connsiteX12" fmla="*/ 49564 w 116930"/>
                <a:gd name="connsiteY12" fmla="*/ 137 h 107322"/>
                <a:gd name="connsiteX13" fmla="*/ 23499 w 116930"/>
                <a:gd name="connsiteY13" fmla="*/ 865 h 107322"/>
                <a:gd name="connsiteX14" fmla="*/ 304 w 116930"/>
                <a:gd name="connsiteY14" fmla="*/ 137 h 107322"/>
                <a:gd name="connsiteX15" fmla="*/ 304 w 116930"/>
                <a:gd name="connsiteY15" fmla="*/ 7664 h 107322"/>
                <a:gd name="connsiteX16" fmla="*/ 19434 w 116930"/>
                <a:gd name="connsiteY16" fmla="*/ 16648 h 107322"/>
                <a:gd name="connsiteX17" fmla="*/ 53868 w 116930"/>
                <a:gd name="connsiteY17" fmla="*/ 102845 h 107322"/>
                <a:gd name="connsiteX18" fmla="*/ 58889 w 116930"/>
                <a:gd name="connsiteY18" fmla="*/ 107459 h 107322"/>
                <a:gd name="connsiteX19" fmla="*/ 63911 w 116930"/>
                <a:gd name="connsiteY19" fmla="*/ 102845 h 107322"/>
                <a:gd name="connsiteX20" fmla="*/ 95236 w 116930"/>
                <a:gd name="connsiteY20" fmla="*/ 23932 h 10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930" h="107322">
                  <a:moveTo>
                    <a:pt x="95236" y="23932"/>
                  </a:moveTo>
                  <a:cubicBezTo>
                    <a:pt x="97388" y="18347"/>
                    <a:pt x="101453" y="7907"/>
                    <a:pt x="117235" y="7664"/>
                  </a:cubicBezTo>
                  <a:lnTo>
                    <a:pt x="117235" y="137"/>
                  </a:lnTo>
                  <a:cubicBezTo>
                    <a:pt x="111735" y="622"/>
                    <a:pt x="104801" y="865"/>
                    <a:pt x="99301" y="865"/>
                  </a:cubicBezTo>
                  <a:cubicBezTo>
                    <a:pt x="93562" y="865"/>
                    <a:pt x="82562" y="379"/>
                    <a:pt x="78497" y="137"/>
                  </a:cubicBezTo>
                  <a:lnTo>
                    <a:pt x="78497" y="7664"/>
                  </a:lnTo>
                  <a:cubicBezTo>
                    <a:pt x="87345" y="7907"/>
                    <a:pt x="89975" y="13491"/>
                    <a:pt x="89975" y="18105"/>
                  </a:cubicBezTo>
                  <a:cubicBezTo>
                    <a:pt x="89975" y="20290"/>
                    <a:pt x="89497" y="21261"/>
                    <a:pt x="88540" y="23932"/>
                  </a:cubicBezTo>
                  <a:lnTo>
                    <a:pt x="64150" y="85849"/>
                  </a:lnTo>
                  <a:lnTo>
                    <a:pt x="37368" y="18105"/>
                  </a:lnTo>
                  <a:cubicBezTo>
                    <a:pt x="35934" y="14948"/>
                    <a:pt x="35934" y="14462"/>
                    <a:pt x="35934" y="13977"/>
                  </a:cubicBezTo>
                  <a:cubicBezTo>
                    <a:pt x="35934" y="7664"/>
                    <a:pt x="45259" y="7664"/>
                    <a:pt x="49564" y="7664"/>
                  </a:cubicBezTo>
                  <a:lnTo>
                    <a:pt x="49564" y="137"/>
                  </a:lnTo>
                  <a:cubicBezTo>
                    <a:pt x="42390" y="379"/>
                    <a:pt x="28999" y="865"/>
                    <a:pt x="23499" y="865"/>
                  </a:cubicBezTo>
                  <a:cubicBezTo>
                    <a:pt x="17043" y="865"/>
                    <a:pt x="7478" y="622"/>
                    <a:pt x="304" y="137"/>
                  </a:cubicBezTo>
                  <a:lnTo>
                    <a:pt x="304" y="7664"/>
                  </a:lnTo>
                  <a:cubicBezTo>
                    <a:pt x="15369" y="7664"/>
                    <a:pt x="16326" y="9121"/>
                    <a:pt x="19434" y="16648"/>
                  </a:cubicBezTo>
                  <a:lnTo>
                    <a:pt x="53868" y="102845"/>
                  </a:lnTo>
                  <a:cubicBezTo>
                    <a:pt x="55302" y="106245"/>
                    <a:pt x="55781" y="107459"/>
                    <a:pt x="58889" y="107459"/>
                  </a:cubicBezTo>
                  <a:cubicBezTo>
                    <a:pt x="61998" y="107459"/>
                    <a:pt x="62954" y="105273"/>
                    <a:pt x="63911" y="102845"/>
                  </a:cubicBezTo>
                  <a:lnTo>
                    <a:pt x="95236" y="23932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75" name="Forme libre 1774">
              <a:extLst>
                <a:ext uri="{FF2B5EF4-FFF2-40B4-BE49-F238E27FC236}">
                  <a16:creationId xmlns:a16="http://schemas.microsoft.com/office/drawing/2014/main" id="{97D6EF6D-18E7-1FEA-F89D-38F0EEFBBEE6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0162525" y="8834606"/>
              <a:ext cx="92540" cy="111449"/>
            </a:xfrm>
            <a:custGeom>
              <a:avLst/>
              <a:gdLst>
                <a:gd name="connsiteX0" fmla="*/ 20396 w 92540"/>
                <a:gd name="connsiteY0" fmla="*/ 47727 h 111449"/>
                <a:gd name="connsiteX1" fmla="*/ 50047 w 92540"/>
                <a:gd name="connsiteY1" fmla="*/ 5478 h 111449"/>
                <a:gd name="connsiteX2" fmla="*/ 77068 w 92540"/>
                <a:gd name="connsiteY2" fmla="*/ 47727 h 111449"/>
                <a:gd name="connsiteX3" fmla="*/ 20396 w 92540"/>
                <a:gd name="connsiteY3" fmla="*/ 47727 h 111449"/>
                <a:gd name="connsiteX4" fmla="*/ 20157 w 92540"/>
                <a:gd name="connsiteY4" fmla="*/ 52826 h 111449"/>
                <a:gd name="connsiteX5" fmla="*/ 86872 w 92540"/>
                <a:gd name="connsiteY5" fmla="*/ 52826 h 111449"/>
                <a:gd name="connsiteX6" fmla="*/ 92850 w 92540"/>
                <a:gd name="connsiteY6" fmla="*/ 47727 h 111449"/>
                <a:gd name="connsiteX7" fmla="*/ 50047 w 92540"/>
                <a:gd name="connsiteY7" fmla="*/ 137 h 111449"/>
                <a:gd name="connsiteX8" fmla="*/ 309 w 92540"/>
                <a:gd name="connsiteY8" fmla="*/ 55497 h 111449"/>
                <a:gd name="connsiteX9" fmla="*/ 52916 w 92540"/>
                <a:gd name="connsiteY9" fmla="*/ 111586 h 111449"/>
                <a:gd name="connsiteX10" fmla="*/ 92850 w 92540"/>
                <a:gd name="connsiteY10" fmla="*/ 80021 h 111449"/>
                <a:gd name="connsiteX11" fmla="*/ 89741 w 92540"/>
                <a:gd name="connsiteY11" fmla="*/ 77107 h 111449"/>
                <a:gd name="connsiteX12" fmla="*/ 86632 w 92540"/>
                <a:gd name="connsiteY12" fmla="*/ 80507 h 111449"/>
                <a:gd name="connsiteX13" fmla="*/ 54351 w 92540"/>
                <a:gd name="connsiteY13" fmla="*/ 105516 h 111449"/>
                <a:gd name="connsiteX14" fmla="*/ 27330 w 92540"/>
                <a:gd name="connsiteY14" fmla="*/ 89248 h 111449"/>
                <a:gd name="connsiteX15" fmla="*/ 20157 w 92540"/>
                <a:gd name="connsiteY15" fmla="*/ 52826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40" h="111449">
                  <a:moveTo>
                    <a:pt x="20396" y="47727"/>
                  </a:moveTo>
                  <a:cubicBezTo>
                    <a:pt x="21830" y="11549"/>
                    <a:pt x="41917" y="5478"/>
                    <a:pt x="50047" y="5478"/>
                  </a:cubicBezTo>
                  <a:cubicBezTo>
                    <a:pt x="74676" y="5478"/>
                    <a:pt x="77068" y="38258"/>
                    <a:pt x="77068" y="47727"/>
                  </a:cubicBezTo>
                  <a:lnTo>
                    <a:pt x="20396" y="47727"/>
                  </a:lnTo>
                  <a:close/>
                  <a:moveTo>
                    <a:pt x="20157" y="52826"/>
                  </a:moveTo>
                  <a:lnTo>
                    <a:pt x="86872" y="52826"/>
                  </a:lnTo>
                  <a:cubicBezTo>
                    <a:pt x="92132" y="52826"/>
                    <a:pt x="92850" y="52826"/>
                    <a:pt x="92850" y="47727"/>
                  </a:cubicBezTo>
                  <a:cubicBezTo>
                    <a:pt x="92850" y="23689"/>
                    <a:pt x="79937" y="137"/>
                    <a:pt x="50047" y="137"/>
                  </a:cubicBezTo>
                  <a:cubicBezTo>
                    <a:pt x="22309" y="137"/>
                    <a:pt x="309" y="25146"/>
                    <a:pt x="309" y="55497"/>
                  </a:cubicBezTo>
                  <a:cubicBezTo>
                    <a:pt x="309" y="88034"/>
                    <a:pt x="25417" y="111586"/>
                    <a:pt x="52916" y="111586"/>
                  </a:cubicBezTo>
                  <a:cubicBezTo>
                    <a:pt x="82089" y="111586"/>
                    <a:pt x="92850" y="84635"/>
                    <a:pt x="92850" y="80021"/>
                  </a:cubicBezTo>
                  <a:cubicBezTo>
                    <a:pt x="92850" y="77593"/>
                    <a:pt x="90937" y="77107"/>
                    <a:pt x="89741" y="77107"/>
                  </a:cubicBezTo>
                  <a:cubicBezTo>
                    <a:pt x="87589" y="77107"/>
                    <a:pt x="87111" y="78564"/>
                    <a:pt x="86632" y="80507"/>
                  </a:cubicBezTo>
                  <a:cubicBezTo>
                    <a:pt x="78263" y="105516"/>
                    <a:pt x="56742" y="105516"/>
                    <a:pt x="54351" y="105516"/>
                  </a:cubicBezTo>
                  <a:cubicBezTo>
                    <a:pt x="42395" y="105516"/>
                    <a:pt x="32830" y="98232"/>
                    <a:pt x="27330" y="89248"/>
                  </a:cubicBezTo>
                  <a:cubicBezTo>
                    <a:pt x="20157" y="77593"/>
                    <a:pt x="20157" y="61568"/>
                    <a:pt x="20157" y="5282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76" name="Forme libre 1775">
              <a:extLst>
                <a:ext uri="{FF2B5EF4-FFF2-40B4-BE49-F238E27FC236}">
                  <a16:creationId xmlns:a16="http://schemas.microsoft.com/office/drawing/2014/main" id="{DB349A45-1C6C-F691-2B05-E8E019B7E00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0829938" y="8591307"/>
              <a:ext cx="117648" cy="582501"/>
            </a:xfrm>
            <a:custGeom>
              <a:avLst/>
              <a:gdLst>
                <a:gd name="connsiteX0" fmla="*/ 117983 w 117648"/>
                <a:gd name="connsiteY0" fmla="*/ 580196 h 582501"/>
                <a:gd name="connsiteX1" fmla="*/ 117027 w 117648"/>
                <a:gd name="connsiteY1" fmla="*/ 578011 h 582501"/>
                <a:gd name="connsiteX2" fmla="*/ 76137 w 117648"/>
                <a:gd name="connsiteY2" fmla="*/ 526535 h 582501"/>
                <a:gd name="connsiteX3" fmla="*/ 20183 w 117648"/>
                <a:gd name="connsiteY3" fmla="*/ 291495 h 582501"/>
                <a:gd name="connsiteX4" fmla="*/ 68246 w 117648"/>
                <a:gd name="connsiteY4" fmla="*/ 69566 h 582501"/>
                <a:gd name="connsiteX5" fmla="*/ 117266 w 117648"/>
                <a:gd name="connsiteY5" fmla="*/ 4493 h 582501"/>
                <a:gd name="connsiteX6" fmla="*/ 117983 w 117648"/>
                <a:gd name="connsiteY6" fmla="*/ 2551 h 582501"/>
                <a:gd name="connsiteX7" fmla="*/ 112962 w 117648"/>
                <a:gd name="connsiteY7" fmla="*/ 123 h 582501"/>
                <a:gd name="connsiteX8" fmla="*/ 105549 w 117648"/>
                <a:gd name="connsiteY8" fmla="*/ 3765 h 582501"/>
                <a:gd name="connsiteX9" fmla="*/ 335 w 117648"/>
                <a:gd name="connsiteY9" fmla="*/ 291252 h 582501"/>
                <a:gd name="connsiteX10" fmla="*/ 82593 w 117648"/>
                <a:gd name="connsiteY10" fmla="*/ 555429 h 582501"/>
                <a:gd name="connsiteX11" fmla="*/ 106267 w 117648"/>
                <a:gd name="connsiteY11" fmla="*/ 579711 h 582501"/>
                <a:gd name="connsiteX12" fmla="*/ 112962 w 117648"/>
                <a:gd name="connsiteY12" fmla="*/ 582624 h 582501"/>
                <a:gd name="connsiteX13" fmla="*/ 117983 w 117648"/>
                <a:gd name="connsiteY13" fmla="*/ 580196 h 58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648" h="582501">
                  <a:moveTo>
                    <a:pt x="117983" y="580196"/>
                  </a:moveTo>
                  <a:cubicBezTo>
                    <a:pt x="117983" y="579225"/>
                    <a:pt x="117505" y="578739"/>
                    <a:pt x="117027" y="578011"/>
                  </a:cubicBezTo>
                  <a:cubicBezTo>
                    <a:pt x="108179" y="569027"/>
                    <a:pt x="92158" y="552759"/>
                    <a:pt x="76137" y="526535"/>
                  </a:cubicBezTo>
                  <a:cubicBezTo>
                    <a:pt x="37638" y="463890"/>
                    <a:pt x="20183" y="384977"/>
                    <a:pt x="20183" y="291495"/>
                  </a:cubicBezTo>
                  <a:cubicBezTo>
                    <a:pt x="20183" y="226179"/>
                    <a:pt x="28791" y="141924"/>
                    <a:pt x="68246" y="69566"/>
                  </a:cubicBezTo>
                  <a:cubicBezTo>
                    <a:pt x="87137" y="35087"/>
                    <a:pt x="106745" y="15177"/>
                    <a:pt x="117266" y="4493"/>
                  </a:cubicBezTo>
                  <a:cubicBezTo>
                    <a:pt x="117983" y="3765"/>
                    <a:pt x="117983" y="3279"/>
                    <a:pt x="117983" y="2551"/>
                  </a:cubicBezTo>
                  <a:cubicBezTo>
                    <a:pt x="117983" y="123"/>
                    <a:pt x="116310" y="123"/>
                    <a:pt x="112962" y="123"/>
                  </a:cubicBezTo>
                  <a:cubicBezTo>
                    <a:pt x="109614" y="123"/>
                    <a:pt x="109136" y="123"/>
                    <a:pt x="105549" y="3765"/>
                  </a:cubicBezTo>
                  <a:cubicBezTo>
                    <a:pt x="25443" y="77822"/>
                    <a:pt x="335" y="189029"/>
                    <a:pt x="335" y="291252"/>
                  </a:cubicBezTo>
                  <a:cubicBezTo>
                    <a:pt x="335" y="386676"/>
                    <a:pt x="21856" y="482829"/>
                    <a:pt x="82593" y="555429"/>
                  </a:cubicBezTo>
                  <a:cubicBezTo>
                    <a:pt x="87376" y="561014"/>
                    <a:pt x="96462" y="570969"/>
                    <a:pt x="106267" y="579711"/>
                  </a:cubicBezTo>
                  <a:cubicBezTo>
                    <a:pt x="109136" y="582624"/>
                    <a:pt x="109614" y="582624"/>
                    <a:pt x="112962" y="582624"/>
                  </a:cubicBezTo>
                  <a:cubicBezTo>
                    <a:pt x="116310" y="582624"/>
                    <a:pt x="117983" y="582624"/>
                    <a:pt x="117983" y="58019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77" name="Forme libre 1776">
              <a:extLst>
                <a:ext uri="{FF2B5EF4-FFF2-40B4-BE49-F238E27FC236}">
                  <a16:creationId xmlns:a16="http://schemas.microsoft.com/office/drawing/2014/main" id="{EB8620F6-3320-BAE1-AB2C-A885B17E583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0964830" y="8777545"/>
              <a:ext cx="147060" cy="165839"/>
            </a:xfrm>
            <a:custGeom>
              <a:avLst/>
              <a:gdLst>
                <a:gd name="connsiteX0" fmla="*/ 44819 w 147060"/>
                <a:gd name="connsiteY0" fmla="*/ 77107 h 165839"/>
                <a:gd name="connsiteX1" fmla="*/ 44819 w 147060"/>
                <a:gd name="connsiteY1" fmla="*/ 17376 h 165839"/>
                <a:gd name="connsiteX2" fmla="*/ 56536 w 147060"/>
                <a:gd name="connsiteY2" fmla="*/ 7664 h 165839"/>
                <a:gd name="connsiteX3" fmla="*/ 86188 w 147060"/>
                <a:gd name="connsiteY3" fmla="*/ 7664 h 165839"/>
                <a:gd name="connsiteX4" fmla="*/ 117752 w 147060"/>
                <a:gd name="connsiteY4" fmla="*/ 41172 h 165839"/>
                <a:gd name="connsiteX5" fmla="*/ 79492 w 147060"/>
                <a:gd name="connsiteY5" fmla="*/ 77107 h 165839"/>
                <a:gd name="connsiteX6" fmla="*/ 44819 w 147060"/>
                <a:gd name="connsiteY6" fmla="*/ 77107 h 165839"/>
                <a:gd name="connsiteX7" fmla="*/ 101252 w 147060"/>
                <a:gd name="connsiteY7" fmla="*/ 79293 h 165839"/>
                <a:gd name="connsiteX8" fmla="*/ 140947 w 147060"/>
                <a:gd name="connsiteY8" fmla="*/ 41172 h 165839"/>
                <a:gd name="connsiteX9" fmla="*/ 87861 w 147060"/>
                <a:gd name="connsiteY9" fmla="*/ 137 h 165839"/>
                <a:gd name="connsiteX10" fmla="*/ 343 w 147060"/>
                <a:gd name="connsiteY10" fmla="*/ 137 h 165839"/>
                <a:gd name="connsiteX11" fmla="*/ 343 w 147060"/>
                <a:gd name="connsiteY11" fmla="*/ 7664 h 165839"/>
                <a:gd name="connsiteX12" fmla="*/ 6082 w 147060"/>
                <a:gd name="connsiteY12" fmla="*/ 7664 h 165839"/>
                <a:gd name="connsiteX13" fmla="*/ 24972 w 147060"/>
                <a:gd name="connsiteY13" fmla="*/ 19076 h 165839"/>
                <a:gd name="connsiteX14" fmla="*/ 24972 w 147060"/>
                <a:gd name="connsiteY14" fmla="*/ 147037 h 165839"/>
                <a:gd name="connsiteX15" fmla="*/ 6082 w 147060"/>
                <a:gd name="connsiteY15" fmla="*/ 158449 h 165839"/>
                <a:gd name="connsiteX16" fmla="*/ 343 w 147060"/>
                <a:gd name="connsiteY16" fmla="*/ 158449 h 165839"/>
                <a:gd name="connsiteX17" fmla="*/ 343 w 147060"/>
                <a:gd name="connsiteY17" fmla="*/ 165976 h 165839"/>
                <a:gd name="connsiteX18" fmla="*/ 94079 w 147060"/>
                <a:gd name="connsiteY18" fmla="*/ 165976 h 165839"/>
                <a:gd name="connsiteX19" fmla="*/ 147403 w 147060"/>
                <a:gd name="connsiteY19" fmla="*/ 121542 h 165839"/>
                <a:gd name="connsiteX20" fmla="*/ 101252 w 147060"/>
                <a:gd name="connsiteY20" fmla="*/ 79293 h 165839"/>
                <a:gd name="connsiteX21" fmla="*/ 86427 w 147060"/>
                <a:gd name="connsiteY21" fmla="*/ 158449 h 165839"/>
                <a:gd name="connsiteX22" fmla="*/ 56536 w 147060"/>
                <a:gd name="connsiteY22" fmla="*/ 158449 h 165839"/>
                <a:gd name="connsiteX23" fmla="*/ 44819 w 147060"/>
                <a:gd name="connsiteY23" fmla="*/ 148736 h 165839"/>
                <a:gd name="connsiteX24" fmla="*/ 44819 w 147060"/>
                <a:gd name="connsiteY24" fmla="*/ 82449 h 165839"/>
                <a:gd name="connsiteX25" fmla="*/ 89774 w 147060"/>
                <a:gd name="connsiteY25" fmla="*/ 82449 h 165839"/>
                <a:gd name="connsiteX26" fmla="*/ 123491 w 147060"/>
                <a:gd name="connsiteY26" fmla="*/ 121299 h 165839"/>
                <a:gd name="connsiteX27" fmla="*/ 86427 w 147060"/>
                <a:gd name="connsiteY27" fmla="*/ 158449 h 16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7060" h="165839">
                  <a:moveTo>
                    <a:pt x="44819" y="77107"/>
                  </a:moveTo>
                  <a:lnTo>
                    <a:pt x="44819" y="17376"/>
                  </a:lnTo>
                  <a:cubicBezTo>
                    <a:pt x="44819" y="9363"/>
                    <a:pt x="45298" y="7664"/>
                    <a:pt x="56536" y="7664"/>
                  </a:cubicBezTo>
                  <a:lnTo>
                    <a:pt x="86188" y="7664"/>
                  </a:lnTo>
                  <a:cubicBezTo>
                    <a:pt x="109382" y="7664"/>
                    <a:pt x="117752" y="28303"/>
                    <a:pt x="117752" y="41172"/>
                  </a:cubicBezTo>
                  <a:cubicBezTo>
                    <a:pt x="117752" y="56711"/>
                    <a:pt x="106035" y="77107"/>
                    <a:pt x="79492" y="77107"/>
                  </a:cubicBezTo>
                  <a:lnTo>
                    <a:pt x="44819" y="77107"/>
                  </a:lnTo>
                  <a:close/>
                  <a:moveTo>
                    <a:pt x="101252" y="79293"/>
                  </a:moveTo>
                  <a:cubicBezTo>
                    <a:pt x="124447" y="74679"/>
                    <a:pt x="140947" y="59139"/>
                    <a:pt x="140947" y="41172"/>
                  </a:cubicBezTo>
                  <a:cubicBezTo>
                    <a:pt x="140947" y="20047"/>
                    <a:pt x="118947" y="137"/>
                    <a:pt x="87861" y="137"/>
                  </a:cubicBezTo>
                  <a:lnTo>
                    <a:pt x="343" y="137"/>
                  </a:lnTo>
                  <a:lnTo>
                    <a:pt x="343" y="7664"/>
                  </a:lnTo>
                  <a:lnTo>
                    <a:pt x="6082" y="7664"/>
                  </a:lnTo>
                  <a:cubicBezTo>
                    <a:pt x="24494" y="7664"/>
                    <a:pt x="24972" y="10335"/>
                    <a:pt x="24972" y="19076"/>
                  </a:cubicBezTo>
                  <a:lnTo>
                    <a:pt x="24972" y="147037"/>
                  </a:lnTo>
                  <a:cubicBezTo>
                    <a:pt x="24972" y="155778"/>
                    <a:pt x="24494" y="158449"/>
                    <a:pt x="6082" y="158449"/>
                  </a:cubicBezTo>
                  <a:lnTo>
                    <a:pt x="343" y="158449"/>
                  </a:lnTo>
                  <a:lnTo>
                    <a:pt x="343" y="165976"/>
                  </a:lnTo>
                  <a:lnTo>
                    <a:pt x="94079" y="165976"/>
                  </a:lnTo>
                  <a:cubicBezTo>
                    <a:pt x="125882" y="165976"/>
                    <a:pt x="147403" y="144366"/>
                    <a:pt x="147403" y="121542"/>
                  </a:cubicBezTo>
                  <a:cubicBezTo>
                    <a:pt x="147403" y="100417"/>
                    <a:pt x="127795" y="82206"/>
                    <a:pt x="101252" y="79293"/>
                  </a:cubicBezTo>
                  <a:close/>
                  <a:moveTo>
                    <a:pt x="86427" y="158449"/>
                  </a:moveTo>
                  <a:lnTo>
                    <a:pt x="56536" y="158449"/>
                  </a:lnTo>
                  <a:cubicBezTo>
                    <a:pt x="45298" y="158449"/>
                    <a:pt x="44819" y="156749"/>
                    <a:pt x="44819" y="148736"/>
                  </a:cubicBezTo>
                  <a:lnTo>
                    <a:pt x="44819" y="82449"/>
                  </a:lnTo>
                  <a:lnTo>
                    <a:pt x="89774" y="82449"/>
                  </a:lnTo>
                  <a:cubicBezTo>
                    <a:pt x="113448" y="82449"/>
                    <a:pt x="123491" y="105031"/>
                    <a:pt x="123491" y="121299"/>
                  </a:cubicBezTo>
                  <a:cubicBezTo>
                    <a:pt x="123491" y="138538"/>
                    <a:pt x="111056" y="158449"/>
                    <a:pt x="86427" y="15844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78" name="Forme libre 1777">
              <a:extLst>
                <a:ext uri="{FF2B5EF4-FFF2-40B4-BE49-F238E27FC236}">
                  <a16:creationId xmlns:a16="http://schemas.microsoft.com/office/drawing/2014/main" id="{367D8E66-3234-4A9B-87CD-6411420F719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1133491" y="8780945"/>
              <a:ext cx="51172" cy="162440"/>
            </a:xfrm>
            <a:custGeom>
              <a:avLst/>
              <a:gdLst>
                <a:gd name="connsiteX0" fmla="*/ 34783 w 51172"/>
                <a:gd name="connsiteY0" fmla="*/ 55254 h 162440"/>
                <a:gd name="connsiteX1" fmla="*/ 1306 w 51172"/>
                <a:gd name="connsiteY1" fmla="*/ 57925 h 162440"/>
                <a:gd name="connsiteX2" fmla="*/ 1306 w 51172"/>
                <a:gd name="connsiteY2" fmla="*/ 65453 h 162440"/>
                <a:gd name="connsiteX3" fmla="*/ 19001 w 51172"/>
                <a:gd name="connsiteY3" fmla="*/ 78807 h 162440"/>
                <a:gd name="connsiteX4" fmla="*/ 19001 w 51172"/>
                <a:gd name="connsiteY4" fmla="*/ 144123 h 162440"/>
                <a:gd name="connsiteX5" fmla="*/ 350 w 51172"/>
                <a:gd name="connsiteY5" fmla="*/ 155049 h 162440"/>
                <a:gd name="connsiteX6" fmla="*/ 350 w 51172"/>
                <a:gd name="connsiteY6" fmla="*/ 162577 h 162440"/>
                <a:gd name="connsiteX7" fmla="*/ 26653 w 51172"/>
                <a:gd name="connsiteY7" fmla="*/ 161848 h 162440"/>
                <a:gd name="connsiteX8" fmla="*/ 51522 w 51172"/>
                <a:gd name="connsiteY8" fmla="*/ 162577 h 162440"/>
                <a:gd name="connsiteX9" fmla="*/ 51522 w 51172"/>
                <a:gd name="connsiteY9" fmla="*/ 155049 h 162440"/>
                <a:gd name="connsiteX10" fmla="*/ 34783 w 51172"/>
                <a:gd name="connsiteY10" fmla="*/ 144366 h 162440"/>
                <a:gd name="connsiteX11" fmla="*/ 34783 w 51172"/>
                <a:gd name="connsiteY11" fmla="*/ 55254 h 162440"/>
                <a:gd name="connsiteX12" fmla="*/ 35740 w 51172"/>
                <a:gd name="connsiteY12" fmla="*/ 13006 h 162440"/>
                <a:gd name="connsiteX13" fmla="*/ 23066 w 51172"/>
                <a:gd name="connsiteY13" fmla="*/ 137 h 162440"/>
                <a:gd name="connsiteX14" fmla="*/ 10393 w 51172"/>
                <a:gd name="connsiteY14" fmla="*/ 13006 h 162440"/>
                <a:gd name="connsiteX15" fmla="*/ 23066 w 51172"/>
                <a:gd name="connsiteY15" fmla="*/ 25874 h 162440"/>
                <a:gd name="connsiteX16" fmla="*/ 35740 w 51172"/>
                <a:gd name="connsiteY16" fmla="*/ 13006 h 16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172" h="162440">
                  <a:moveTo>
                    <a:pt x="34783" y="55254"/>
                  </a:moveTo>
                  <a:lnTo>
                    <a:pt x="1306" y="57925"/>
                  </a:lnTo>
                  <a:lnTo>
                    <a:pt x="1306" y="65453"/>
                  </a:lnTo>
                  <a:cubicBezTo>
                    <a:pt x="16849" y="65453"/>
                    <a:pt x="19001" y="66909"/>
                    <a:pt x="19001" y="78807"/>
                  </a:cubicBezTo>
                  <a:lnTo>
                    <a:pt x="19001" y="144123"/>
                  </a:lnTo>
                  <a:cubicBezTo>
                    <a:pt x="19001" y="155049"/>
                    <a:pt x="16371" y="155049"/>
                    <a:pt x="350" y="155049"/>
                  </a:cubicBezTo>
                  <a:lnTo>
                    <a:pt x="350" y="162577"/>
                  </a:lnTo>
                  <a:cubicBezTo>
                    <a:pt x="8002" y="162334"/>
                    <a:pt x="20914" y="161848"/>
                    <a:pt x="26653" y="161848"/>
                  </a:cubicBezTo>
                  <a:cubicBezTo>
                    <a:pt x="35023" y="161848"/>
                    <a:pt x="43392" y="162334"/>
                    <a:pt x="51522" y="162577"/>
                  </a:cubicBezTo>
                  <a:lnTo>
                    <a:pt x="51522" y="155049"/>
                  </a:lnTo>
                  <a:cubicBezTo>
                    <a:pt x="35740" y="155049"/>
                    <a:pt x="34783" y="153835"/>
                    <a:pt x="34783" y="144366"/>
                  </a:cubicBezTo>
                  <a:lnTo>
                    <a:pt x="34783" y="55254"/>
                  </a:lnTo>
                  <a:close/>
                  <a:moveTo>
                    <a:pt x="35740" y="13006"/>
                  </a:moveTo>
                  <a:cubicBezTo>
                    <a:pt x="35740" y="5236"/>
                    <a:pt x="29762" y="137"/>
                    <a:pt x="23066" y="137"/>
                  </a:cubicBezTo>
                  <a:cubicBezTo>
                    <a:pt x="15654" y="137"/>
                    <a:pt x="10393" y="6692"/>
                    <a:pt x="10393" y="13006"/>
                  </a:cubicBezTo>
                  <a:cubicBezTo>
                    <a:pt x="10393" y="19561"/>
                    <a:pt x="15654" y="25874"/>
                    <a:pt x="23066" y="25874"/>
                  </a:cubicBezTo>
                  <a:cubicBezTo>
                    <a:pt x="29762" y="25874"/>
                    <a:pt x="35740" y="20775"/>
                    <a:pt x="35740" y="1300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79" name="Forme libre 1778">
              <a:extLst>
                <a:ext uri="{FF2B5EF4-FFF2-40B4-BE49-F238E27FC236}">
                  <a16:creationId xmlns:a16="http://schemas.microsoft.com/office/drawing/2014/main" id="{7DA20111-9247-93F1-3493-EF5018608C8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1271835" y="8854273"/>
              <a:ext cx="159016" cy="56817"/>
            </a:xfrm>
            <a:custGeom>
              <a:avLst/>
              <a:gdLst>
                <a:gd name="connsiteX0" fmla="*/ 151241 w 159016"/>
                <a:gd name="connsiteY0" fmla="*/ 9849 h 56817"/>
                <a:gd name="connsiteX1" fmla="*/ 159372 w 159016"/>
                <a:gd name="connsiteY1" fmla="*/ 4993 h 56817"/>
                <a:gd name="connsiteX2" fmla="*/ 151481 w 159016"/>
                <a:gd name="connsiteY2" fmla="*/ 137 h 56817"/>
                <a:gd name="connsiteX3" fmla="*/ 8246 w 159016"/>
                <a:gd name="connsiteY3" fmla="*/ 137 h 56817"/>
                <a:gd name="connsiteX4" fmla="*/ 355 w 159016"/>
                <a:gd name="connsiteY4" fmla="*/ 4993 h 56817"/>
                <a:gd name="connsiteX5" fmla="*/ 8485 w 159016"/>
                <a:gd name="connsiteY5" fmla="*/ 9849 h 56817"/>
                <a:gd name="connsiteX6" fmla="*/ 151241 w 159016"/>
                <a:gd name="connsiteY6" fmla="*/ 9849 h 56817"/>
                <a:gd name="connsiteX7" fmla="*/ 151481 w 159016"/>
                <a:gd name="connsiteY7" fmla="*/ 56954 h 56817"/>
                <a:gd name="connsiteX8" fmla="*/ 159372 w 159016"/>
                <a:gd name="connsiteY8" fmla="*/ 52098 h 56817"/>
                <a:gd name="connsiteX9" fmla="*/ 151241 w 159016"/>
                <a:gd name="connsiteY9" fmla="*/ 47242 h 56817"/>
                <a:gd name="connsiteX10" fmla="*/ 8485 w 159016"/>
                <a:gd name="connsiteY10" fmla="*/ 47242 h 56817"/>
                <a:gd name="connsiteX11" fmla="*/ 355 w 159016"/>
                <a:gd name="connsiteY11" fmla="*/ 52098 h 56817"/>
                <a:gd name="connsiteX12" fmla="*/ 8246 w 159016"/>
                <a:gd name="connsiteY12" fmla="*/ 56954 h 56817"/>
                <a:gd name="connsiteX13" fmla="*/ 151481 w 159016"/>
                <a:gd name="connsiteY13" fmla="*/ 56954 h 5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016" h="56817">
                  <a:moveTo>
                    <a:pt x="151241" y="9849"/>
                  </a:moveTo>
                  <a:cubicBezTo>
                    <a:pt x="154828" y="9849"/>
                    <a:pt x="159372" y="9849"/>
                    <a:pt x="159372" y="4993"/>
                  </a:cubicBezTo>
                  <a:cubicBezTo>
                    <a:pt x="159372" y="137"/>
                    <a:pt x="154828" y="137"/>
                    <a:pt x="151481" y="137"/>
                  </a:cubicBezTo>
                  <a:lnTo>
                    <a:pt x="8246" y="137"/>
                  </a:lnTo>
                  <a:cubicBezTo>
                    <a:pt x="4899" y="137"/>
                    <a:pt x="355" y="137"/>
                    <a:pt x="355" y="4993"/>
                  </a:cubicBezTo>
                  <a:cubicBezTo>
                    <a:pt x="355" y="9849"/>
                    <a:pt x="4899" y="9849"/>
                    <a:pt x="8485" y="9849"/>
                  </a:cubicBezTo>
                  <a:lnTo>
                    <a:pt x="151241" y="9849"/>
                  </a:lnTo>
                  <a:close/>
                  <a:moveTo>
                    <a:pt x="151481" y="56954"/>
                  </a:moveTo>
                  <a:cubicBezTo>
                    <a:pt x="154828" y="56954"/>
                    <a:pt x="159372" y="56954"/>
                    <a:pt x="159372" y="52098"/>
                  </a:cubicBezTo>
                  <a:cubicBezTo>
                    <a:pt x="159372" y="47242"/>
                    <a:pt x="154828" y="47242"/>
                    <a:pt x="151241" y="47242"/>
                  </a:cubicBezTo>
                  <a:lnTo>
                    <a:pt x="8485" y="47242"/>
                  </a:lnTo>
                  <a:cubicBezTo>
                    <a:pt x="4899" y="47242"/>
                    <a:pt x="355" y="47242"/>
                    <a:pt x="355" y="52098"/>
                  </a:cubicBezTo>
                  <a:cubicBezTo>
                    <a:pt x="355" y="56954"/>
                    <a:pt x="4899" y="56954"/>
                    <a:pt x="8246" y="56954"/>
                  </a:cubicBezTo>
                  <a:lnTo>
                    <a:pt x="151481" y="56954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80" name="Forme libre 1779">
              <a:extLst>
                <a:ext uri="{FF2B5EF4-FFF2-40B4-BE49-F238E27FC236}">
                  <a16:creationId xmlns:a16="http://schemas.microsoft.com/office/drawing/2014/main" id="{29AA0058-30D7-AE00-E097-A8A4314B489D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1552697" y="8610612"/>
              <a:ext cx="117408" cy="171181"/>
            </a:xfrm>
            <a:custGeom>
              <a:avLst/>
              <a:gdLst>
                <a:gd name="connsiteX0" fmla="*/ 55843 w 117408"/>
                <a:gd name="connsiteY0" fmla="*/ 2801 h 171181"/>
                <a:gd name="connsiteX1" fmla="*/ 52735 w 117408"/>
                <a:gd name="connsiteY1" fmla="*/ 130 h 171181"/>
                <a:gd name="connsiteX2" fmla="*/ 23562 w 117408"/>
                <a:gd name="connsiteY2" fmla="*/ 2558 h 171181"/>
                <a:gd name="connsiteX3" fmla="*/ 19019 w 117408"/>
                <a:gd name="connsiteY3" fmla="*/ 7414 h 171181"/>
                <a:gd name="connsiteX4" fmla="*/ 24757 w 117408"/>
                <a:gd name="connsiteY4" fmla="*/ 10328 h 171181"/>
                <a:gd name="connsiteX5" fmla="*/ 36714 w 117408"/>
                <a:gd name="connsiteY5" fmla="*/ 14456 h 171181"/>
                <a:gd name="connsiteX6" fmla="*/ 35996 w 117408"/>
                <a:gd name="connsiteY6" fmla="*/ 19312 h 171181"/>
                <a:gd name="connsiteX7" fmla="*/ 1324 w 117408"/>
                <a:gd name="connsiteY7" fmla="*/ 159171 h 171181"/>
                <a:gd name="connsiteX8" fmla="*/ 367 w 117408"/>
                <a:gd name="connsiteY8" fmla="*/ 164512 h 171181"/>
                <a:gd name="connsiteX9" fmla="*/ 7302 w 117408"/>
                <a:gd name="connsiteY9" fmla="*/ 171311 h 171181"/>
                <a:gd name="connsiteX10" fmla="*/ 16149 w 117408"/>
                <a:gd name="connsiteY10" fmla="*/ 164998 h 171181"/>
                <a:gd name="connsiteX11" fmla="*/ 20692 w 117408"/>
                <a:gd name="connsiteY11" fmla="*/ 146544 h 171181"/>
                <a:gd name="connsiteX12" fmla="*/ 25953 w 117408"/>
                <a:gd name="connsiteY12" fmla="*/ 124691 h 171181"/>
                <a:gd name="connsiteX13" fmla="*/ 30018 w 117408"/>
                <a:gd name="connsiteY13" fmla="*/ 108423 h 171181"/>
                <a:gd name="connsiteX14" fmla="*/ 32649 w 117408"/>
                <a:gd name="connsiteY14" fmla="*/ 97497 h 171181"/>
                <a:gd name="connsiteX15" fmla="*/ 48909 w 117408"/>
                <a:gd name="connsiteY15" fmla="*/ 75158 h 171181"/>
                <a:gd name="connsiteX16" fmla="*/ 71865 w 117408"/>
                <a:gd name="connsiteY16" fmla="*/ 66660 h 171181"/>
                <a:gd name="connsiteX17" fmla="*/ 84777 w 117408"/>
                <a:gd name="connsiteY17" fmla="*/ 83657 h 171181"/>
                <a:gd name="connsiteX18" fmla="*/ 69952 w 117408"/>
                <a:gd name="connsiteY18" fmla="*/ 138046 h 171181"/>
                <a:gd name="connsiteX19" fmla="*/ 66843 w 117408"/>
                <a:gd name="connsiteY19" fmla="*/ 151401 h 171181"/>
                <a:gd name="connsiteX20" fmla="*/ 86451 w 117408"/>
                <a:gd name="connsiteY20" fmla="*/ 171311 h 171181"/>
                <a:gd name="connsiteX21" fmla="*/ 117776 w 117408"/>
                <a:gd name="connsiteY21" fmla="*/ 133918 h 171181"/>
                <a:gd name="connsiteX22" fmla="*/ 114907 w 117408"/>
                <a:gd name="connsiteY22" fmla="*/ 131490 h 171181"/>
                <a:gd name="connsiteX23" fmla="*/ 111320 w 117408"/>
                <a:gd name="connsiteY23" fmla="*/ 135861 h 171181"/>
                <a:gd name="connsiteX24" fmla="*/ 86929 w 117408"/>
                <a:gd name="connsiteY24" fmla="*/ 165969 h 171181"/>
                <a:gd name="connsiteX25" fmla="*/ 81190 w 117408"/>
                <a:gd name="connsiteY25" fmla="*/ 157956 h 171181"/>
                <a:gd name="connsiteX26" fmla="*/ 85495 w 117408"/>
                <a:gd name="connsiteY26" fmla="*/ 140717 h 171181"/>
                <a:gd name="connsiteX27" fmla="*/ 100081 w 117408"/>
                <a:gd name="connsiteY27" fmla="*/ 87299 h 171181"/>
                <a:gd name="connsiteX28" fmla="*/ 72582 w 117408"/>
                <a:gd name="connsiteY28" fmla="*/ 61318 h 171181"/>
                <a:gd name="connsiteX29" fmla="*/ 37192 w 117408"/>
                <a:gd name="connsiteY29" fmla="*/ 80014 h 171181"/>
                <a:gd name="connsiteX30" fmla="*/ 55843 w 117408"/>
                <a:gd name="connsiteY30" fmla="*/ 2801 h 17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7408" h="171181">
                  <a:moveTo>
                    <a:pt x="55843" y="2801"/>
                  </a:moveTo>
                  <a:cubicBezTo>
                    <a:pt x="55843" y="2558"/>
                    <a:pt x="55843" y="130"/>
                    <a:pt x="52735" y="130"/>
                  </a:cubicBezTo>
                  <a:cubicBezTo>
                    <a:pt x="47235" y="130"/>
                    <a:pt x="29779" y="2072"/>
                    <a:pt x="23562" y="2558"/>
                  </a:cubicBezTo>
                  <a:cubicBezTo>
                    <a:pt x="21649" y="2801"/>
                    <a:pt x="19019" y="3044"/>
                    <a:pt x="19019" y="7414"/>
                  </a:cubicBezTo>
                  <a:cubicBezTo>
                    <a:pt x="19019" y="10328"/>
                    <a:pt x="21171" y="10328"/>
                    <a:pt x="24757" y="10328"/>
                  </a:cubicBezTo>
                  <a:cubicBezTo>
                    <a:pt x="36235" y="10328"/>
                    <a:pt x="36714" y="12028"/>
                    <a:pt x="36714" y="14456"/>
                  </a:cubicBezTo>
                  <a:lnTo>
                    <a:pt x="35996" y="19312"/>
                  </a:lnTo>
                  <a:lnTo>
                    <a:pt x="1324" y="159171"/>
                  </a:lnTo>
                  <a:cubicBezTo>
                    <a:pt x="367" y="162570"/>
                    <a:pt x="367" y="163055"/>
                    <a:pt x="367" y="164512"/>
                  </a:cubicBezTo>
                  <a:cubicBezTo>
                    <a:pt x="367" y="170097"/>
                    <a:pt x="5149" y="171311"/>
                    <a:pt x="7302" y="171311"/>
                  </a:cubicBezTo>
                  <a:cubicBezTo>
                    <a:pt x="11128" y="171311"/>
                    <a:pt x="14953" y="168397"/>
                    <a:pt x="16149" y="164998"/>
                  </a:cubicBezTo>
                  <a:lnTo>
                    <a:pt x="20692" y="146544"/>
                  </a:lnTo>
                  <a:lnTo>
                    <a:pt x="25953" y="124691"/>
                  </a:lnTo>
                  <a:cubicBezTo>
                    <a:pt x="27388" y="119350"/>
                    <a:pt x="28823" y="114008"/>
                    <a:pt x="30018" y="108423"/>
                  </a:cubicBezTo>
                  <a:cubicBezTo>
                    <a:pt x="30496" y="106966"/>
                    <a:pt x="32409" y="98954"/>
                    <a:pt x="32649" y="97497"/>
                  </a:cubicBezTo>
                  <a:cubicBezTo>
                    <a:pt x="33366" y="95311"/>
                    <a:pt x="40779" y="81714"/>
                    <a:pt x="48909" y="75158"/>
                  </a:cubicBezTo>
                  <a:cubicBezTo>
                    <a:pt x="54170" y="71273"/>
                    <a:pt x="61582" y="66660"/>
                    <a:pt x="71865" y="66660"/>
                  </a:cubicBezTo>
                  <a:cubicBezTo>
                    <a:pt x="82147" y="66660"/>
                    <a:pt x="84777" y="74915"/>
                    <a:pt x="84777" y="83657"/>
                  </a:cubicBezTo>
                  <a:cubicBezTo>
                    <a:pt x="84777" y="96768"/>
                    <a:pt x="75691" y="123235"/>
                    <a:pt x="69952" y="138046"/>
                  </a:cubicBezTo>
                  <a:cubicBezTo>
                    <a:pt x="68039" y="143631"/>
                    <a:pt x="66843" y="146544"/>
                    <a:pt x="66843" y="151401"/>
                  </a:cubicBezTo>
                  <a:cubicBezTo>
                    <a:pt x="66843" y="162813"/>
                    <a:pt x="75212" y="171311"/>
                    <a:pt x="86451" y="171311"/>
                  </a:cubicBezTo>
                  <a:cubicBezTo>
                    <a:pt x="108928" y="171311"/>
                    <a:pt x="117776" y="135861"/>
                    <a:pt x="117776" y="133918"/>
                  </a:cubicBezTo>
                  <a:cubicBezTo>
                    <a:pt x="117776" y="131490"/>
                    <a:pt x="115624" y="131490"/>
                    <a:pt x="114907" y="131490"/>
                  </a:cubicBezTo>
                  <a:cubicBezTo>
                    <a:pt x="112515" y="131490"/>
                    <a:pt x="112515" y="132219"/>
                    <a:pt x="111320" y="135861"/>
                  </a:cubicBezTo>
                  <a:cubicBezTo>
                    <a:pt x="107733" y="148730"/>
                    <a:pt x="100081" y="165969"/>
                    <a:pt x="86929" y="165969"/>
                  </a:cubicBezTo>
                  <a:cubicBezTo>
                    <a:pt x="82864" y="165969"/>
                    <a:pt x="81190" y="163541"/>
                    <a:pt x="81190" y="157956"/>
                  </a:cubicBezTo>
                  <a:cubicBezTo>
                    <a:pt x="81190" y="151886"/>
                    <a:pt x="83342" y="146059"/>
                    <a:pt x="85495" y="140717"/>
                  </a:cubicBezTo>
                  <a:cubicBezTo>
                    <a:pt x="89320" y="130276"/>
                    <a:pt x="100081" y="101382"/>
                    <a:pt x="100081" y="87299"/>
                  </a:cubicBezTo>
                  <a:cubicBezTo>
                    <a:pt x="100081" y="71516"/>
                    <a:pt x="90516" y="61318"/>
                    <a:pt x="72582" y="61318"/>
                  </a:cubicBezTo>
                  <a:cubicBezTo>
                    <a:pt x="57517" y="61318"/>
                    <a:pt x="46039" y="68845"/>
                    <a:pt x="37192" y="80014"/>
                  </a:cubicBezTo>
                  <a:lnTo>
                    <a:pt x="55843" y="2801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81" name="Forme libre 1780">
              <a:extLst>
                <a:ext uri="{FF2B5EF4-FFF2-40B4-BE49-F238E27FC236}">
                  <a16:creationId xmlns:a16="http://schemas.microsoft.com/office/drawing/2014/main" id="{AA1474A8-3ACB-C364-4A0C-CB81A6AD420B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1688867" y="8699455"/>
              <a:ext cx="109135" cy="116087"/>
            </a:xfrm>
            <a:custGeom>
              <a:avLst/>
              <a:gdLst>
                <a:gd name="connsiteX0" fmla="*/ 57786 w 109135"/>
                <a:gd name="connsiteY0" fmla="*/ 14069 h 116087"/>
                <a:gd name="connsiteX1" fmla="*/ 75194 w 109135"/>
                <a:gd name="connsiteY1" fmla="*/ 6250 h 116087"/>
                <a:gd name="connsiteX2" fmla="*/ 82057 w 109135"/>
                <a:gd name="connsiteY2" fmla="*/ 2511 h 116087"/>
                <a:gd name="connsiteX3" fmla="*/ 79211 w 109135"/>
                <a:gd name="connsiteY3" fmla="*/ 131 h 116087"/>
                <a:gd name="connsiteX4" fmla="*/ 66825 w 109135"/>
                <a:gd name="connsiteY4" fmla="*/ 641 h 116087"/>
                <a:gd name="connsiteX5" fmla="*/ 53434 w 109135"/>
                <a:gd name="connsiteY5" fmla="*/ 811 h 116087"/>
                <a:gd name="connsiteX6" fmla="*/ 41884 w 109135"/>
                <a:gd name="connsiteY6" fmla="*/ 641 h 116087"/>
                <a:gd name="connsiteX7" fmla="*/ 31004 w 109135"/>
                <a:gd name="connsiteY7" fmla="*/ 131 h 116087"/>
                <a:gd name="connsiteX8" fmla="*/ 27489 w 109135"/>
                <a:gd name="connsiteY8" fmla="*/ 3871 h 116087"/>
                <a:gd name="connsiteX9" fmla="*/ 32846 w 109135"/>
                <a:gd name="connsiteY9" fmla="*/ 6250 h 116087"/>
                <a:gd name="connsiteX10" fmla="*/ 39206 w 109135"/>
                <a:gd name="connsiteY10" fmla="*/ 6590 h 116087"/>
                <a:gd name="connsiteX11" fmla="*/ 43056 w 109135"/>
                <a:gd name="connsiteY11" fmla="*/ 8970 h 116087"/>
                <a:gd name="connsiteX12" fmla="*/ 42387 w 109135"/>
                <a:gd name="connsiteY12" fmla="*/ 12709 h 116087"/>
                <a:gd name="connsiteX13" fmla="*/ 20124 w 109135"/>
                <a:gd name="connsiteY13" fmla="*/ 102961 h 116087"/>
                <a:gd name="connsiteX14" fmla="*/ 5394 w 109135"/>
                <a:gd name="connsiteY14" fmla="*/ 110100 h 116087"/>
                <a:gd name="connsiteX15" fmla="*/ 373 w 109135"/>
                <a:gd name="connsiteY15" fmla="*/ 113669 h 116087"/>
                <a:gd name="connsiteX16" fmla="*/ 5394 w 109135"/>
                <a:gd name="connsiteY16" fmla="*/ 116219 h 116087"/>
                <a:gd name="connsiteX17" fmla="*/ 89589 w 109135"/>
                <a:gd name="connsiteY17" fmla="*/ 116219 h 116087"/>
                <a:gd name="connsiteX18" fmla="*/ 95280 w 109135"/>
                <a:gd name="connsiteY18" fmla="*/ 112820 h 116087"/>
                <a:gd name="connsiteX19" fmla="*/ 109508 w 109135"/>
                <a:gd name="connsiteY19" fmla="*/ 73897 h 116087"/>
                <a:gd name="connsiteX20" fmla="*/ 106663 w 109135"/>
                <a:gd name="connsiteY20" fmla="*/ 71518 h 116087"/>
                <a:gd name="connsiteX21" fmla="*/ 103315 w 109135"/>
                <a:gd name="connsiteY21" fmla="*/ 75087 h 116087"/>
                <a:gd name="connsiteX22" fmla="*/ 58958 w 109135"/>
                <a:gd name="connsiteY22" fmla="*/ 110100 h 116087"/>
                <a:gd name="connsiteX23" fmla="*/ 40043 w 109135"/>
                <a:gd name="connsiteY23" fmla="*/ 110100 h 116087"/>
                <a:gd name="connsiteX24" fmla="*/ 34687 w 109135"/>
                <a:gd name="connsiteY24" fmla="*/ 108400 h 116087"/>
                <a:gd name="connsiteX25" fmla="*/ 35356 w 109135"/>
                <a:gd name="connsiteY25" fmla="*/ 104831 h 116087"/>
                <a:gd name="connsiteX26" fmla="*/ 57786 w 109135"/>
                <a:gd name="connsiteY26" fmla="*/ 14069 h 11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9135" h="116087">
                  <a:moveTo>
                    <a:pt x="57786" y="14069"/>
                  </a:moveTo>
                  <a:cubicBezTo>
                    <a:pt x="59292" y="7950"/>
                    <a:pt x="59795" y="6250"/>
                    <a:pt x="75194" y="6250"/>
                  </a:cubicBezTo>
                  <a:cubicBezTo>
                    <a:pt x="80383" y="6250"/>
                    <a:pt x="82057" y="6250"/>
                    <a:pt x="82057" y="2511"/>
                  </a:cubicBezTo>
                  <a:cubicBezTo>
                    <a:pt x="82057" y="2341"/>
                    <a:pt x="81890" y="131"/>
                    <a:pt x="79211" y="131"/>
                  </a:cubicBezTo>
                  <a:cubicBezTo>
                    <a:pt x="75361" y="131"/>
                    <a:pt x="70842" y="471"/>
                    <a:pt x="66825" y="641"/>
                  </a:cubicBezTo>
                  <a:cubicBezTo>
                    <a:pt x="62640" y="811"/>
                    <a:pt x="57619" y="811"/>
                    <a:pt x="53434" y="811"/>
                  </a:cubicBezTo>
                  <a:cubicBezTo>
                    <a:pt x="49919" y="811"/>
                    <a:pt x="45399" y="641"/>
                    <a:pt x="41884" y="641"/>
                  </a:cubicBezTo>
                  <a:cubicBezTo>
                    <a:pt x="38369" y="641"/>
                    <a:pt x="34352" y="131"/>
                    <a:pt x="31004" y="131"/>
                  </a:cubicBezTo>
                  <a:cubicBezTo>
                    <a:pt x="30000" y="131"/>
                    <a:pt x="27489" y="131"/>
                    <a:pt x="27489" y="3871"/>
                  </a:cubicBezTo>
                  <a:cubicBezTo>
                    <a:pt x="27489" y="6250"/>
                    <a:pt x="29498" y="6250"/>
                    <a:pt x="32846" y="6250"/>
                  </a:cubicBezTo>
                  <a:cubicBezTo>
                    <a:pt x="33013" y="6250"/>
                    <a:pt x="36193" y="6250"/>
                    <a:pt x="39206" y="6590"/>
                  </a:cubicBezTo>
                  <a:cubicBezTo>
                    <a:pt x="42721" y="6930"/>
                    <a:pt x="43056" y="7270"/>
                    <a:pt x="43056" y="8970"/>
                  </a:cubicBezTo>
                  <a:cubicBezTo>
                    <a:pt x="43056" y="9310"/>
                    <a:pt x="43056" y="10159"/>
                    <a:pt x="42387" y="12709"/>
                  </a:cubicBezTo>
                  <a:lnTo>
                    <a:pt x="20124" y="102961"/>
                  </a:lnTo>
                  <a:cubicBezTo>
                    <a:pt x="18618" y="108740"/>
                    <a:pt x="18283" y="110100"/>
                    <a:pt x="5394" y="110100"/>
                  </a:cubicBezTo>
                  <a:cubicBezTo>
                    <a:pt x="2549" y="110100"/>
                    <a:pt x="373" y="110100"/>
                    <a:pt x="373" y="113669"/>
                  </a:cubicBezTo>
                  <a:cubicBezTo>
                    <a:pt x="373" y="116219"/>
                    <a:pt x="2381" y="116219"/>
                    <a:pt x="5394" y="116219"/>
                  </a:cubicBezTo>
                  <a:lnTo>
                    <a:pt x="89589" y="116219"/>
                  </a:lnTo>
                  <a:cubicBezTo>
                    <a:pt x="93774" y="116219"/>
                    <a:pt x="93941" y="116049"/>
                    <a:pt x="95280" y="112820"/>
                  </a:cubicBezTo>
                  <a:cubicBezTo>
                    <a:pt x="96954" y="108230"/>
                    <a:pt x="109508" y="75257"/>
                    <a:pt x="109508" y="73897"/>
                  </a:cubicBezTo>
                  <a:cubicBezTo>
                    <a:pt x="109508" y="73387"/>
                    <a:pt x="109173" y="71518"/>
                    <a:pt x="106663" y="71518"/>
                  </a:cubicBezTo>
                  <a:cubicBezTo>
                    <a:pt x="104654" y="71518"/>
                    <a:pt x="104319" y="72367"/>
                    <a:pt x="103315" y="75087"/>
                  </a:cubicBezTo>
                  <a:cubicBezTo>
                    <a:pt x="96954" y="91234"/>
                    <a:pt x="89589" y="110100"/>
                    <a:pt x="58958" y="110100"/>
                  </a:cubicBezTo>
                  <a:lnTo>
                    <a:pt x="40043" y="110100"/>
                  </a:lnTo>
                  <a:cubicBezTo>
                    <a:pt x="34854" y="110100"/>
                    <a:pt x="34687" y="109930"/>
                    <a:pt x="34687" y="108400"/>
                  </a:cubicBezTo>
                  <a:cubicBezTo>
                    <a:pt x="34687" y="108230"/>
                    <a:pt x="34687" y="107381"/>
                    <a:pt x="35356" y="104831"/>
                  </a:cubicBezTo>
                  <a:lnTo>
                    <a:pt x="57786" y="14069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82" name="Forme libre 1781">
              <a:extLst>
                <a:ext uri="{FF2B5EF4-FFF2-40B4-BE49-F238E27FC236}">
                  <a16:creationId xmlns:a16="http://schemas.microsoft.com/office/drawing/2014/main" id="{BBCA935B-C9AC-D426-F23A-2CFFC41ECC76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1539545" y="8877826"/>
              <a:ext cx="280914" cy="9711"/>
            </a:xfrm>
            <a:custGeom>
              <a:avLst/>
              <a:gdLst>
                <a:gd name="connsiteX0" fmla="*/ 0 w 280914"/>
                <a:gd name="connsiteY0" fmla="*/ 0 h 9711"/>
                <a:gd name="connsiteX1" fmla="*/ 280914 w 280914"/>
                <a:gd name="connsiteY1" fmla="*/ 0 h 9711"/>
                <a:gd name="connsiteX2" fmla="*/ 280914 w 280914"/>
                <a:gd name="connsiteY2" fmla="*/ 9712 h 9711"/>
                <a:gd name="connsiteX3" fmla="*/ 0 w 280914"/>
                <a:gd name="connsiteY3" fmla="*/ 9712 h 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14" h="9711">
                  <a:moveTo>
                    <a:pt x="0" y="0"/>
                  </a:moveTo>
                  <a:lnTo>
                    <a:pt x="280914" y="0"/>
                  </a:lnTo>
                  <a:lnTo>
                    <a:pt x="280914" y="9712"/>
                  </a:lnTo>
                  <a:lnTo>
                    <a:pt x="0" y="9712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83" name="Forme libre 1782">
              <a:extLst>
                <a:ext uri="{FF2B5EF4-FFF2-40B4-BE49-F238E27FC236}">
                  <a16:creationId xmlns:a16="http://schemas.microsoft.com/office/drawing/2014/main" id="{67FB4492-FD81-1A5B-18F8-06275CED0C8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1557402" y="8941430"/>
              <a:ext cx="108322" cy="171181"/>
            </a:xfrm>
            <a:custGeom>
              <a:avLst/>
              <a:gdLst>
                <a:gd name="connsiteX0" fmla="*/ 55844 w 108322"/>
                <a:gd name="connsiteY0" fmla="*/ 2814 h 171181"/>
                <a:gd name="connsiteX1" fmla="*/ 52735 w 108322"/>
                <a:gd name="connsiteY1" fmla="*/ 143 h 171181"/>
                <a:gd name="connsiteX2" fmla="*/ 23562 w 108322"/>
                <a:gd name="connsiteY2" fmla="*/ 2572 h 171181"/>
                <a:gd name="connsiteX3" fmla="*/ 19019 w 108322"/>
                <a:gd name="connsiteY3" fmla="*/ 7428 h 171181"/>
                <a:gd name="connsiteX4" fmla="*/ 24758 w 108322"/>
                <a:gd name="connsiteY4" fmla="*/ 10341 h 171181"/>
                <a:gd name="connsiteX5" fmla="*/ 36714 w 108322"/>
                <a:gd name="connsiteY5" fmla="*/ 14469 h 171181"/>
                <a:gd name="connsiteX6" fmla="*/ 35996 w 108322"/>
                <a:gd name="connsiteY6" fmla="*/ 19325 h 171181"/>
                <a:gd name="connsiteX7" fmla="*/ 1324 w 108322"/>
                <a:gd name="connsiteY7" fmla="*/ 159184 h 171181"/>
                <a:gd name="connsiteX8" fmla="*/ 367 w 108322"/>
                <a:gd name="connsiteY8" fmla="*/ 164526 h 171181"/>
                <a:gd name="connsiteX9" fmla="*/ 7302 w 108322"/>
                <a:gd name="connsiteY9" fmla="*/ 171325 h 171181"/>
                <a:gd name="connsiteX10" fmla="*/ 15432 w 108322"/>
                <a:gd name="connsiteY10" fmla="*/ 166226 h 171181"/>
                <a:gd name="connsiteX11" fmla="*/ 28823 w 108322"/>
                <a:gd name="connsiteY11" fmla="*/ 113050 h 171181"/>
                <a:gd name="connsiteX12" fmla="*/ 56561 w 108322"/>
                <a:gd name="connsiteY12" fmla="*/ 133689 h 171181"/>
                <a:gd name="connsiteX13" fmla="*/ 55844 w 108322"/>
                <a:gd name="connsiteY13" fmla="*/ 138788 h 171181"/>
                <a:gd name="connsiteX14" fmla="*/ 54887 w 108322"/>
                <a:gd name="connsiteY14" fmla="*/ 147286 h 171181"/>
                <a:gd name="connsiteX15" fmla="*/ 76886 w 108322"/>
                <a:gd name="connsiteY15" fmla="*/ 171325 h 171181"/>
                <a:gd name="connsiteX16" fmla="*/ 95777 w 108322"/>
                <a:gd name="connsiteY16" fmla="*/ 158456 h 171181"/>
                <a:gd name="connsiteX17" fmla="*/ 104385 w 108322"/>
                <a:gd name="connsiteY17" fmla="*/ 133932 h 171181"/>
                <a:gd name="connsiteX18" fmla="*/ 101516 w 108322"/>
                <a:gd name="connsiteY18" fmla="*/ 131504 h 171181"/>
                <a:gd name="connsiteX19" fmla="*/ 98168 w 108322"/>
                <a:gd name="connsiteY19" fmla="*/ 135874 h 171181"/>
                <a:gd name="connsiteX20" fmla="*/ 77365 w 108322"/>
                <a:gd name="connsiteY20" fmla="*/ 165983 h 171181"/>
                <a:gd name="connsiteX21" fmla="*/ 69713 w 108322"/>
                <a:gd name="connsiteY21" fmla="*/ 154571 h 171181"/>
                <a:gd name="connsiteX22" fmla="*/ 71626 w 108322"/>
                <a:gd name="connsiteY22" fmla="*/ 140973 h 171181"/>
                <a:gd name="connsiteX23" fmla="*/ 72582 w 108322"/>
                <a:gd name="connsiteY23" fmla="*/ 133446 h 171181"/>
                <a:gd name="connsiteX24" fmla="*/ 37192 w 108322"/>
                <a:gd name="connsiteY24" fmla="*/ 107951 h 171181"/>
                <a:gd name="connsiteX25" fmla="*/ 57757 w 108322"/>
                <a:gd name="connsiteY25" fmla="*/ 89983 h 171181"/>
                <a:gd name="connsiteX26" fmla="*/ 91951 w 108322"/>
                <a:gd name="connsiteY26" fmla="*/ 66673 h 171181"/>
                <a:gd name="connsiteX27" fmla="*/ 94103 w 108322"/>
                <a:gd name="connsiteY27" fmla="*/ 66916 h 171181"/>
                <a:gd name="connsiteX28" fmla="*/ 99125 w 108322"/>
                <a:gd name="connsiteY28" fmla="*/ 68859 h 171181"/>
                <a:gd name="connsiteX29" fmla="*/ 100081 w 108322"/>
                <a:gd name="connsiteY29" fmla="*/ 69830 h 171181"/>
                <a:gd name="connsiteX30" fmla="*/ 86451 w 108322"/>
                <a:gd name="connsiteY30" fmla="*/ 82942 h 171181"/>
                <a:gd name="connsiteX31" fmla="*/ 95538 w 108322"/>
                <a:gd name="connsiteY31" fmla="*/ 91440 h 171181"/>
                <a:gd name="connsiteX32" fmla="*/ 108690 w 108322"/>
                <a:gd name="connsiteY32" fmla="*/ 76629 h 171181"/>
                <a:gd name="connsiteX33" fmla="*/ 92429 w 108322"/>
                <a:gd name="connsiteY33" fmla="*/ 61332 h 171181"/>
                <a:gd name="connsiteX34" fmla="*/ 57517 w 108322"/>
                <a:gd name="connsiteY34" fmla="*/ 82699 h 171181"/>
                <a:gd name="connsiteX35" fmla="*/ 30975 w 108322"/>
                <a:gd name="connsiteY35" fmla="*/ 105280 h 171181"/>
                <a:gd name="connsiteX36" fmla="*/ 55844 w 108322"/>
                <a:gd name="connsiteY36" fmla="*/ 2814 h 17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8322" h="171181">
                  <a:moveTo>
                    <a:pt x="55844" y="2814"/>
                  </a:moveTo>
                  <a:cubicBezTo>
                    <a:pt x="55844" y="2572"/>
                    <a:pt x="55844" y="143"/>
                    <a:pt x="52735" y="143"/>
                  </a:cubicBezTo>
                  <a:cubicBezTo>
                    <a:pt x="47235" y="143"/>
                    <a:pt x="29779" y="2086"/>
                    <a:pt x="23562" y="2572"/>
                  </a:cubicBezTo>
                  <a:cubicBezTo>
                    <a:pt x="21649" y="2814"/>
                    <a:pt x="19019" y="3057"/>
                    <a:pt x="19019" y="7428"/>
                  </a:cubicBezTo>
                  <a:cubicBezTo>
                    <a:pt x="19019" y="10341"/>
                    <a:pt x="21171" y="10341"/>
                    <a:pt x="24758" y="10341"/>
                  </a:cubicBezTo>
                  <a:cubicBezTo>
                    <a:pt x="36236" y="10341"/>
                    <a:pt x="36714" y="12041"/>
                    <a:pt x="36714" y="14469"/>
                  </a:cubicBezTo>
                  <a:lnTo>
                    <a:pt x="35996" y="19325"/>
                  </a:lnTo>
                  <a:lnTo>
                    <a:pt x="1324" y="159184"/>
                  </a:lnTo>
                  <a:cubicBezTo>
                    <a:pt x="367" y="162583"/>
                    <a:pt x="367" y="163069"/>
                    <a:pt x="367" y="164526"/>
                  </a:cubicBezTo>
                  <a:cubicBezTo>
                    <a:pt x="367" y="170111"/>
                    <a:pt x="5150" y="171325"/>
                    <a:pt x="7302" y="171325"/>
                  </a:cubicBezTo>
                  <a:cubicBezTo>
                    <a:pt x="10410" y="171325"/>
                    <a:pt x="13997" y="169139"/>
                    <a:pt x="15432" y="166226"/>
                  </a:cubicBezTo>
                  <a:cubicBezTo>
                    <a:pt x="16628" y="164040"/>
                    <a:pt x="27388" y="119120"/>
                    <a:pt x="28823" y="113050"/>
                  </a:cubicBezTo>
                  <a:cubicBezTo>
                    <a:pt x="36953" y="113779"/>
                    <a:pt x="56561" y="117664"/>
                    <a:pt x="56561" y="133689"/>
                  </a:cubicBezTo>
                  <a:cubicBezTo>
                    <a:pt x="56561" y="135389"/>
                    <a:pt x="56561" y="136360"/>
                    <a:pt x="55844" y="138788"/>
                  </a:cubicBezTo>
                  <a:cubicBezTo>
                    <a:pt x="55365" y="141702"/>
                    <a:pt x="54887" y="144616"/>
                    <a:pt x="54887" y="147286"/>
                  </a:cubicBezTo>
                  <a:cubicBezTo>
                    <a:pt x="54887" y="161612"/>
                    <a:pt x="64452" y="171325"/>
                    <a:pt x="76886" y="171325"/>
                  </a:cubicBezTo>
                  <a:cubicBezTo>
                    <a:pt x="84060" y="171325"/>
                    <a:pt x="90516" y="167440"/>
                    <a:pt x="95777" y="158456"/>
                  </a:cubicBezTo>
                  <a:cubicBezTo>
                    <a:pt x="101755" y="147772"/>
                    <a:pt x="104385" y="134417"/>
                    <a:pt x="104385" y="133932"/>
                  </a:cubicBezTo>
                  <a:cubicBezTo>
                    <a:pt x="104385" y="131504"/>
                    <a:pt x="102233" y="131504"/>
                    <a:pt x="101516" y="131504"/>
                  </a:cubicBezTo>
                  <a:cubicBezTo>
                    <a:pt x="99125" y="131504"/>
                    <a:pt x="98886" y="132475"/>
                    <a:pt x="98168" y="135874"/>
                  </a:cubicBezTo>
                  <a:cubicBezTo>
                    <a:pt x="93386" y="153599"/>
                    <a:pt x="87886" y="165983"/>
                    <a:pt x="77365" y="165983"/>
                  </a:cubicBezTo>
                  <a:cubicBezTo>
                    <a:pt x="72821" y="165983"/>
                    <a:pt x="69713" y="163312"/>
                    <a:pt x="69713" y="154571"/>
                  </a:cubicBezTo>
                  <a:cubicBezTo>
                    <a:pt x="69713" y="150443"/>
                    <a:pt x="70669" y="144858"/>
                    <a:pt x="71626" y="140973"/>
                  </a:cubicBezTo>
                  <a:cubicBezTo>
                    <a:pt x="72582" y="136846"/>
                    <a:pt x="72582" y="135874"/>
                    <a:pt x="72582" y="133446"/>
                  </a:cubicBezTo>
                  <a:cubicBezTo>
                    <a:pt x="72582" y="117664"/>
                    <a:pt x="57517" y="110622"/>
                    <a:pt x="37192" y="107951"/>
                  </a:cubicBezTo>
                  <a:cubicBezTo>
                    <a:pt x="44605" y="103581"/>
                    <a:pt x="52257" y="95811"/>
                    <a:pt x="57757" y="89983"/>
                  </a:cubicBezTo>
                  <a:cubicBezTo>
                    <a:pt x="69234" y="77114"/>
                    <a:pt x="80234" y="66673"/>
                    <a:pt x="91951" y="66673"/>
                  </a:cubicBezTo>
                  <a:cubicBezTo>
                    <a:pt x="93386" y="66673"/>
                    <a:pt x="93625" y="66673"/>
                    <a:pt x="94103" y="66916"/>
                  </a:cubicBezTo>
                  <a:cubicBezTo>
                    <a:pt x="96973" y="67402"/>
                    <a:pt x="97212" y="67402"/>
                    <a:pt x="99125" y="68859"/>
                  </a:cubicBezTo>
                  <a:cubicBezTo>
                    <a:pt x="99603" y="69102"/>
                    <a:pt x="99603" y="69344"/>
                    <a:pt x="100081" y="69830"/>
                  </a:cubicBezTo>
                  <a:cubicBezTo>
                    <a:pt x="88603" y="70558"/>
                    <a:pt x="86451" y="80028"/>
                    <a:pt x="86451" y="82942"/>
                  </a:cubicBezTo>
                  <a:cubicBezTo>
                    <a:pt x="86451" y="86827"/>
                    <a:pt x="89082" y="91440"/>
                    <a:pt x="95538" y="91440"/>
                  </a:cubicBezTo>
                  <a:cubicBezTo>
                    <a:pt x="101755" y="91440"/>
                    <a:pt x="108690" y="86098"/>
                    <a:pt x="108690" y="76629"/>
                  </a:cubicBezTo>
                  <a:cubicBezTo>
                    <a:pt x="108690" y="69344"/>
                    <a:pt x="103190" y="61332"/>
                    <a:pt x="92429" y="61332"/>
                  </a:cubicBezTo>
                  <a:cubicBezTo>
                    <a:pt x="85734" y="61332"/>
                    <a:pt x="74734" y="63274"/>
                    <a:pt x="57517" y="82699"/>
                  </a:cubicBezTo>
                  <a:cubicBezTo>
                    <a:pt x="49387" y="91926"/>
                    <a:pt x="40062" y="101638"/>
                    <a:pt x="30975" y="105280"/>
                  </a:cubicBezTo>
                  <a:lnTo>
                    <a:pt x="55844" y="2814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84" name="Forme libre 1783">
              <a:extLst>
                <a:ext uri="{FF2B5EF4-FFF2-40B4-BE49-F238E27FC236}">
                  <a16:creationId xmlns:a16="http://schemas.microsoft.com/office/drawing/2014/main" id="{DB1092A7-022C-62E1-0BF2-A21D248ADFA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1688939" y="8941430"/>
              <a:ext cx="118365" cy="171666"/>
            </a:xfrm>
            <a:custGeom>
              <a:avLst/>
              <a:gdLst>
                <a:gd name="connsiteX0" fmla="*/ 73066 w 118365"/>
                <a:gd name="connsiteY0" fmla="*/ 97753 h 171666"/>
                <a:gd name="connsiteX1" fmla="*/ 98174 w 118365"/>
                <a:gd name="connsiteY1" fmla="*/ 165983 h 171666"/>
                <a:gd name="connsiteX2" fmla="*/ 110847 w 118365"/>
                <a:gd name="connsiteY2" fmla="*/ 171325 h 171666"/>
                <a:gd name="connsiteX3" fmla="*/ 116108 w 118365"/>
                <a:gd name="connsiteY3" fmla="*/ 171325 h 171666"/>
                <a:gd name="connsiteX4" fmla="*/ 118738 w 118365"/>
                <a:gd name="connsiteY4" fmla="*/ 168897 h 171666"/>
                <a:gd name="connsiteX5" fmla="*/ 117543 w 118365"/>
                <a:gd name="connsiteY5" fmla="*/ 166711 h 171666"/>
                <a:gd name="connsiteX6" fmla="*/ 112043 w 118365"/>
                <a:gd name="connsiteY6" fmla="*/ 155542 h 171666"/>
                <a:gd name="connsiteX7" fmla="*/ 63262 w 118365"/>
                <a:gd name="connsiteY7" fmla="*/ 17383 h 171666"/>
                <a:gd name="connsiteX8" fmla="*/ 34089 w 118365"/>
                <a:gd name="connsiteY8" fmla="*/ 143 h 171666"/>
                <a:gd name="connsiteX9" fmla="*/ 29785 w 118365"/>
                <a:gd name="connsiteY9" fmla="*/ 2814 h 171666"/>
                <a:gd name="connsiteX10" fmla="*/ 31937 w 118365"/>
                <a:gd name="connsiteY10" fmla="*/ 5242 h 171666"/>
                <a:gd name="connsiteX11" fmla="*/ 47480 w 118365"/>
                <a:gd name="connsiteY11" fmla="*/ 24667 h 171666"/>
                <a:gd name="connsiteX12" fmla="*/ 70675 w 118365"/>
                <a:gd name="connsiteY12" fmla="*/ 90712 h 171666"/>
                <a:gd name="connsiteX13" fmla="*/ 4677 w 118365"/>
                <a:gd name="connsiteY13" fmla="*/ 157242 h 171666"/>
                <a:gd name="connsiteX14" fmla="*/ 373 w 118365"/>
                <a:gd name="connsiteY14" fmla="*/ 164769 h 171666"/>
                <a:gd name="connsiteX15" fmla="*/ 7546 w 118365"/>
                <a:gd name="connsiteY15" fmla="*/ 171810 h 171666"/>
                <a:gd name="connsiteX16" fmla="*/ 15437 w 118365"/>
                <a:gd name="connsiteY16" fmla="*/ 166711 h 171666"/>
                <a:gd name="connsiteX17" fmla="*/ 73066 w 118365"/>
                <a:gd name="connsiteY17" fmla="*/ 97753 h 17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365" h="171666">
                  <a:moveTo>
                    <a:pt x="73066" y="97753"/>
                  </a:moveTo>
                  <a:cubicBezTo>
                    <a:pt x="82870" y="123248"/>
                    <a:pt x="94348" y="160398"/>
                    <a:pt x="98174" y="165983"/>
                  </a:cubicBezTo>
                  <a:cubicBezTo>
                    <a:pt x="102000" y="171325"/>
                    <a:pt x="104391" y="171325"/>
                    <a:pt x="110847" y="171325"/>
                  </a:cubicBezTo>
                  <a:lnTo>
                    <a:pt x="116108" y="171325"/>
                  </a:lnTo>
                  <a:cubicBezTo>
                    <a:pt x="118499" y="171082"/>
                    <a:pt x="118738" y="169625"/>
                    <a:pt x="118738" y="168897"/>
                  </a:cubicBezTo>
                  <a:cubicBezTo>
                    <a:pt x="118738" y="168168"/>
                    <a:pt x="118260" y="167682"/>
                    <a:pt x="117543" y="166711"/>
                  </a:cubicBezTo>
                  <a:cubicBezTo>
                    <a:pt x="115151" y="164040"/>
                    <a:pt x="113717" y="160398"/>
                    <a:pt x="112043" y="155542"/>
                  </a:cubicBezTo>
                  <a:lnTo>
                    <a:pt x="63262" y="17383"/>
                  </a:lnTo>
                  <a:cubicBezTo>
                    <a:pt x="58240" y="3300"/>
                    <a:pt x="45328" y="143"/>
                    <a:pt x="34089" y="143"/>
                  </a:cubicBezTo>
                  <a:cubicBezTo>
                    <a:pt x="32893" y="143"/>
                    <a:pt x="29785" y="143"/>
                    <a:pt x="29785" y="2814"/>
                  </a:cubicBezTo>
                  <a:cubicBezTo>
                    <a:pt x="29785" y="4757"/>
                    <a:pt x="31698" y="5242"/>
                    <a:pt x="31937" y="5242"/>
                  </a:cubicBezTo>
                  <a:cubicBezTo>
                    <a:pt x="39828" y="6699"/>
                    <a:pt x="41502" y="8156"/>
                    <a:pt x="47480" y="24667"/>
                  </a:cubicBezTo>
                  <a:lnTo>
                    <a:pt x="70675" y="90712"/>
                  </a:lnTo>
                  <a:lnTo>
                    <a:pt x="4677" y="157242"/>
                  </a:lnTo>
                  <a:cubicBezTo>
                    <a:pt x="1807" y="160155"/>
                    <a:pt x="373" y="161612"/>
                    <a:pt x="373" y="164769"/>
                  </a:cubicBezTo>
                  <a:cubicBezTo>
                    <a:pt x="373" y="168897"/>
                    <a:pt x="3720" y="171810"/>
                    <a:pt x="7546" y="171810"/>
                  </a:cubicBezTo>
                  <a:cubicBezTo>
                    <a:pt x="11372" y="171810"/>
                    <a:pt x="13524" y="169139"/>
                    <a:pt x="15437" y="166711"/>
                  </a:cubicBezTo>
                  <a:lnTo>
                    <a:pt x="73066" y="97753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85" name="Forme libre 1784">
              <a:extLst>
                <a:ext uri="{FF2B5EF4-FFF2-40B4-BE49-F238E27FC236}">
                  <a16:creationId xmlns:a16="http://schemas.microsoft.com/office/drawing/2014/main" id="{548DDCFD-C0DC-918C-A67F-F8A2A35C939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1857523" y="8591307"/>
              <a:ext cx="117648" cy="582501"/>
            </a:xfrm>
            <a:custGeom>
              <a:avLst/>
              <a:gdLst>
                <a:gd name="connsiteX0" fmla="*/ 118028 w 117648"/>
                <a:gd name="connsiteY0" fmla="*/ 291495 h 582501"/>
                <a:gd name="connsiteX1" fmla="*/ 35770 w 117648"/>
                <a:gd name="connsiteY1" fmla="*/ 27317 h 582501"/>
                <a:gd name="connsiteX2" fmla="*/ 12097 w 117648"/>
                <a:gd name="connsiteY2" fmla="*/ 3036 h 582501"/>
                <a:gd name="connsiteX3" fmla="*/ 5402 w 117648"/>
                <a:gd name="connsiteY3" fmla="*/ 123 h 582501"/>
                <a:gd name="connsiteX4" fmla="*/ 380 w 117648"/>
                <a:gd name="connsiteY4" fmla="*/ 2551 h 582501"/>
                <a:gd name="connsiteX5" fmla="*/ 1815 w 117648"/>
                <a:gd name="connsiteY5" fmla="*/ 4979 h 582501"/>
                <a:gd name="connsiteX6" fmla="*/ 42226 w 117648"/>
                <a:gd name="connsiteY6" fmla="*/ 56212 h 582501"/>
                <a:gd name="connsiteX7" fmla="*/ 98181 w 117648"/>
                <a:gd name="connsiteY7" fmla="*/ 291252 h 582501"/>
                <a:gd name="connsiteX8" fmla="*/ 50117 w 117648"/>
                <a:gd name="connsiteY8" fmla="*/ 513181 h 582501"/>
                <a:gd name="connsiteX9" fmla="*/ 1336 w 117648"/>
                <a:gd name="connsiteY9" fmla="*/ 578011 h 582501"/>
                <a:gd name="connsiteX10" fmla="*/ 380 w 117648"/>
                <a:gd name="connsiteY10" fmla="*/ 580196 h 582501"/>
                <a:gd name="connsiteX11" fmla="*/ 5402 w 117648"/>
                <a:gd name="connsiteY11" fmla="*/ 582624 h 582501"/>
                <a:gd name="connsiteX12" fmla="*/ 12814 w 117648"/>
                <a:gd name="connsiteY12" fmla="*/ 578982 h 582501"/>
                <a:gd name="connsiteX13" fmla="*/ 118028 w 117648"/>
                <a:gd name="connsiteY13" fmla="*/ 291495 h 58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648" h="582501">
                  <a:moveTo>
                    <a:pt x="118028" y="291495"/>
                  </a:moveTo>
                  <a:cubicBezTo>
                    <a:pt x="118028" y="196070"/>
                    <a:pt x="96507" y="99918"/>
                    <a:pt x="35770" y="27317"/>
                  </a:cubicBezTo>
                  <a:cubicBezTo>
                    <a:pt x="30988" y="21733"/>
                    <a:pt x="21901" y="11777"/>
                    <a:pt x="12097" y="3036"/>
                  </a:cubicBezTo>
                  <a:cubicBezTo>
                    <a:pt x="9227" y="123"/>
                    <a:pt x="8749" y="123"/>
                    <a:pt x="5402" y="123"/>
                  </a:cubicBezTo>
                  <a:cubicBezTo>
                    <a:pt x="2532" y="123"/>
                    <a:pt x="380" y="123"/>
                    <a:pt x="380" y="2551"/>
                  </a:cubicBezTo>
                  <a:cubicBezTo>
                    <a:pt x="380" y="3522"/>
                    <a:pt x="1336" y="4493"/>
                    <a:pt x="1815" y="4979"/>
                  </a:cubicBezTo>
                  <a:cubicBezTo>
                    <a:pt x="10184" y="13720"/>
                    <a:pt x="26205" y="29988"/>
                    <a:pt x="42226" y="56212"/>
                  </a:cubicBezTo>
                  <a:cubicBezTo>
                    <a:pt x="80725" y="118857"/>
                    <a:pt x="98181" y="197770"/>
                    <a:pt x="98181" y="291252"/>
                  </a:cubicBezTo>
                  <a:cubicBezTo>
                    <a:pt x="98181" y="356568"/>
                    <a:pt x="89572" y="440823"/>
                    <a:pt x="50117" y="513181"/>
                  </a:cubicBezTo>
                  <a:cubicBezTo>
                    <a:pt x="31227" y="547660"/>
                    <a:pt x="11380" y="567813"/>
                    <a:pt x="1336" y="578011"/>
                  </a:cubicBezTo>
                  <a:cubicBezTo>
                    <a:pt x="858" y="578739"/>
                    <a:pt x="380" y="579468"/>
                    <a:pt x="380" y="580196"/>
                  </a:cubicBezTo>
                  <a:cubicBezTo>
                    <a:pt x="380" y="582624"/>
                    <a:pt x="2532" y="582624"/>
                    <a:pt x="5402" y="582624"/>
                  </a:cubicBezTo>
                  <a:cubicBezTo>
                    <a:pt x="8749" y="582624"/>
                    <a:pt x="9227" y="582624"/>
                    <a:pt x="12814" y="578982"/>
                  </a:cubicBezTo>
                  <a:cubicBezTo>
                    <a:pt x="92920" y="504925"/>
                    <a:pt x="118028" y="393718"/>
                    <a:pt x="118028" y="29149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8" name="Groupe 27" descr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&#10;% \color{white}&#10;&#10;$$ &#10;R =  \frac{1}{ \lambda \darkred{S} k} &#10;\frac{1}{f}&#10;$$&#10;\end{document}&#10;" title="IguanaTex Vector Display">
            <a:extLst>
              <a:ext uri="{FF2B5EF4-FFF2-40B4-BE49-F238E27FC236}">
                <a16:creationId xmlns:a16="http://schemas.microsoft.com/office/drawing/2014/main" id="{D2D2382F-6649-9D04-BAE8-67ECC0E10742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7750678" y="3324593"/>
            <a:ext cx="1524820" cy="722826"/>
            <a:chOff x="14189272" y="5729003"/>
            <a:chExt cx="1526343" cy="667505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48C8E028-1A13-62F0-6B14-178B0FEE6BF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4189272" y="5926108"/>
              <a:ext cx="225969" cy="210700"/>
            </a:xfrm>
            <a:custGeom>
              <a:avLst/>
              <a:gdLst>
                <a:gd name="connsiteX0" fmla="*/ 105914 w 225969"/>
                <a:gd name="connsiteY0" fmla="*/ 20699 h 210700"/>
                <a:gd name="connsiteX1" fmla="*/ 114776 w 225969"/>
                <a:gd name="connsiteY1" fmla="*/ 9641 h 210700"/>
                <a:gd name="connsiteX2" fmla="*/ 134082 w 225969"/>
                <a:gd name="connsiteY2" fmla="*/ 9342 h 210700"/>
                <a:gd name="connsiteX3" fmla="*/ 191682 w 225969"/>
                <a:gd name="connsiteY3" fmla="*/ 38930 h 210700"/>
                <a:gd name="connsiteX4" fmla="*/ 174275 w 225969"/>
                <a:gd name="connsiteY4" fmla="*/ 81369 h 210700"/>
                <a:gd name="connsiteX5" fmla="*/ 120789 w 225969"/>
                <a:gd name="connsiteY5" fmla="*/ 98703 h 210700"/>
                <a:gd name="connsiteX6" fmla="*/ 85343 w 225969"/>
                <a:gd name="connsiteY6" fmla="*/ 98703 h 210700"/>
                <a:gd name="connsiteX7" fmla="*/ 105914 w 225969"/>
                <a:gd name="connsiteY7" fmla="*/ 20699 h 210700"/>
                <a:gd name="connsiteX8" fmla="*/ 151488 w 225969"/>
                <a:gd name="connsiteY8" fmla="*/ 102588 h 210700"/>
                <a:gd name="connsiteX9" fmla="*/ 221115 w 225969"/>
                <a:gd name="connsiteY9" fmla="*/ 44907 h 210700"/>
                <a:gd name="connsiteX10" fmla="*/ 151172 w 225969"/>
                <a:gd name="connsiteY10" fmla="*/ 77 h 210700"/>
                <a:gd name="connsiteX11" fmla="*/ 60974 w 225969"/>
                <a:gd name="connsiteY11" fmla="*/ 77 h 210700"/>
                <a:gd name="connsiteX12" fmla="*/ 51796 w 225969"/>
                <a:gd name="connsiteY12" fmla="*/ 6054 h 210700"/>
                <a:gd name="connsiteX13" fmla="*/ 60657 w 225969"/>
                <a:gd name="connsiteY13" fmla="*/ 9342 h 210700"/>
                <a:gd name="connsiteX14" fmla="*/ 72684 w 225969"/>
                <a:gd name="connsiteY14" fmla="*/ 9940 h 210700"/>
                <a:gd name="connsiteX15" fmla="*/ 81229 w 225969"/>
                <a:gd name="connsiteY15" fmla="*/ 14721 h 210700"/>
                <a:gd name="connsiteX16" fmla="*/ 79963 w 225969"/>
                <a:gd name="connsiteY16" fmla="*/ 20400 h 210700"/>
                <a:gd name="connsiteX17" fmla="*/ 37554 w 225969"/>
                <a:gd name="connsiteY17" fmla="*/ 180891 h 210700"/>
                <a:gd name="connsiteX18" fmla="*/ 8754 w 225969"/>
                <a:gd name="connsiteY18" fmla="*/ 194938 h 210700"/>
                <a:gd name="connsiteX19" fmla="*/ 209 w 225969"/>
                <a:gd name="connsiteY19" fmla="*/ 200915 h 210700"/>
                <a:gd name="connsiteX20" fmla="*/ 4640 w 225969"/>
                <a:gd name="connsiteY20" fmla="*/ 204203 h 210700"/>
                <a:gd name="connsiteX21" fmla="*/ 44517 w 225969"/>
                <a:gd name="connsiteY21" fmla="*/ 203306 h 210700"/>
                <a:gd name="connsiteX22" fmla="*/ 84710 w 225969"/>
                <a:gd name="connsiteY22" fmla="*/ 204203 h 210700"/>
                <a:gd name="connsiteX23" fmla="*/ 91040 w 225969"/>
                <a:gd name="connsiteY23" fmla="*/ 198225 h 210700"/>
                <a:gd name="connsiteX24" fmla="*/ 82178 w 225969"/>
                <a:gd name="connsiteY24" fmla="*/ 194938 h 210700"/>
                <a:gd name="connsiteX25" fmla="*/ 61607 w 225969"/>
                <a:gd name="connsiteY25" fmla="*/ 189558 h 210700"/>
                <a:gd name="connsiteX26" fmla="*/ 62556 w 225969"/>
                <a:gd name="connsiteY26" fmla="*/ 184478 h 210700"/>
                <a:gd name="connsiteX27" fmla="*/ 83444 w 225969"/>
                <a:gd name="connsiteY27" fmla="*/ 105278 h 210700"/>
                <a:gd name="connsiteX28" fmla="*/ 121106 w 225969"/>
                <a:gd name="connsiteY28" fmla="*/ 105278 h 210700"/>
                <a:gd name="connsiteX29" fmla="*/ 155602 w 225969"/>
                <a:gd name="connsiteY29" fmla="*/ 132475 h 210700"/>
                <a:gd name="connsiteX30" fmla="*/ 151172 w 225969"/>
                <a:gd name="connsiteY30" fmla="*/ 153097 h 210700"/>
                <a:gd name="connsiteX31" fmla="*/ 146108 w 225969"/>
                <a:gd name="connsiteY31" fmla="*/ 178500 h 210700"/>
                <a:gd name="connsiteX32" fmla="*/ 188200 w 225969"/>
                <a:gd name="connsiteY32" fmla="*/ 210778 h 210700"/>
                <a:gd name="connsiteX33" fmla="*/ 226178 w 225969"/>
                <a:gd name="connsiteY33" fmla="*/ 176408 h 210700"/>
                <a:gd name="connsiteX34" fmla="*/ 222381 w 225969"/>
                <a:gd name="connsiteY34" fmla="*/ 172822 h 210700"/>
                <a:gd name="connsiteX35" fmla="*/ 218266 w 225969"/>
                <a:gd name="connsiteY35" fmla="*/ 177006 h 210700"/>
                <a:gd name="connsiteX36" fmla="*/ 189466 w 225969"/>
                <a:gd name="connsiteY36" fmla="*/ 204203 h 210700"/>
                <a:gd name="connsiteX37" fmla="*/ 176807 w 225969"/>
                <a:gd name="connsiteY37" fmla="*/ 185972 h 210700"/>
                <a:gd name="connsiteX38" fmla="*/ 179972 w 225969"/>
                <a:gd name="connsiteY38" fmla="*/ 151901 h 210700"/>
                <a:gd name="connsiteX39" fmla="*/ 181238 w 225969"/>
                <a:gd name="connsiteY39" fmla="*/ 137854 h 210700"/>
                <a:gd name="connsiteX40" fmla="*/ 151488 w 225969"/>
                <a:gd name="connsiteY40" fmla="*/ 102588 h 21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5969" h="210700">
                  <a:moveTo>
                    <a:pt x="105914" y="20699"/>
                  </a:moveTo>
                  <a:cubicBezTo>
                    <a:pt x="107813" y="13526"/>
                    <a:pt x="108763" y="10537"/>
                    <a:pt x="114776" y="9641"/>
                  </a:cubicBezTo>
                  <a:cubicBezTo>
                    <a:pt x="117624" y="9342"/>
                    <a:pt x="127752" y="9342"/>
                    <a:pt x="134082" y="9342"/>
                  </a:cubicBezTo>
                  <a:cubicBezTo>
                    <a:pt x="156552" y="9342"/>
                    <a:pt x="191682" y="9342"/>
                    <a:pt x="191682" y="38930"/>
                  </a:cubicBezTo>
                  <a:cubicBezTo>
                    <a:pt x="191682" y="49091"/>
                    <a:pt x="186618" y="69713"/>
                    <a:pt x="174275" y="81369"/>
                  </a:cubicBezTo>
                  <a:cubicBezTo>
                    <a:pt x="166046" y="89139"/>
                    <a:pt x="149273" y="98703"/>
                    <a:pt x="120789" y="98703"/>
                  </a:cubicBezTo>
                  <a:lnTo>
                    <a:pt x="85343" y="98703"/>
                  </a:lnTo>
                  <a:lnTo>
                    <a:pt x="105914" y="20699"/>
                  </a:lnTo>
                  <a:close/>
                  <a:moveTo>
                    <a:pt x="151488" y="102588"/>
                  </a:moveTo>
                  <a:cubicBezTo>
                    <a:pt x="183453" y="96013"/>
                    <a:pt x="221115" y="75092"/>
                    <a:pt x="221115" y="44907"/>
                  </a:cubicBezTo>
                  <a:cubicBezTo>
                    <a:pt x="221115" y="19204"/>
                    <a:pt x="192631" y="77"/>
                    <a:pt x="151172" y="77"/>
                  </a:cubicBezTo>
                  <a:lnTo>
                    <a:pt x="60974" y="77"/>
                  </a:lnTo>
                  <a:cubicBezTo>
                    <a:pt x="54644" y="77"/>
                    <a:pt x="51796" y="77"/>
                    <a:pt x="51796" y="6054"/>
                  </a:cubicBezTo>
                  <a:cubicBezTo>
                    <a:pt x="51796" y="9342"/>
                    <a:pt x="54644" y="9342"/>
                    <a:pt x="60657" y="9342"/>
                  </a:cubicBezTo>
                  <a:cubicBezTo>
                    <a:pt x="61290" y="9342"/>
                    <a:pt x="67303" y="9342"/>
                    <a:pt x="72684" y="9940"/>
                  </a:cubicBezTo>
                  <a:cubicBezTo>
                    <a:pt x="78380" y="10537"/>
                    <a:pt x="81229" y="10836"/>
                    <a:pt x="81229" y="14721"/>
                  </a:cubicBezTo>
                  <a:cubicBezTo>
                    <a:pt x="81229" y="15917"/>
                    <a:pt x="80912" y="16813"/>
                    <a:pt x="79963" y="20400"/>
                  </a:cubicBezTo>
                  <a:lnTo>
                    <a:pt x="37554" y="180891"/>
                  </a:lnTo>
                  <a:cubicBezTo>
                    <a:pt x="34389" y="192547"/>
                    <a:pt x="33756" y="194938"/>
                    <a:pt x="8754" y="194938"/>
                  </a:cubicBezTo>
                  <a:cubicBezTo>
                    <a:pt x="3057" y="194938"/>
                    <a:pt x="209" y="194938"/>
                    <a:pt x="209" y="200915"/>
                  </a:cubicBezTo>
                  <a:cubicBezTo>
                    <a:pt x="209" y="204203"/>
                    <a:pt x="4007" y="204203"/>
                    <a:pt x="4640" y="204203"/>
                  </a:cubicBezTo>
                  <a:cubicBezTo>
                    <a:pt x="13501" y="204203"/>
                    <a:pt x="35655" y="203306"/>
                    <a:pt x="44517" y="203306"/>
                  </a:cubicBezTo>
                  <a:cubicBezTo>
                    <a:pt x="53378" y="203306"/>
                    <a:pt x="75848" y="204203"/>
                    <a:pt x="84710" y="204203"/>
                  </a:cubicBezTo>
                  <a:cubicBezTo>
                    <a:pt x="87242" y="204203"/>
                    <a:pt x="91040" y="204203"/>
                    <a:pt x="91040" y="198225"/>
                  </a:cubicBezTo>
                  <a:cubicBezTo>
                    <a:pt x="91040" y="194938"/>
                    <a:pt x="88191" y="194938"/>
                    <a:pt x="82178" y="194938"/>
                  </a:cubicBezTo>
                  <a:cubicBezTo>
                    <a:pt x="70468" y="194938"/>
                    <a:pt x="61607" y="194938"/>
                    <a:pt x="61607" y="189558"/>
                  </a:cubicBezTo>
                  <a:cubicBezTo>
                    <a:pt x="61607" y="187765"/>
                    <a:pt x="62240" y="186271"/>
                    <a:pt x="62556" y="184478"/>
                  </a:cubicBezTo>
                  <a:lnTo>
                    <a:pt x="83444" y="105278"/>
                  </a:lnTo>
                  <a:lnTo>
                    <a:pt x="121106" y="105278"/>
                  </a:lnTo>
                  <a:cubicBezTo>
                    <a:pt x="149906" y="105278"/>
                    <a:pt x="155602" y="122014"/>
                    <a:pt x="155602" y="132475"/>
                  </a:cubicBezTo>
                  <a:cubicBezTo>
                    <a:pt x="155602" y="136958"/>
                    <a:pt x="153071" y="146223"/>
                    <a:pt x="151172" y="153097"/>
                  </a:cubicBezTo>
                  <a:cubicBezTo>
                    <a:pt x="148956" y="161465"/>
                    <a:pt x="146108" y="172523"/>
                    <a:pt x="146108" y="178500"/>
                  </a:cubicBezTo>
                  <a:cubicBezTo>
                    <a:pt x="146108" y="210778"/>
                    <a:pt x="184086" y="210778"/>
                    <a:pt x="188200" y="210778"/>
                  </a:cubicBezTo>
                  <a:cubicBezTo>
                    <a:pt x="215101" y="210778"/>
                    <a:pt x="226178" y="180592"/>
                    <a:pt x="226178" y="176408"/>
                  </a:cubicBezTo>
                  <a:cubicBezTo>
                    <a:pt x="226178" y="172822"/>
                    <a:pt x="222697" y="172822"/>
                    <a:pt x="222381" y="172822"/>
                  </a:cubicBezTo>
                  <a:cubicBezTo>
                    <a:pt x="219532" y="172822"/>
                    <a:pt x="218899" y="174914"/>
                    <a:pt x="218266" y="177006"/>
                  </a:cubicBezTo>
                  <a:cubicBezTo>
                    <a:pt x="210354" y="199122"/>
                    <a:pt x="196745" y="204203"/>
                    <a:pt x="189466" y="204203"/>
                  </a:cubicBezTo>
                  <a:cubicBezTo>
                    <a:pt x="179022" y="204203"/>
                    <a:pt x="176807" y="197628"/>
                    <a:pt x="176807" y="185972"/>
                  </a:cubicBezTo>
                  <a:cubicBezTo>
                    <a:pt x="176807" y="176707"/>
                    <a:pt x="178706" y="161465"/>
                    <a:pt x="179972" y="151901"/>
                  </a:cubicBezTo>
                  <a:cubicBezTo>
                    <a:pt x="180605" y="147717"/>
                    <a:pt x="181238" y="142039"/>
                    <a:pt x="181238" y="137854"/>
                  </a:cubicBezTo>
                  <a:cubicBezTo>
                    <a:pt x="181238" y="114842"/>
                    <a:pt x="160033" y="105577"/>
                    <a:pt x="151488" y="102588"/>
                  </a:cubicBezTo>
                  <a:close/>
                </a:path>
              </a:pathLst>
            </a:custGeom>
            <a:solidFill>
              <a:srgbClr val="000000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BF6736FC-ECCF-1000-8AC2-F1ADF367009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524677" y="6020550"/>
              <a:ext cx="210461" cy="69934"/>
            </a:xfrm>
            <a:custGeom>
              <a:avLst/>
              <a:gdLst>
                <a:gd name="connsiteX0" fmla="*/ 199921 w 210461"/>
                <a:gd name="connsiteY0" fmla="*/ 12032 h 69934"/>
                <a:gd name="connsiteX1" fmla="*/ 210681 w 210461"/>
                <a:gd name="connsiteY1" fmla="*/ 6054 h 69934"/>
                <a:gd name="connsiteX2" fmla="*/ 200237 w 210461"/>
                <a:gd name="connsiteY2" fmla="*/ 77 h 69934"/>
                <a:gd name="connsiteX3" fmla="*/ 10663 w 210461"/>
                <a:gd name="connsiteY3" fmla="*/ 77 h 69934"/>
                <a:gd name="connsiteX4" fmla="*/ 219 w 210461"/>
                <a:gd name="connsiteY4" fmla="*/ 6054 h 69934"/>
                <a:gd name="connsiteX5" fmla="*/ 10980 w 210461"/>
                <a:gd name="connsiteY5" fmla="*/ 12032 h 69934"/>
                <a:gd name="connsiteX6" fmla="*/ 199921 w 210461"/>
                <a:gd name="connsiteY6" fmla="*/ 12032 h 69934"/>
                <a:gd name="connsiteX7" fmla="*/ 200237 w 210461"/>
                <a:gd name="connsiteY7" fmla="*/ 70012 h 69934"/>
                <a:gd name="connsiteX8" fmla="*/ 210681 w 210461"/>
                <a:gd name="connsiteY8" fmla="*/ 64034 h 69934"/>
                <a:gd name="connsiteX9" fmla="*/ 199921 w 210461"/>
                <a:gd name="connsiteY9" fmla="*/ 58057 h 69934"/>
                <a:gd name="connsiteX10" fmla="*/ 10980 w 210461"/>
                <a:gd name="connsiteY10" fmla="*/ 58057 h 69934"/>
                <a:gd name="connsiteX11" fmla="*/ 219 w 210461"/>
                <a:gd name="connsiteY11" fmla="*/ 64034 h 69934"/>
                <a:gd name="connsiteX12" fmla="*/ 10663 w 210461"/>
                <a:gd name="connsiteY12" fmla="*/ 70012 h 69934"/>
                <a:gd name="connsiteX13" fmla="*/ 200237 w 210461"/>
                <a:gd name="connsiteY13" fmla="*/ 70012 h 6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461" h="69934">
                  <a:moveTo>
                    <a:pt x="199921" y="12032"/>
                  </a:moveTo>
                  <a:cubicBezTo>
                    <a:pt x="204668" y="12032"/>
                    <a:pt x="210681" y="12032"/>
                    <a:pt x="210681" y="6054"/>
                  </a:cubicBezTo>
                  <a:cubicBezTo>
                    <a:pt x="210681" y="77"/>
                    <a:pt x="204668" y="77"/>
                    <a:pt x="200237" y="77"/>
                  </a:cubicBezTo>
                  <a:lnTo>
                    <a:pt x="10663" y="77"/>
                  </a:lnTo>
                  <a:cubicBezTo>
                    <a:pt x="6232" y="77"/>
                    <a:pt x="219" y="77"/>
                    <a:pt x="219" y="6054"/>
                  </a:cubicBezTo>
                  <a:cubicBezTo>
                    <a:pt x="219" y="12032"/>
                    <a:pt x="6232" y="12032"/>
                    <a:pt x="10980" y="12032"/>
                  </a:cubicBezTo>
                  <a:lnTo>
                    <a:pt x="199921" y="12032"/>
                  </a:lnTo>
                  <a:close/>
                  <a:moveTo>
                    <a:pt x="200237" y="70012"/>
                  </a:moveTo>
                  <a:cubicBezTo>
                    <a:pt x="204668" y="70012"/>
                    <a:pt x="210681" y="70012"/>
                    <a:pt x="210681" y="64034"/>
                  </a:cubicBezTo>
                  <a:cubicBezTo>
                    <a:pt x="210681" y="58057"/>
                    <a:pt x="204668" y="58057"/>
                    <a:pt x="199921" y="58057"/>
                  </a:cubicBezTo>
                  <a:lnTo>
                    <a:pt x="10980" y="58057"/>
                  </a:lnTo>
                  <a:cubicBezTo>
                    <a:pt x="6232" y="58057"/>
                    <a:pt x="219" y="58057"/>
                    <a:pt x="219" y="64034"/>
                  </a:cubicBezTo>
                  <a:cubicBezTo>
                    <a:pt x="219" y="70012"/>
                    <a:pt x="6232" y="70012"/>
                    <a:pt x="10663" y="70012"/>
                  </a:cubicBezTo>
                  <a:lnTo>
                    <a:pt x="200237" y="70012"/>
                  </a:lnTo>
                  <a:close/>
                </a:path>
              </a:pathLst>
            </a:custGeom>
            <a:solidFill>
              <a:srgbClr val="000000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B2E71599-6EE4-CBF5-1457-C92BFC9AEF6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5113868" y="5729003"/>
              <a:ext cx="104439" cy="199045"/>
            </a:xfrm>
            <a:custGeom>
              <a:avLst/>
              <a:gdLst>
                <a:gd name="connsiteX0" fmla="*/ 65117 w 104439"/>
                <a:gd name="connsiteY0" fmla="*/ 7841 h 199045"/>
                <a:gd name="connsiteX1" fmla="*/ 57838 w 104439"/>
                <a:gd name="connsiteY1" fmla="*/ 70 h 199045"/>
                <a:gd name="connsiteX2" fmla="*/ 237 w 104439"/>
                <a:gd name="connsiteY2" fmla="*/ 19198 h 199045"/>
                <a:gd name="connsiteX3" fmla="*/ 237 w 104439"/>
                <a:gd name="connsiteY3" fmla="*/ 28463 h 199045"/>
                <a:gd name="connsiteX4" fmla="*/ 41697 w 104439"/>
                <a:gd name="connsiteY4" fmla="*/ 20692 h 199045"/>
                <a:gd name="connsiteX5" fmla="*/ 41697 w 104439"/>
                <a:gd name="connsiteY5" fmla="*/ 175505 h 199045"/>
                <a:gd name="connsiteX6" fmla="*/ 12264 w 104439"/>
                <a:gd name="connsiteY6" fmla="*/ 189850 h 199045"/>
                <a:gd name="connsiteX7" fmla="*/ 2136 w 104439"/>
                <a:gd name="connsiteY7" fmla="*/ 189850 h 199045"/>
                <a:gd name="connsiteX8" fmla="*/ 2136 w 104439"/>
                <a:gd name="connsiteY8" fmla="*/ 199115 h 199045"/>
                <a:gd name="connsiteX9" fmla="*/ 53407 w 104439"/>
                <a:gd name="connsiteY9" fmla="*/ 198219 h 199045"/>
                <a:gd name="connsiteX10" fmla="*/ 104677 w 104439"/>
                <a:gd name="connsiteY10" fmla="*/ 199115 h 199045"/>
                <a:gd name="connsiteX11" fmla="*/ 104677 w 104439"/>
                <a:gd name="connsiteY11" fmla="*/ 189850 h 199045"/>
                <a:gd name="connsiteX12" fmla="*/ 94550 w 104439"/>
                <a:gd name="connsiteY12" fmla="*/ 189850 h 199045"/>
                <a:gd name="connsiteX13" fmla="*/ 65117 w 104439"/>
                <a:gd name="connsiteY13" fmla="*/ 175505 h 199045"/>
                <a:gd name="connsiteX14" fmla="*/ 65117 w 104439"/>
                <a:gd name="connsiteY14" fmla="*/ 7841 h 19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439" h="199045">
                  <a:moveTo>
                    <a:pt x="65117" y="7841"/>
                  </a:moveTo>
                  <a:cubicBezTo>
                    <a:pt x="65117" y="668"/>
                    <a:pt x="65117" y="70"/>
                    <a:pt x="57838" y="70"/>
                  </a:cubicBezTo>
                  <a:cubicBezTo>
                    <a:pt x="38216" y="19198"/>
                    <a:pt x="10365" y="19198"/>
                    <a:pt x="237" y="19198"/>
                  </a:cubicBezTo>
                  <a:lnTo>
                    <a:pt x="237" y="28463"/>
                  </a:lnTo>
                  <a:cubicBezTo>
                    <a:pt x="6567" y="28463"/>
                    <a:pt x="25240" y="28463"/>
                    <a:pt x="41697" y="20692"/>
                  </a:cubicBezTo>
                  <a:lnTo>
                    <a:pt x="41697" y="175505"/>
                  </a:lnTo>
                  <a:cubicBezTo>
                    <a:pt x="41697" y="186264"/>
                    <a:pt x="40747" y="189850"/>
                    <a:pt x="12264" y="189850"/>
                  </a:cubicBezTo>
                  <a:lnTo>
                    <a:pt x="2136" y="189850"/>
                  </a:lnTo>
                  <a:lnTo>
                    <a:pt x="2136" y="199115"/>
                  </a:lnTo>
                  <a:cubicBezTo>
                    <a:pt x="13213" y="198219"/>
                    <a:pt x="40747" y="198219"/>
                    <a:pt x="53407" y="198219"/>
                  </a:cubicBezTo>
                  <a:cubicBezTo>
                    <a:pt x="66066" y="198219"/>
                    <a:pt x="93600" y="198219"/>
                    <a:pt x="104677" y="199115"/>
                  </a:cubicBezTo>
                  <a:lnTo>
                    <a:pt x="104677" y="189850"/>
                  </a:lnTo>
                  <a:lnTo>
                    <a:pt x="94550" y="189850"/>
                  </a:lnTo>
                  <a:cubicBezTo>
                    <a:pt x="66066" y="189850"/>
                    <a:pt x="65117" y="186563"/>
                    <a:pt x="65117" y="175505"/>
                  </a:cubicBezTo>
                  <a:lnTo>
                    <a:pt x="65117" y="7841"/>
                  </a:lnTo>
                  <a:close/>
                </a:path>
              </a:pathLst>
            </a:custGeom>
            <a:solidFill>
              <a:srgbClr val="000000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0D428C97-D6D7-1076-7DEA-3571ED63BAC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4878997" y="6049540"/>
              <a:ext cx="571649" cy="11954"/>
            </a:xfrm>
            <a:custGeom>
              <a:avLst/>
              <a:gdLst>
                <a:gd name="connsiteX0" fmla="*/ 0 w 571649"/>
                <a:gd name="connsiteY0" fmla="*/ 0 h 11954"/>
                <a:gd name="connsiteX1" fmla="*/ 571650 w 571649"/>
                <a:gd name="connsiteY1" fmla="*/ 0 h 11954"/>
                <a:gd name="connsiteX2" fmla="*/ 571650 w 571649"/>
                <a:gd name="connsiteY2" fmla="*/ 11954 h 11954"/>
                <a:gd name="connsiteX3" fmla="*/ 0 w 571649"/>
                <a:gd name="connsiteY3" fmla="*/ 11954 h 1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649" h="11954">
                  <a:moveTo>
                    <a:pt x="0" y="0"/>
                  </a:moveTo>
                  <a:lnTo>
                    <a:pt x="571650" y="0"/>
                  </a:lnTo>
                  <a:lnTo>
                    <a:pt x="571650" y="11954"/>
                  </a:lnTo>
                  <a:lnTo>
                    <a:pt x="0" y="11954"/>
                  </a:lnTo>
                  <a:close/>
                </a:path>
              </a:pathLst>
            </a:custGeom>
            <a:solidFill>
              <a:srgbClr val="000000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B7A07365-A910-8D1E-7F0E-CE78FCB85B1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4895771" y="6127828"/>
              <a:ext cx="156659" cy="211298"/>
            </a:xfrm>
            <a:custGeom>
              <a:avLst/>
              <a:gdLst>
                <a:gd name="connsiteX0" fmla="*/ 96442 w 156659"/>
                <a:gd name="connsiteY0" fmla="*/ 120228 h 211298"/>
                <a:gd name="connsiteX1" fmla="*/ 129673 w 156659"/>
                <a:gd name="connsiteY1" fmla="*/ 204210 h 211298"/>
                <a:gd name="connsiteX2" fmla="*/ 146447 w 156659"/>
                <a:gd name="connsiteY2" fmla="*/ 210785 h 211298"/>
                <a:gd name="connsiteX3" fmla="*/ 153409 w 156659"/>
                <a:gd name="connsiteY3" fmla="*/ 210785 h 211298"/>
                <a:gd name="connsiteX4" fmla="*/ 156891 w 156659"/>
                <a:gd name="connsiteY4" fmla="*/ 207796 h 211298"/>
                <a:gd name="connsiteX5" fmla="*/ 155308 w 156659"/>
                <a:gd name="connsiteY5" fmla="*/ 205106 h 211298"/>
                <a:gd name="connsiteX6" fmla="*/ 148029 w 156659"/>
                <a:gd name="connsiteY6" fmla="*/ 191358 h 211298"/>
                <a:gd name="connsiteX7" fmla="*/ 83466 w 156659"/>
                <a:gd name="connsiteY7" fmla="*/ 21303 h 211298"/>
                <a:gd name="connsiteX8" fmla="*/ 44855 w 156659"/>
                <a:gd name="connsiteY8" fmla="*/ 84 h 211298"/>
                <a:gd name="connsiteX9" fmla="*/ 39158 w 156659"/>
                <a:gd name="connsiteY9" fmla="*/ 3371 h 211298"/>
                <a:gd name="connsiteX10" fmla="*/ 42007 w 156659"/>
                <a:gd name="connsiteY10" fmla="*/ 6360 h 211298"/>
                <a:gd name="connsiteX11" fmla="*/ 62578 w 156659"/>
                <a:gd name="connsiteY11" fmla="*/ 30269 h 211298"/>
                <a:gd name="connsiteX12" fmla="*/ 93277 w 156659"/>
                <a:gd name="connsiteY12" fmla="*/ 111561 h 211298"/>
                <a:gd name="connsiteX13" fmla="*/ 5928 w 156659"/>
                <a:gd name="connsiteY13" fmla="*/ 193450 h 211298"/>
                <a:gd name="connsiteX14" fmla="*/ 231 w 156659"/>
                <a:gd name="connsiteY14" fmla="*/ 202715 h 211298"/>
                <a:gd name="connsiteX15" fmla="*/ 9725 w 156659"/>
                <a:gd name="connsiteY15" fmla="*/ 211382 h 211298"/>
                <a:gd name="connsiteX16" fmla="*/ 20169 w 156659"/>
                <a:gd name="connsiteY16" fmla="*/ 205106 h 211298"/>
                <a:gd name="connsiteX17" fmla="*/ 96442 w 156659"/>
                <a:gd name="connsiteY17" fmla="*/ 120228 h 21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659" h="211298">
                  <a:moveTo>
                    <a:pt x="96442" y="120228"/>
                  </a:moveTo>
                  <a:cubicBezTo>
                    <a:pt x="109418" y="151609"/>
                    <a:pt x="124609" y="197336"/>
                    <a:pt x="129673" y="204210"/>
                  </a:cubicBezTo>
                  <a:cubicBezTo>
                    <a:pt x="134737" y="210785"/>
                    <a:pt x="137901" y="210785"/>
                    <a:pt x="146447" y="210785"/>
                  </a:cubicBezTo>
                  <a:lnTo>
                    <a:pt x="153409" y="210785"/>
                  </a:lnTo>
                  <a:cubicBezTo>
                    <a:pt x="156574" y="210486"/>
                    <a:pt x="156891" y="208693"/>
                    <a:pt x="156891" y="207796"/>
                  </a:cubicBezTo>
                  <a:cubicBezTo>
                    <a:pt x="156891" y="206899"/>
                    <a:pt x="156258" y="206302"/>
                    <a:pt x="155308" y="205106"/>
                  </a:cubicBezTo>
                  <a:cubicBezTo>
                    <a:pt x="152143" y="201819"/>
                    <a:pt x="150244" y="197336"/>
                    <a:pt x="148029" y="191358"/>
                  </a:cubicBezTo>
                  <a:lnTo>
                    <a:pt x="83466" y="21303"/>
                  </a:lnTo>
                  <a:cubicBezTo>
                    <a:pt x="76820" y="3969"/>
                    <a:pt x="59730" y="84"/>
                    <a:pt x="44855" y="84"/>
                  </a:cubicBezTo>
                  <a:cubicBezTo>
                    <a:pt x="43273" y="84"/>
                    <a:pt x="39158" y="84"/>
                    <a:pt x="39158" y="3371"/>
                  </a:cubicBezTo>
                  <a:cubicBezTo>
                    <a:pt x="39158" y="5762"/>
                    <a:pt x="41690" y="6360"/>
                    <a:pt x="42007" y="6360"/>
                  </a:cubicBezTo>
                  <a:cubicBezTo>
                    <a:pt x="52451" y="8153"/>
                    <a:pt x="54666" y="9946"/>
                    <a:pt x="62578" y="30269"/>
                  </a:cubicBezTo>
                  <a:lnTo>
                    <a:pt x="93277" y="111561"/>
                  </a:lnTo>
                  <a:lnTo>
                    <a:pt x="5928" y="193450"/>
                  </a:lnTo>
                  <a:cubicBezTo>
                    <a:pt x="2130" y="197037"/>
                    <a:pt x="231" y="198830"/>
                    <a:pt x="231" y="202715"/>
                  </a:cubicBezTo>
                  <a:cubicBezTo>
                    <a:pt x="231" y="207796"/>
                    <a:pt x="4662" y="211382"/>
                    <a:pt x="9725" y="211382"/>
                  </a:cubicBezTo>
                  <a:cubicBezTo>
                    <a:pt x="14789" y="211382"/>
                    <a:pt x="17638" y="208095"/>
                    <a:pt x="20169" y="205106"/>
                  </a:cubicBezTo>
                  <a:lnTo>
                    <a:pt x="96442" y="120228"/>
                  </a:lnTo>
                  <a:close/>
                </a:path>
              </a:pathLst>
            </a:custGeom>
            <a:solidFill>
              <a:srgbClr val="000000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AE17348F-6558-07CA-7A2C-8BC1A9F7CBD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5080071" y="6124540"/>
              <a:ext cx="187675" cy="217275"/>
            </a:xfrm>
            <a:custGeom>
              <a:avLst/>
              <a:gdLst>
                <a:gd name="connsiteX0" fmla="*/ 187912 w 187675"/>
                <a:gd name="connsiteY0" fmla="*/ 3072 h 217275"/>
                <a:gd name="connsiteX1" fmla="*/ 184430 w 187675"/>
                <a:gd name="connsiteY1" fmla="*/ 84 h 217275"/>
                <a:gd name="connsiteX2" fmla="*/ 178734 w 187675"/>
                <a:gd name="connsiteY2" fmla="*/ 4567 h 217275"/>
                <a:gd name="connsiteX3" fmla="*/ 163543 w 187675"/>
                <a:gd name="connsiteY3" fmla="*/ 21602 h 217275"/>
                <a:gd name="connsiteX4" fmla="*/ 118285 w 187675"/>
                <a:gd name="connsiteY4" fmla="*/ 84 h 217275"/>
                <a:gd name="connsiteX5" fmla="*/ 40114 w 187675"/>
                <a:gd name="connsiteY5" fmla="*/ 70616 h 217275"/>
                <a:gd name="connsiteX6" fmla="*/ 73028 w 187675"/>
                <a:gd name="connsiteY6" fmla="*/ 113055 h 217275"/>
                <a:gd name="connsiteX7" fmla="*/ 106892 w 187675"/>
                <a:gd name="connsiteY7" fmla="*/ 121424 h 217275"/>
                <a:gd name="connsiteX8" fmla="*/ 136008 w 187675"/>
                <a:gd name="connsiteY8" fmla="*/ 153103 h 217275"/>
                <a:gd name="connsiteX9" fmla="*/ 79041 w 187675"/>
                <a:gd name="connsiteY9" fmla="*/ 208095 h 217275"/>
                <a:gd name="connsiteX10" fmla="*/ 23657 w 187675"/>
                <a:gd name="connsiteY10" fmla="*/ 164460 h 217275"/>
                <a:gd name="connsiteX11" fmla="*/ 25555 w 187675"/>
                <a:gd name="connsiteY11" fmla="*/ 148322 h 217275"/>
                <a:gd name="connsiteX12" fmla="*/ 26188 w 187675"/>
                <a:gd name="connsiteY12" fmla="*/ 146229 h 217275"/>
                <a:gd name="connsiteX13" fmla="*/ 22391 w 187675"/>
                <a:gd name="connsiteY13" fmla="*/ 142942 h 217275"/>
                <a:gd name="connsiteX14" fmla="*/ 19226 w 187675"/>
                <a:gd name="connsiteY14" fmla="*/ 144137 h 217275"/>
                <a:gd name="connsiteX15" fmla="*/ 237 w 187675"/>
                <a:gd name="connsiteY15" fmla="*/ 214371 h 217275"/>
                <a:gd name="connsiteX16" fmla="*/ 3718 w 187675"/>
                <a:gd name="connsiteY16" fmla="*/ 217360 h 217275"/>
                <a:gd name="connsiteX17" fmla="*/ 9415 w 187675"/>
                <a:gd name="connsiteY17" fmla="*/ 212877 h 217275"/>
                <a:gd name="connsiteX18" fmla="*/ 24922 w 187675"/>
                <a:gd name="connsiteY18" fmla="*/ 195841 h 217275"/>
                <a:gd name="connsiteX19" fmla="*/ 78408 w 187675"/>
                <a:gd name="connsiteY19" fmla="*/ 217360 h 217275"/>
                <a:gd name="connsiteX20" fmla="*/ 158795 w 187675"/>
                <a:gd name="connsiteY20" fmla="*/ 140551 h 217275"/>
                <a:gd name="connsiteX21" fmla="*/ 143288 w 187675"/>
                <a:gd name="connsiteY21" fmla="*/ 105584 h 217275"/>
                <a:gd name="connsiteX22" fmla="*/ 103094 w 187675"/>
                <a:gd name="connsiteY22" fmla="*/ 90640 h 217275"/>
                <a:gd name="connsiteX23" fmla="*/ 81890 w 187675"/>
                <a:gd name="connsiteY23" fmla="*/ 85261 h 217275"/>
                <a:gd name="connsiteX24" fmla="*/ 62584 w 187675"/>
                <a:gd name="connsiteY24" fmla="*/ 58064 h 217275"/>
                <a:gd name="connsiteX25" fmla="*/ 117969 w 187675"/>
                <a:gd name="connsiteY25" fmla="*/ 8452 h 217275"/>
                <a:gd name="connsiteX26" fmla="*/ 163543 w 187675"/>
                <a:gd name="connsiteY26" fmla="*/ 54776 h 217275"/>
                <a:gd name="connsiteX27" fmla="*/ 162277 w 187675"/>
                <a:gd name="connsiteY27" fmla="*/ 71513 h 217275"/>
                <a:gd name="connsiteX28" fmla="*/ 166074 w 187675"/>
                <a:gd name="connsiteY28" fmla="*/ 74502 h 217275"/>
                <a:gd name="connsiteX29" fmla="*/ 170822 w 187675"/>
                <a:gd name="connsiteY29" fmla="*/ 68524 h 217275"/>
                <a:gd name="connsiteX30" fmla="*/ 187912 w 187675"/>
                <a:gd name="connsiteY30" fmla="*/ 3072 h 21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7675" h="217275">
                  <a:moveTo>
                    <a:pt x="187912" y="3072"/>
                  </a:moveTo>
                  <a:cubicBezTo>
                    <a:pt x="187912" y="2176"/>
                    <a:pt x="187279" y="84"/>
                    <a:pt x="184430" y="84"/>
                  </a:cubicBezTo>
                  <a:cubicBezTo>
                    <a:pt x="182848" y="84"/>
                    <a:pt x="182532" y="383"/>
                    <a:pt x="178734" y="4567"/>
                  </a:cubicBezTo>
                  <a:lnTo>
                    <a:pt x="163543" y="21602"/>
                  </a:lnTo>
                  <a:cubicBezTo>
                    <a:pt x="155314" y="7555"/>
                    <a:pt x="138857" y="84"/>
                    <a:pt x="118285" y="84"/>
                  </a:cubicBezTo>
                  <a:cubicBezTo>
                    <a:pt x="78092" y="84"/>
                    <a:pt x="40114" y="34453"/>
                    <a:pt x="40114" y="70616"/>
                  </a:cubicBezTo>
                  <a:cubicBezTo>
                    <a:pt x="40114" y="94824"/>
                    <a:pt x="56887" y="108572"/>
                    <a:pt x="73028" y="113055"/>
                  </a:cubicBezTo>
                  <a:lnTo>
                    <a:pt x="106892" y="121424"/>
                  </a:lnTo>
                  <a:cubicBezTo>
                    <a:pt x="118602" y="124113"/>
                    <a:pt x="136008" y="128596"/>
                    <a:pt x="136008" y="153103"/>
                  </a:cubicBezTo>
                  <a:cubicBezTo>
                    <a:pt x="136008" y="180001"/>
                    <a:pt x="110057" y="208095"/>
                    <a:pt x="79041" y="208095"/>
                  </a:cubicBezTo>
                  <a:cubicBezTo>
                    <a:pt x="58786" y="208095"/>
                    <a:pt x="23657" y="201520"/>
                    <a:pt x="23657" y="164460"/>
                  </a:cubicBezTo>
                  <a:cubicBezTo>
                    <a:pt x="23657" y="157288"/>
                    <a:pt x="25239" y="150115"/>
                    <a:pt x="25555" y="148322"/>
                  </a:cubicBezTo>
                  <a:cubicBezTo>
                    <a:pt x="25872" y="147126"/>
                    <a:pt x="26188" y="146827"/>
                    <a:pt x="26188" y="146229"/>
                  </a:cubicBezTo>
                  <a:cubicBezTo>
                    <a:pt x="26188" y="143241"/>
                    <a:pt x="23973" y="142942"/>
                    <a:pt x="22391" y="142942"/>
                  </a:cubicBezTo>
                  <a:cubicBezTo>
                    <a:pt x="20808" y="142942"/>
                    <a:pt x="20175" y="143241"/>
                    <a:pt x="19226" y="144137"/>
                  </a:cubicBezTo>
                  <a:cubicBezTo>
                    <a:pt x="17960" y="145333"/>
                    <a:pt x="237" y="213474"/>
                    <a:pt x="237" y="214371"/>
                  </a:cubicBezTo>
                  <a:cubicBezTo>
                    <a:pt x="237" y="216164"/>
                    <a:pt x="1819" y="217360"/>
                    <a:pt x="3718" y="217360"/>
                  </a:cubicBezTo>
                  <a:cubicBezTo>
                    <a:pt x="5300" y="217360"/>
                    <a:pt x="5617" y="217061"/>
                    <a:pt x="9415" y="212877"/>
                  </a:cubicBezTo>
                  <a:lnTo>
                    <a:pt x="24922" y="195841"/>
                  </a:lnTo>
                  <a:cubicBezTo>
                    <a:pt x="38531" y="213176"/>
                    <a:pt x="60052" y="217360"/>
                    <a:pt x="78408" y="217360"/>
                  </a:cubicBezTo>
                  <a:cubicBezTo>
                    <a:pt x="121450" y="217360"/>
                    <a:pt x="158795" y="177610"/>
                    <a:pt x="158795" y="140551"/>
                  </a:cubicBezTo>
                  <a:cubicBezTo>
                    <a:pt x="158795" y="119929"/>
                    <a:pt x="148035" y="109768"/>
                    <a:pt x="143288" y="105584"/>
                  </a:cubicBezTo>
                  <a:cubicBezTo>
                    <a:pt x="136008" y="98710"/>
                    <a:pt x="131261" y="97514"/>
                    <a:pt x="103094" y="90640"/>
                  </a:cubicBezTo>
                  <a:cubicBezTo>
                    <a:pt x="96131" y="88847"/>
                    <a:pt x="84738" y="85858"/>
                    <a:pt x="81890" y="85261"/>
                  </a:cubicBezTo>
                  <a:cubicBezTo>
                    <a:pt x="73345" y="82571"/>
                    <a:pt x="62584" y="73904"/>
                    <a:pt x="62584" y="58064"/>
                  </a:cubicBezTo>
                  <a:cubicBezTo>
                    <a:pt x="62584" y="33856"/>
                    <a:pt x="87903" y="8452"/>
                    <a:pt x="117969" y="8452"/>
                  </a:cubicBezTo>
                  <a:cubicBezTo>
                    <a:pt x="144237" y="8452"/>
                    <a:pt x="163543" y="21303"/>
                    <a:pt x="163543" y="54776"/>
                  </a:cubicBezTo>
                  <a:cubicBezTo>
                    <a:pt x="163543" y="64340"/>
                    <a:pt x="162277" y="69720"/>
                    <a:pt x="162277" y="71513"/>
                  </a:cubicBezTo>
                  <a:cubicBezTo>
                    <a:pt x="162277" y="71812"/>
                    <a:pt x="162277" y="74502"/>
                    <a:pt x="166074" y="74502"/>
                  </a:cubicBezTo>
                  <a:cubicBezTo>
                    <a:pt x="169239" y="74502"/>
                    <a:pt x="169556" y="73605"/>
                    <a:pt x="170822" y="68524"/>
                  </a:cubicBezTo>
                  <a:lnTo>
                    <a:pt x="187912" y="3072"/>
                  </a:lnTo>
                  <a:close/>
                </a:path>
              </a:pathLst>
            </a:custGeom>
            <a:solidFill>
              <a:srgbClr val="960000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0CC240D2-058D-C982-34DF-C870BE82D37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5293328" y="6127828"/>
              <a:ext cx="143367" cy="210700"/>
            </a:xfrm>
            <a:custGeom>
              <a:avLst/>
              <a:gdLst>
                <a:gd name="connsiteX0" fmla="*/ 73668 w 143367"/>
                <a:gd name="connsiteY0" fmla="*/ 3371 h 210700"/>
                <a:gd name="connsiteX1" fmla="*/ 69553 w 143367"/>
                <a:gd name="connsiteY1" fmla="*/ 84 h 210700"/>
                <a:gd name="connsiteX2" fmla="*/ 30942 w 143367"/>
                <a:gd name="connsiteY2" fmla="*/ 3072 h 210700"/>
                <a:gd name="connsiteX3" fmla="*/ 24929 w 143367"/>
                <a:gd name="connsiteY3" fmla="*/ 9050 h 210700"/>
                <a:gd name="connsiteX4" fmla="*/ 32525 w 143367"/>
                <a:gd name="connsiteY4" fmla="*/ 12636 h 210700"/>
                <a:gd name="connsiteX5" fmla="*/ 48349 w 143367"/>
                <a:gd name="connsiteY5" fmla="*/ 17717 h 210700"/>
                <a:gd name="connsiteX6" fmla="*/ 47400 w 143367"/>
                <a:gd name="connsiteY6" fmla="*/ 23694 h 210700"/>
                <a:gd name="connsiteX7" fmla="*/ 1509 w 143367"/>
                <a:gd name="connsiteY7" fmla="*/ 195841 h 210700"/>
                <a:gd name="connsiteX8" fmla="*/ 243 w 143367"/>
                <a:gd name="connsiteY8" fmla="*/ 202416 h 210700"/>
                <a:gd name="connsiteX9" fmla="*/ 9421 w 143367"/>
                <a:gd name="connsiteY9" fmla="*/ 210785 h 210700"/>
                <a:gd name="connsiteX10" fmla="*/ 20182 w 143367"/>
                <a:gd name="connsiteY10" fmla="*/ 204508 h 210700"/>
                <a:gd name="connsiteX11" fmla="*/ 37905 w 143367"/>
                <a:gd name="connsiteY11" fmla="*/ 139057 h 210700"/>
                <a:gd name="connsiteX12" fmla="*/ 74617 w 143367"/>
                <a:gd name="connsiteY12" fmla="*/ 164460 h 210700"/>
                <a:gd name="connsiteX13" fmla="*/ 73668 w 143367"/>
                <a:gd name="connsiteY13" fmla="*/ 170737 h 210700"/>
                <a:gd name="connsiteX14" fmla="*/ 72402 w 143367"/>
                <a:gd name="connsiteY14" fmla="*/ 181197 h 210700"/>
                <a:gd name="connsiteX15" fmla="*/ 101518 w 143367"/>
                <a:gd name="connsiteY15" fmla="*/ 210785 h 210700"/>
                <a:gd name="connsiteX16" fmla="*/ 126521 w 143367"/>
                <a:gd name="connsiteY16" fmla="*/ 194945 h 210700"/>
                <a:gd name="connsiteX17" fmla="*/ 137914 w 143367"/>
                <a:gd name="connsiteY17" fmla="*/ 164759 h 210700"/>
                <a:gd name="connsiteX18" fmla="*/ 134116 w 143367"/>
                <a:gd name="connsiteY18" fmla="*/ 161771 h 210700"/>
                <a:gd name="connsiteX19" fmla="*/ 129685 w 143367"/>
                <a:gd name="connsiteY19" fmla="*/ 167150 h 210700"/>
                <a:gd name="connsiteX20" fmla="*/ 102151 w 143367"/>
                <a:gd name="connsiteY20" fmla="*/ 204210 h 210700"/>
                <a:gd name="connsiteX21" fmla="*/ 92024 w 143367"/>
                <a:gd name="connsiteY21" fmla="*/ 190163 h 210700"/>
                <a:gd name="connsiteX22" fmla="*/ 94556 w 143367"/>
                <a:gd name="connsiteY22" fmla="*/ 173426 h 210700"/>
                <a:gd name="connsiteX23" fmla="*/ 95822 w 143367"/>
                <a:gd name="connsiteY23" fmla="*/ 164161 h 210700"/>
                <a:gd name="connsiteX24" fmla="*/ 48982 w 143367"/>
                <a:gd name="connsiteY24" fmla="*/ 132780 h 210700"/>
                <a:gd name="connsiteX25" fmla="*/ 76200 w 143367"/>
                <a:gd name="connsiteY25" fmla="*/ 110664 h 210700"/>
                <a:gd name="connsiteX26" fmla="*/ 121457 w 143367"/>
                <a:gd name="connsiteY26" fmla="*/ 81973 h 210700"/>
                <a:gd name="connsiteX27" fmla="*/ 124305 w 143367"/>
                <a:gd name="connsiteY27" fmla="*/ 82272 h 210700"/>
                <a:gd name="connsiteX28" fmla="*/ 130951 w 143367"/>
                <a:gd name="connsiteY28" fmla="*/ 84663 h 210700"/>
                <a:gd name="connsiteX29" fmla="*/ 132217 w 143367"/>
                <a:gd name="connsiteY29" fmla="*/ 85858 h 210700"/>
                <a:gd name="connsiteX30" fmla="*/ 114178 w 143367"/>
                <a:gd name="connsiteY30" fmla="*/ 101997 h 210700"/>
                <a:gd name="connsiteX31" fmla="*/ 126204 w 143367"/>
                <a:gd name="connsiteY31" fmla="*/ 112458 h 210700"/>
                <a:gd name="connsiteX32" fmla="*/ 143611 w 143367"/>
                <a:gd name="connsiteY32" fmla="*/ 94227 h 210700"/>
                <a:gd name="connsiteX33" fmla="*/ 122090 w 143367"/>
                <a:gd name="connsiteY33" fmla="*/ 75398 h 210700"/>
                <a:gd name="connsiteX34" fmla="*/ 75883 w 143367"/>
                <a:gd name="connsiteY34" fmla="*/ 101698 h 210700"/>
                <a:gd name="connsiteX35" fmla="*/ 40753 w 143367"/>
                <a:gd name="connsiteY35" fmla="*/ 129493 h 210700"/>
                <a:gd name="connsiteX36" fmla="*/ 73668 w 143367"/>
                <a:gd name="connsiteY36" fmla="*/ 3371 h 21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3367" h="210700">
                  <a:moveTo>
                    <a:pt x="73668" y="3371"/>
                  </a:moveTo>
                  <a:cubicBezTo>
                    <a:pt x="73668" y="3072"/>
                    <a:pt x="73668" y="84"/>
                    <a:pt x="69553" y="84"/>
                  </a:cubicBezTo>
                  <a:cubicBezTo>
                    <a:pt x="62274" y="84"/>
                    <a:pt x="39171" y="2475"/>
                    <a:pt x="30942" y="3072"/>
                  </a:cubicBezTo>
                  <a:cubicBezTo>
                    <a:pt x="28410" y="3371"/>
                    <a:pt x="24929" y="3670"/>
                    <a:pt x="24929" y="9050"/>
                  </a:cubicBezTo>
                  <a:cubicBezTo>
                    <a:pt x="24929" y="12636"/>
                    <a:pt x="27778" y="12636"/>
                    <a:pt x="32525" y="12636"/>
                  </a:cubicBezTo>
                  <a:cubicBezTo>
                    <a:pt x="47716" y="12636"/>
                    <a:pt x="48349" y="14728"/>
                    <a:pt x="48349" y="17717"/>
                  </a:cubicBezTo>
                  <a:lnTo>
                    <a:pt x="47400" y="23694"/>
                  </a:lnTo>
                  <a:lnTo>
                    <a:pt x="1509" y="195841"/>
                  </a:lnTo>
                  <a:cubicBezTo>
                    <a:pt x="243" y="200025"/>
                    <a:pt x="243" y="200623"/>
                    <a:pt x="243" y="202416"/>
                  </a:cubicBezTo>
                  <a:cubicBezTo>
                    <a:pt x="243" y="209290"/>
                    <a:pt x="6573" y="210785"/>
                    <a:pt x="9421" y="210785"/>
                  </a:cubicBezTo>
                  <a:cubicBezTo>
                    <a:pt x="13536" y="210785"/>
                    <a:pt x="18283" y="208095"/>
                    <a:pt x="20182" y="204508"/>
                  </a:cubicBezTo>
                  <a:cubicBezTo>
                    <a:pt x="21764" y="201819"/>
                    <a:pt x="36006" y="146528"/>
                    <a:pt x="37905" y="139057"/>
                  </a:cubicBezTo>
                  <a:cubicBezTo>
                    <a:pt x="48665" y="139953"/>
                    <a:pt x="74617" y="144735"/>
                    <a:pt x="74617" y="164460"/>
                  </a:cubicBezTo>
                  <a:cubicBezTo>
                    <a:pt x="74617" y="166552"/>
                    <a:pt x="74617" y="167748"/>
                    <a:pt x="73668" y="170737"/>
                  </a:cubicBezTo>
                  <a:cubicBezTo>
                    <a:pt x="73035" y="174323"/>
                    <a:pt x="72402" y="177909"/>
                    <a:pt x="72402" y="181197"/>
                  </a:cubicBezTo>
                  <a:cubicBezTo>
                    <a:pt x="72402" y="198830"/>
                    <a:pt x="85061" y="210785"/>
                    <a:pt x="101518" y="210785"/>
                  </a:cubicBezTo>
                  <a:cubicBezTo>
                    <a:pt x="111013" y="210785"/>
                    <a:pt x="119558" y="206003"/>
                    <a:pt x="126521" y="194945"/>
                  </a:cubicBezTo>
                  <a:cubicBezTo>
                    <a:pt x="134433" y="181795"/>
                    <a:pt x="137914" y="165357"/>
                    <a:pt x="137914" y="164759"/>
                  </a:cubicBezTo>
                  <a:cubicBezTo>
                    <a:pt x="137914" y="161771"/>
                    <a:pt x="135066" y="161771"/>
                    <a:pt x="134116" y="161771"/>
                  </a:cubicBezTo>
                  <a:cubicBezTo>
                    <a:pt x="130951" y="161771"/>
                    <a:pt x="130635" y="162966"/>
                    <a:pt x="129685" y="167150"/>
                  </a:cubicBezTo>
                  <a:cubicBezTo>
                    <a:pt x="123356" y="188967"/>
                    <a:pt x="116077" y="204210"/>
                    <a:pt x="102151" y="204210"/>
                  </a:cubicBezTo>
                  <a:cubicBezTo>
                    <a:pt x="96138" y="204210"/>
                    <a:pt x="92024" y="200922"/>
                    <a:pt x="92024" y="190163"/>
                  </a:cubicBezTo>
                  <a:cubicBezTo>
                    <a:pt x="92024" y="185082"/>
                    <a:pt x="93290" y="178208"/>
                    <a:pt x="94556" y="173426"/>
                  </a:cubicBezTo>
                  <a:cubicBezTo>
                    <a:pt x="95822" y="168346"/>
                    <a:pt x="95822" y="167150"/>
                    <a:pt x="95822" y="164161"/>
                  </a:cubicBezTo>
                  <a:cubicBezTo>
                    <a:pt x="95822" y="144735"/>
                    <a:pt x="75883" y="136068"/>
                    <a:pt x="48982" y="132780"/>
                  </a:cubicBezTo>
                  <a:cubicBezTo>
                    <a:pt x="58793" y="127401"/>
                    <a:pt x="68920" y="117837"/>
                    <a:pt x="76200" y="110664"/>
                  </a:cubicBezTo>
                  <a:cubicBezTo>
                    <a:pt x="91391" y="94824"/>
                    <a:pt x="105949" y="81973"/>
                    <a:pt x="121457" y="81973"/>
                  </a:cubicBezTo>
                  <a:cubicBezTo>
                    <a:pt x="123356" y="81973"/>
                    <a:pt x="123672" y="81973"/>
                    <a:pt x="124305" y="82272"/>
                  </a:cubicBezTo>
                  <a:cubicBezTo>
                    <a:pt x="128103" y="82870"/>
                    <a:pt x="128419" y="82870"/>
                    <a:pt x="130951" y="84663"/>
                  </a:cubicBezTo>
                  <a:cubicBezTo>
                    <a:pt x="131584" y="84962"/>
                    <a:pt x="131584" y="85261"/>
                    <a:pt x="132217" y="85858"/>
                  </a:cubicBezTo>
                  <a:cubicBezTo>
                    <a:pt x="117026" y="86755"/>
                    <a:pt x="114178" y="98411"/>
                    <a:pt x="114178" y="101997"/>
                  </a:cubicBezTo>
                  <a:cubicBezTo>
                    <a:pt x="114178" y="106779"/>
                    <a:pt x="117659" y="112458"/>
                    <a:pt x="126204" y="112458"/>
                  </a:cubicBezTo>
                  <a:cubicBezTo>
                    <a:pt x="134433" y="112458"/>
                    <a:pt x="143611" y="105882"/>
                    <a:pt x="143611" y="94227"/>
                  </a:cubicBezTo>
                  <a:cubicBezTo>
                    <a:pt x="143611" y="85261"/>
                    <a:pt x="136332" y="75398"/>
                    <a:pt x="122090" y="75398"/>
                  </a:cubicBezTo>
                  <a:cubicBezTo>
                    <a:pt x="113228" y="75398"/>
                    <a:pt x="98670" y="77789"/>
                    <a:pt x="75883" y="101698"/>
                  </a:cubicBezTo>
                  <a:cubicBezTo>
                    <a:pt x="65123" y="113055"/>
                    <a:pt x="52780" y="125010"/>
                    <a:pt x="40753" y="129493"/>
                  </a:cubicBezTo>
                  <a:lnTo>
                    <a:pt x="73668" y="3371"/>
                  </a:lnTo>
                  <a:close/>
                </a:path>
              </a:pathLst>
            </a:custGeom>
            <a:solidFill>
              <a:srgbClr val="000000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8D8D6C51-185E-0D2D-E54D-A0291C94CF2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5570155" y="5729003"/>
              <a:ext cx="104439" cy="199045"/>
            </a:xfrm>
            <a:custGeom>
              <a:avLst/>
              <a:gdLst>
                <a:gd name="connsiteX0" fmla="*/ 65131 w 104439"/>
                <a:gd name="connsiteY0" fmla="*/ 7841 h 199045"/>
                <a:gd name="connsiteX1" fmla="*/ 57852 w 104439"/>
                <a:gd name="connsiteY1" fmla="*/ 70 h 199045"/>
                <a:gd name="connsiteX2" fmla="*/ 252 w 104439"/>
                <a:gd name="connsiteY2" fmla="*/ 19198 h 199045"/>
                <a:gd name="connsiteX3" fmla="*/ 252 w 104439"/>
                <a:gd name="connsiteY3" fmla="*/ 28463 h 199045"/>
                <a:gd name="connsiteX4" fmla="*/ 41711 w 104439"/>
                <a:gd name="connsiteY4" fmla="*/ 20692 h 199045"/>
                <a:gd name="connsiteX5" fmla="*/ 41711 w 104439"/>
                <a:gd name="connsiteY5" fmla="*/ 175505 h 199045"/>
                <a:gd name="connsiteX6" fmla="*/ 12278 w 104439"/>
                <a:gd name="connsiteY6" fmla="*/ 189850 h 199045"/>
                <a:gd name="connsiteX7" fmla="*/ 2151 w 104439"/>
                <a:gd name="connsiteY7" fmla="*/ 189850 h 199045"/>
                <a:gd name="connsiteX8" fmla="*/ 2151 w 104439"/>
                <a:gd name="connsiteY8" fmla="*/ 199115 h 199045"/>
                <a:gd name="connsiteX9" fmla="*/ 53421 w 104439"/>
                <a:gd name="connsiteY9" fmla="*/ 198219 h 199045"/>
                <a:gd name="connsiteX10" fmla="*/ 104692 w 104439"/>
                <a:gd name="connsiteY10" fmla="*/ 199115 h 199045"/>
                <a:gd name="connsiteX11" fmla="*/ 104692 w 104439"/>
                <a:gd name="connsiteY11" fmla="*/ 189850 h 199045"/>
                <a:gd name="connsiteX12" fmla="*/ 94564 w 104439"/>
                <a:gd name="connsiteY12" fmla="*/ 189850 h 199045"/>
                <a:gd name="connsiteX13" fmla="*/ 65131 w 104439"/>
                <a:gd name="connsiteY13" fmla="*/ 175505 h 199045"/>
                <a:gd name="connsiteX14" fmla="*/ 65131 w 104439"/>
                <a:gd name="connsiteY14" fmla="*/ 7841 h 19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439" h="199045">
                  <a:moveTo>
                    <a:pt x="65131" y="7841"/>
                  </a:moveTo>
                  <a:cubicBezTo>
                    <a:pt x="65131" y="668"/>
                    <a:pt x="65131" y="70"/>
                    <a:pt x="57852" y="70"/>
                  </a:cubicBezTo>
                  <a:cubicBezTo>
                    <a:pt x="38230" y="19198"/>
                    <a:pt x="10379" y="19198"/>
                    <a:pt x="252" y="19198"/>
                  </a:cubicBezTo>
                  <a:lnTo>
                    <a:pt x="252" y="28463"/>
                  </a:lnTo>
                  <a:cubicBezTo>
                    <a:pt x="6581" y="28463"/>
                    <a:pt x="25254" y="28463"/>
                    <a:pt x="41711" y="20692"/>
                  </a:cubicBezTo>
                  <a:lnTo>
                    <a:pt x="41711" y="175505"/>
                  </a:lnTo>
                  <a:cubicBezTo>
                    <a:pt x="41711" y="186264"/>
                    <a:pt x="40762" y="189850"/>
                    <a:pt x="12278" y="189850"/>
                  </a:cubicBezTo>
                  <a:lnTo>
                    <a:pt x="2151" y="189850"/>
                  </a:lnTo>
                  <a:lnTo>
                    <a:pt x="2151" y="199115"/>
                  </a:lnTo>
                  <a:cubicBezTo>
                    <a:pt x="13228" y="198219"/>
                    <a:pt x="40762" y="198219"/>
                    <a:pt x="53421" y="198219"/>
                  </a:cubicBezTo>
                  <a:cubicBezTo>
                    <a:pt x="66080" y="198219"/>
                    <a:pt x="93615" y="198219"/>
                    <a:pt x="104692" y="199115"/>
                  </a:cubicBezTo>
                  <a:lnTo>
                    <a:pt x="104692" y="189850"/>
                  </a:lnTo>
                  <a:lnTo>
                    <a:pt x="94564" y="189850"/>
                  </a:lnTo>
                  <a:cubicBezTo>
                    <a:pt x="66080" y="189850"/>
                    <a:pt x="65131" y="186563"/>
                    <a:pt x="65131" y="175505"/>
                  </a:cubicBezTo>
                  <a:lnTo>
                    <a:pt x="65131" y="7841"/>
                  </a:lnTo>
                  <a:close/>
                </a:path>
              </a:pathLst>
            </a:custGeom>
            <a:solidFill>
              <a:srgbClr val="000000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BFD8D2BC-7546-ED69-2B25-3679B797CBD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5526603" y="6049540"/>
              <a:ext cx="189012" cy="11954"/>
            </a:xfrm>
            <a:custGeom>
              <a:avLst/>
              <a:gdLst>
                <a:gd name="connsiteX0" fmla="*/ 0 w 189012"/>
                <a:gd name="connsiteY0" fmla="*/ 0 h 11954"/>
                <a:gd name="connsiteX1" fmla="*/ 189012 w 189012"/>
                <a:gd name="connsiteY1" fmla="*/ 0 h 11954"/>
                <a:gd name="connsiteX2" fmla="*/ 189012 w 189012"/>
                <a:gd name="connsiteY2" fmla="*/ 11954 h 11954"/>
                <a:gd name="connsiteX3" fmla="*/ 0 w 189012"/>
                <a:gd name="connsiteY3" fmla="*/ 11954 h 1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012" h="11954">
                  <a:moveTo>
                    <a:pt x="0" y="0"/>
                  </a:moveTo>
                  <a:lnTo>
                    <a:pt x="189012" y="0"/>
                  </a:lnTo>
                  <a:lnTo>
                    <a:pt x="189012" y="11954"/>
                  </a:lnTo>
                  <a:lnTo>
                    <a:pt x="0" y="11954"/>
                  </a:lnTo>
                  <a:close/>
                </a:path>
              </a:pathLst>
            </a:custGeom>
            <a:solidFill>
              <a:srgbClr val="000000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A78F3E41-AFE1-F58E-C2E3-AA8EDC6322B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5543377" y="6124540"/>
              <a:ext cx="157925" cy="271968"/>
            </a:xfrm>
            <a:custGeom>
              <a:avLst/>
              <a:gdLst>
                <a:gd name="connsiteX0" fmla="*/ 99627 w 157925"/>
                <a:gd name="connsiteY0" fmla="*/ 91238 h 271968"/>
                <a:gd name="connsiteX1" fmla="*/ 126845 w 157925"/>
                <a:gd name="connsiteY1" fmla="*/ 91238 h 271968"/>
                <a:gd name="connsiteX2" fmla="*/ 136339 w 157925"/>
                <a:gd name="connsiteY2" fmla="*/ 85261 h 271968"/>
                <a:gd name="connsiteX3" fmla="*/ 127794 w 157925"/>
                <a:gd name="connsiteY3" fmla="*/ 81973 h 271968"/>
                <a:gd name="connsiteX4" fmla="*/ 101526 w 157925"/>
                <a:gd name="connsiteY4" fmla="*/ 81973 h 271968"/>
                <a:gd name="connsiteX5" fmla="*/ 108172 w 157925"/>
                <a:gd name="connsiteY5" fmla="*/ 47902 h 271968"/>
                <a:gd name="connsiteX6" fmla="*/ 115768 w 157925"/>
                <a:gd name="connsiteY6" fmla="*/ 16820 h 271968"/>
                <a:gd name="connsiteX7" fmla="*/ 130643 w 157925"/>
                <a:gd name="connsiteY7" fmla="*/ 6659 h 271968"/>
                <a:gd name="connsiteX8" fmla="*/ 146150 w 157925"/>
                <a:gd name="connsiteY8" fmla="*/ 12038 h 271968"/>
                <a:gd name="connsiteX9" fmla="*/ 129060 w 157925"/>
                <a:gd name="connsiteY9" fmla="*/ 28177 h 271968"/>
                <a:gd name="connsiteX10" fmla="*/ 140770 w 157925"/>
                <a:gd name="connsiteY10" fmla="*/ 38638 h 271968"/>
                <a:gd name="connsiteX11" fmla="*/ 158177 w 157925"/>
                <a:gd name="connsiteY11" fmla="*/ 20706 h 271968"/>
                <a:gd name="connsiteX12" fmla="*/ 130643 w 157925"/>
                <a:gd name="connsiteY12" fmla="*/ 84 h 271968"/>
                <a:gd name="connsiteX13" fmla="*/ 90449 w 157925"/>
                <a:gd name="connsiteY13" fmla="*/ 35051 h 271968"/>
                <a:gd name="connsiteX14" fmla="*/ 80005 w 157925"/>
                <a:gd name="connsiteY14" fmla="*/ 81973 h 271968"/>
                <a:gd name="connsiteX15" fmla="*/ 58168 w 157925"/>
                <a:gd name="connsiteY15" fmla="*/ 81973 h 271968"/>
                <a:gd name="connsiteX16" fmla="*/ 48673 w 157925"/>
                <a:gd name="connsiteY16" fmla="*/ 87652 h 271968"/>
                <a:gd name="connsiteX17" fmla="*/ 57535 w 157925"/>
                <a:gd name="connsiteY17" fmla="*/ 91238 h 271968"/>
                <a:gd name="connsiteX18" fmla="*/ 78423 w 157925"/>
                <a:gd name="connsiteY18" fmla="*/ 91238 h 271968"/>
                <a:gd name="connsiteX19" fmla="*/ 54687 w 157925"/>
                <a:gd name="connsiteY19" fmla="*/ 209290 h 271968"/>
                <a:gd name="connsiteX20" fmla="*/ 27152 w 157925"/>
                <a:gd name="connsiteY20" fmla="*/ 265477 h 271968"/>
                <a:gd name="connsiteX21" fmla="*/ 11961 w 157925"/>
                <a:gd name="connsiteY21" fmla="*/ 260098 h 271968"/>
                <a:gd name="connsiteX22" fmla="*/ 29368 w 157925"/>
                <a:gd name="connsiteY22" fmla="*/ 243959 h 271968"/>
                <a:gd name="connsiteX23" fmla="*/ 17658 w 157925"/>
                <a:gd name="connsiteY23" fmla="*/ 233499 h 271968"/>
                <a:gd name="connsiteX24" fmla="*/ 251 w 157925"/>
                <a:gd name="connsiteY24" fmla="*/ 251431 h 271968"/>
                <a:gd name="connsiteX25" fmla="*/ 27152 w 157925"/>
                <a:gd name="connsiteY25" fmla="*/ 272052 h 271968"/>
                <a:gd name="connsiteX26" fmla="*/ 62915 w 157925"/>
                <a:gd name="connsiteY26" fmla="*/ 243062 h 271968"/>
                <a:gd name="connsiteX27" fmla="*/ 80638 w 157925"/>
                <a:gd name="connsiteY27" fmla="*/ 185979 h 271968"/>
                <a:gd name="connsiteX28" fmla="*/ 99627 w 157925"/>
                <a:gd name="connsiteY28" fmla="*/ 91238 h 27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925" h="271968">
                  <a:moveTo>
                    <a:pt x="99627" y="91238"/>
                  </a:moveTo>
                  <a:lnTo>
                    <a:pt x="126845" y="91238"/>
                  </a:lnTo>
                  <a:cubicBezTo>
                    <a:pt x="133175" y="91238"/>
                    <a:pt x="136339" y="91238"/>
                    <a:pt x="136339" y="85261"/>
                  </a:cubicBezTo>
                  <a:cubicBezTo>
                    <a:pt x="136339" y="81973"/>
                    <a:pt x="133175" y="81973"/>
                    <a:pt x="127794" y="81973"/>
                  </a:cubicBezTo>
                  <a:lnTo>
                    <a:pt x="101526" y="81973"/>
                  </a:lnTo>
                  <a:lnTo>
                    <a:pt x="108172" y="47902"/>
                  </a:lnTo>
                  <a:cubicBezTo>
                    <a:pt x="109438" y="41626"/>
                    <a:pt x="113869" y="20407"/>
                    <a:pt x="115768" y="16820"/>
                  </a:cubicBezTo>
                  <a:cubicBezTo>
                    <a:pt x="118616" y="11142"/>
                    <a:pt x="123997" y="6659"/>
                    <a:pt x="130643" y="6659"/>
                  </a:cubicBezTo>
                  <a:cubicBezTo>
                    <a:pt x="131909" y="6659"/>
                    <a:pt x="140137" y="6659"/>
                    <a:pt x="146150" y="12038"/>
                  </a:cubicBezTo>
                  <a:cubicBezTo>
                    <a:pt x="132225" y="13234"/>
                    <a:pt x="129060" y="23694"/>
                    <a:pt x="129060" y="28177"/>
                  </a:cubicBezTo>
                  <a:cubicBezTo>
                    <a:pt x="129060" y="35051"/>
                    <a:pt x="134757" y="38638"/>
                    <a:pt x="140770" y="38638"/>
                  </a:cubicBezTo>
                  <a:cubicBezTo>
                    <a:pt x="148999" y="38638"/>
                    <a:pt x="158177" y="32062"/>
                    <a:pt x="158177" y="20706"/>
                  </a:cubicBezTo>
                  <a:cubicBezTo>
                    <a:pt x="158177" y="6958"/>
                    <a:pt x="143619" y="84"/>
                    <a:pt x="130643" y="84"/>
                  </a:cubicBezTo>
                  <a:cubicBezTo>
                    <a:pt x="119882" y="84"/>
                    <a:pt x="99944" y="5463"/>
                    <a:pt x="90449" y="35051"/>
                  </a:cubicBezTo>
                  <a:cubicBezTo>
                    <a:pt x="88550" y="41327"/>
                    <a:pt x="87601" y="44316"/>
                    <a:pt x="80005" y="81973"/>
                  </a:cubicBezTo>
                  <a:lnTo>
                    <a:pt x="58168" y="81973"/>
                  </a:lnTo>
                  <a:cubicBezTo>
                    <a:pt x="52155" y="81973"/>
                    <a:pt x="48673" y="81973"/>
                    <a:pt x="48673" y="87652"/>
                  </a:cubicBezTo>
                  <a:cubicBezTo>
                    <a:pt x="48673" y="91238"/>
                    <a:pt x="51522" y="91238"/>
                    <a:pt x="57535" y="91238"/>
                  </a:cubicBezTo>
                  <a:lnTo>
                    <a:pt x="78423" y="91238"/>
                  </a:lnTo>
                  <a:lnTo>
                    <a:pt x="54687" y="209290"/>
                  </a:lnTo>
                  <a:cubicBezTo>
                    <a:pt x="48990" y="238280"/>
                    <a:pt x="43610" y="265477"/>
                    <a:pt x="27152" y="265477"/>
                  </a:cubicBezTo>
                  <a:cubicBezTo>
                    <a:pt x="25887" y="265477"/>
                    <a:pt x="17974" y="265477"/>
                    <a:pt x="11961" y="260098"/>
                  </a:cubicBezTo>
                  <a:cubicBezTo>
                    <a:pt x="26519" y="259201"/>
                    <a:pt x="29368" y="248442"/>
                    <a:pt x="29368" y="243959"/>
                  </a:cubicBezTo>
                  <a:cubicBezTo>
                    <a:pt x="29368" y="237085"/>
                    <a:pt x="23671" y="233499"/>
                    <a:pt x="17658" y="233499"/>
                  </a:cubicBezTo>
                  <a:cubicBezTo>
                    <a:pt x="9429" y="233499"/>
                    <a:pt x="251" y="240074"/>
                    <a:pt x="251" y="251431"/>
                  </a:cubicBezTo>
                  <a:cubicBezTo>
                    <a:pt x="251" y="264880"/>
                    <a:pt x="14177" y="272052"/>
                    <a:pt x="27152" y="272052"/>
                  </a:cubicBezTo>
                  <a:cubicBezTo>
                    <a:pt x="44559" y="272052"/>
                    <a:pt x="57218" y="254419"/>
                    <a:pt x="62915" y="243062"/>
                  </a:cubicBezTo>
                  <a:cubicBezTo>
                    <a:pt x="73043" y="224234"/>
                    <a:pt x="80322" y="188071"/>
                    <a:pt x="80638" y="185979"/>
                  </a:cubicBezTo>
                  <a:lnTo>
                    <a:pt x="99627" y="91238"/>
                  </a:lnTo>
                  <a:close/>
                </a:path>
              </a:pathLst>
            </a:custGeom>
            <a:solidFill>
              <a:srgbClr val="000000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933E86E-283B-2534-F351-22CCDFEF17DF}"/>
              </a:ext>
            </a:extLst>
          </p:cNvPr>
          <p:cNvSpPr/>
          <p:nvPr/>
        </p:nvSpPr>
        <p:spPr bwMode="auto">
          <a:xfrm>
            <a:off x="2809811" y="5383688"/>
            <a:ext cx="7698391" cy="2002891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121972" dist="38100" dir="8100000" algn="tr" rotWithShape="0">
              <a:srgbClr val="FF0000">
                <a:alpha val="87000"/>
              </a:srgb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21503" tIns="10751" rIns="21503" bIns="10751" rtlCol="0" anchor="ctr">
            <a:spAutoFit/>
          </a:bodyPr>
          <a:lstStyle/>
          <a:p>
            <a:pPr algn="l"/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90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527" grpId="0" animBg="1"/>
      <p:bldP spid="528" grpId="0" animBg="1"/>
      <p:bldP spid="529" grpId="0"/>
      <p:bldP spid="530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61812A-B98D-AB89-B067-201D6E13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A8731D-5F63-A1C7-9307-DCA93BF04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3" t="11251"/>
          <a:stretch/>
        </p:blipFill>
        <p:spPr>
          <a:xfrm>
            <a:off x="215336" y="1312925"/>
            <a:ext cx="3735240" cy="24653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E8A2F9-E0EA-5067-E430-5B2A24E16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092" y="4264304"/>
            <a:ext cx="2862318" cy="23742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3EE4743-C7EB-D35C-5CED-2E4B59136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116" y="1479550"/>
            <a:ext cx="2376264" cy="23762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F68402-13B3-CAA8-7C68-60FD064A7C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30" t="10945" r="8902" b="12843"/>
          <a:stretch/>
        </p:blipFill>
        <p:spPr>
          <a:xfrm>
            <a:off x="3958039" y="4264304"/>
            <a:ext cx="2467911" cy="22569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1DC9D17-BD88-3096-875F-3B37B902E1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907" b="9669"/>
          <a:stretch/>
        </p:blipFill>
        <p:spPr>
          <a:xfrm>
            <a:off x="115380" y="3736914"/>
            <a:ext cx="3626245" cy="29163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26E5196-654E-23FD-CCBD-FC605428B6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9561" y="1479550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6528C-88AD-020B-8883-ACAAFC92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Exercice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05B51A-1C18-A4D5-FF4A-D977D1CA3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604" y="1293974"/>
            <a:ext cx="7622604" cy="61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4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5690CD80-9B6B-20DB-D57C-506C6A71833E}"/>
              </a:ext>
            </a:extLst>
          </p:cNvPr>
          <p:cNvSpPr txBox="1"/>
          <p:nvPr/>
        </p:nvSpPr>
        <p:spPr>
          <a:xfrm>
            <a:off x="5747581" y="4395549"/>
            <a:ext cx="451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/>
              <a:t>Ailette idéale = conductivité infinie</a:t>
            </a:r>
          </a:p>
          <a:p>
            <a:pPr algn="ctr"/>
            <a:r>
              <a:rPr lang="fr-FR" sz="1800"/>
              <a:t>donc isotherme à </a:t>
            </a:r>
          </a:p>
        </p:txBody>
      </p:sp>
      <p:grpSp>
        <p:nvGrpSpPr>
          <p:cNvPr id="14" name="Groupe 13" descr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 title="IguanaTex Vector Display">
            <a:extLst>
              <a:ext uri="{FF2B5EF4-FFF2-40B4-BE49-F238E27FC236}">
                <a16:creationId xmlns:a16="http://schemas.microsoft.com/office/drawing/2014/main" id="{B0392CD8-5344-7A74-8B23-E64E9B07AB6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004300" y="4749800"/>
            <a:ext cx="230874" cy="234096"/>
            <a:chOff x="10943833" y="6314989"/>
            <a:chExt cx="230874" cy="234096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B195EF84-A932-67AC-650C-905917E6FD86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10943833" y="6314989"/>
              <a:ext cx="170353" cy="188447"/>
            </a:xfrm>
            <a:custGeom>
              <a:avLst/>
              <a:gdLst>
                <a:gd name="connsiteX0" fmla="*/ 101036 w 170353"/>
                <a:gd name="connsiteY0" fmla="*/ 19548 h 188447"/>
                <a:gd name="connsiteX1" fmla="*/ 106798 w 170353"/>
                <a:gd name="connsiteY1" fmla="*/ 9249 h 188447"/>
                <a:gd name="connsiteX2" fmla="*/ 122581 w 170353"/>
                <a:gd name="connsiteY2" fmla="*/ 8692 h 188447"/>
                <a:gd name="connsiteX3" fmla="*/ 159157 w 170353"/>
                <a:gd name="connsiteY3" fmla="*/ 31517 h 188447"/>
                <a:gd name="connsiteX4" fmla="*/ 157153 w 170353"/>
                <a:gd name="connsiteY4" fmla="*/ 53785 h 188447"/>
                <a:gd name="connsiteX5" fmla="*/ 156402 w 170353"/>
                <a:gd name="connsiteY5" fmla="*/ 59074 h 188447"/>
                <a:gd name="connsiteX6" fmla="*/ 159408 w 170353"/>
                <a:gd name="connsiteY6" fmla="*/ 62693 h 188447"/>
                <a:gd name="connsiteX7" fmla="*/ 163166 w 170353"/>
                <a:gd name="connsiteY7" fmla="*/ 56291 h 188447"/>
                <a:gd name="connsiteX8" fmla="*/ 169930 w 170353"/>
                <a:gd name="connsiteY8" fmla="*/ 7857 h 188447"/>
                <a:gd name="connsiteX9" fmla="*/ 170431 w 170353"/>
                <a:gd name="connsiteY9" fmla="*/ 3125 h 188447"/>
                <a:gd name="connsiteX10" fmla="*/ 163667 w 170353"/>
                <a:gd name="connsiteY10" fmla="*/ 63 h 188447"/>
                <a:gd name="connsiteX11" fmla="*/ 24628 w 170353"/>
                <a:gd name="connsiteY11" fmla="*/ 63 h 188447"/>
                <a:gd name="connsiteX12" fmla="*/ 16611 w 170353"/>
                <a:gd name="connsiteY12" fmla="*/ 5630 h 188447"/>
                <a:gd name="connsiteX13" fmla="*/ 1580 w 170353"/>
                <a:gd name="connsiteY13" fmla="*/ 54621 h 188447"/>
                <a:gd name="connsiteX14" fmla="*/ 77 w 170353"/>
                <a:gd name="connsiteY14" fmla="*/ 59631 h 188447"/>
                <a:gd name="connsiteX15" fmla="*/ 3083 w 170353"/>
                <a:gd name="connsiteY15" fmla="*/ 62693 h 188447"/>
                <a:gd name="connsiteX16" fmla="*/ 7342 w 170353"/>
                <a:gd name="connsiteY16" fmla="*/ 56847 h 188447"/>
                <a:gd name="connsiteX17" fmla="*/ 64461 w 170353"/>
                <a:gd name="connsiteY17" fmla="*/ 8692 h 188447"/>
                <a:gd name="connsiteX18" fmla="*/ 74231 w 170353"/>
                <a:gd name="connsiteY18" fmla="*/ 8692 h 188447"/>
                <a:gd name="connsiteX19" fmla="*/ 81245 w 170353"/>
                <a:gd name="connsiteY19" fmla="*/ 12032 h 188447"/>
                <a:gd name="connsiteX20" fmla="*/ 80243 w 170353"/>
                <a:gd name="connsiteY20" fmla="*/ 17878 h 188447"/>
                <a:gd name="connsiteX21" fmla="*/ 46674 w 170353"/>
                <a:gd name="connsiteY21" fmla="*/ 166520 h 188447"/>
                <a:gd name="connsiteX22" fmla="*/ 16862 w 170353"/>
                <a:gd name="connsiteY22" fmla="*/ 179881 h 188447"/>
                <a:gd name="connsiteX23" fmla="*/ 6340 w 170353"/>
                <a:gd name="connsiteY23" fmla="*/ 185170 h 188447"/>
                <a:gd name="connsiteX24" fmla="*/ 10599 w 170353"/>
                <a:gd name="connsiteY24" fmla="*/ 188510 h 188447"/>
                <a:gd name="connsiteX25" fmla="*/ 31141 w 170353"/>
                <a:gd name="connsiteY25" fmla="*/ 187953 h 188447"/>
                <a:gd name="connsiteX26" fmla="*/ 52436 w 170353"/>
                <a:gd name="connsiteY26" fmla="*/ 187675 h 188447"/>
                <a:gd name="connsiteX27" fmla="*/ 73229 w 170353"/>
                <a:gd name="connsiteY27" fmla="*/ 187953 h 188447"/>
                <a:gd name="connsiteX28" fmla="*/ 95024 w 170353"/>
                <a:gd name="connsiteY28" fmla="*/ 188510 h 188447"/>
                <a:gd name="connsiteX29" fmla="*/ 100535 w 170353"/>
                <a:gd name="connsiteY29" fmla="*/ 182943 h 188447"/>
                <a:gd name="connsiteX30" fmla="*/ 92018 w 170353"/>
                <a:gd name="connsiteY30" fmla="*/ 179881 h 188447"/>
                <a:gd name="connsiteX31" fmla="*/ 75984 w 170353"/>
                <a:gd name="connsiteY31" fmla="*/ 179324 h 188447"/>
                <a:gd name="connsiteX32" fmla="*/ 66715 w 170353"/>
                <a:gd name="connsiteY32" fmla="*/ 173200 h 188447"/>
                <a:gd name="connsiteX33" fmla="*/ 67717 w 170353"/>
                <a:gd name="connsiteY33" fmla="*/ 167355 h 188447"/>
                <a:gd name="connsiteX34" fmla="*/ 101036 w 170353"/>
                <a:gd name="connsiteY34" fmla="*/ 19548 h 18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0353" h="188447">
                  <a:moveTo>
                    <a:pt x="101036" y="19548"/>
                  </a:moveTo>
                  <a:cubicBezTo>
                    <a:pt x="102790" y="11754"/>
                    <a:pt x="103792" y="10084"/>
                    <a:pt x="106798" y="9249"/>
                  </a:cubicBezTo>
                  <a:cubicBezTo>
                    <a:pt x="109053" y="8692"/>
                    <a:pt x="117320" y="8692"/>
                    <a:pt x="122581" y="8692"/>
                  </a:cubicBezTo>
                  <a:cubicBezTo>
                    <a:pt x="147884" y="8692"/>
                    <a:pt x="159157" y="9805"/>
                    <a:pt x="159157" y="31517"/>
                  </a:cubicBezTo>
                  <a:cubicBezTo>
                    <a:pt x="159157" y="35692"/>
                    <a:pt x="158155" y="46548"/>
                    <a:pt x="157153" y="53785"/>
                  </a:cubicBezTo>
                  <a:cubicBezTo>
                    <a:pt x="156903" y="54899"/>
                    <a:pt x="156402" y="58239"/>
                    <a:pt x="156402" y="59074"/>
                  </a:cubicBezTo>
                  <a:cubicBezTo>
                    <a:pt x="156402" y="60744"/>
                    <a:pt x="157153" y="62693"/>
                    <a:pt x="159408" y="62693"/>
                  </a:cubicBezTo>
                  <a:cubicBezTo>
                    <a:pt x="162164" y="62693"/>
                    <a:pt x="162665" y="60466"/>
                    <a:pt x="163166" y="56291"/>
                  </a:cubicBezTo>
                  <a:lnTo>
                    <a:pt x="169930" y="7857"/>
                  </a:lnTo>
                  <a:cubicBezTo>
                    <a:pt x="170180" y="6743"/>
                    <a:pt x="170431" y="3960"/>
                    <a:pt x="170431" y="3125"/>
                  </a:cubicBezTo>
                  <a:cubicBezTo>
                    <a:pt x="170431" y="63"/>
                    <a:pt x="167925" y="63"/>
                    <a:pt x="163667" y="63"/>
                  </a:cubicBezTo>
                  <a:lnTo>
                    <a:pt x="24628" y="63"/>
                  </a:lnTo>
                  <a:cubicBezTo>
                    <a:pt x="18615" y="63"/>
                    <a:pt x="18365" y="341"/>
                    <a:pt x="16611" y="5630"/>
                  </a:cubicBezTo>
                  <a:lnTo>
                    <a:pt x="1580" y="54621"/>
                  </a:lnTo>
                  <a:cubicBezTo>
                    <a:pt x="1329" y="55177"/>
                    <a:pt x="77" y="59074"/>
                    <a:pt x="77" y="59631"/>
                  </a:cubicBezTo>
                  <a:cubicBezTo>
                    <a:pt x="77" y="61301"/>
                    <a:pt x="1329" y="62693"/>
                    <a:pt x="3083" y="62693"/>
                  </a:cubicBezTo>
                  <a:cubicBezTo>
                    <a:pt x="5588" y="62693"/>
                    <a:pt x="5839" y="61301"/>
                    <a:pt x="7342" y="56847"/>
                  </a:cubicBezTo>
                  <a:cubicBezTo>
                    <a:pt x="20870" y="13702"/>
                    <a:pt x="27383" y="8692"/>
                    <a:pt x="64461" y="8692"/>
                  </a:cubicBezTo>
                  <a:lnTo>
                    <a:pt x="74231" y="8692"/>
                  </a:lnTo>
                  <a:cubicBezTo>
                    <a:pt x="81245" y="8692"/>
                    <a:pt x="81245" y="9805"/>
                    <a:pt x="81245" y="12032"/>
                  </a:cubicBezTo>
                  <a:cubicBezTo>
                    <a:pt x="81245" y="13702"/>
                    <a:pt x="80494" y="17042"/>
                    <a:pt x="80243" y="17878"/>
                  </a:cubicBezTo>
                  <a:lnTo>
                    <a:pt x="46674" y="166520"/>
                  </a:lnTo>
                  <a:cubicBezTo>
                    <a:pt x="44419" y="176819"/>
                    <a:pt x="43667" y="179881"/>
                    <a:pt x="16862" y="179881"/>
                  </a:cubicBezTo>
                  <a:cubicBezTo>
                    <a:pt x="7843" y="179881"/>
                    <a:pt x="6340" y="179881"/>
                    <a:pt x="6340" y="185170"/>
                  </a:cubicBezTo>
                  <a:cubicBezTo>
                    <a:pt x="6340" y="188510"/>
                    <a:pt x="9095" y="188510"/>
                    <a:pt x="10599" y="188510"/>
                  </a:cubicBezTo>
                  <a:cubicBezTo>
                    <a:pt x="17363" y="188510"/>
                    <a:pt x="24377" y="187953"/>
                    <a:pt x="31141" y="187953"/>
                  </a:cubicBezTo>
                  <a:cubicBezTo>
                    <a:pt x="38156" y="187953"/>
                    <a:pt x="45421" y="187675"/>
                    <a:pt x="52436" y="187675"/>
                  </a:cubicBezTo>
                  <a:cubicBezTo>
                    <a:pt x="59450" y="187675"/>
                    <a:pt x="66465" y="187953"/>
                    <a:pt x="73229" y="187953"/>
                  </a:cubicBezTo>
                  <a:cubicBezTo>
                    <a:pt x="80494" y="187953"/>
                    <a:pt x="88009" y="188510"/>
                    <a:pt x="95024" y="188510"/>
                  </a:cubicBezTo>
                  <a:cubicBezTo>
                    <a:pt x="97529" y="188510"/>
                    <a:pt x="100535" y="188510"/>
                    <a:pt x="100535" y="182943"/>
                  </a:cubicBezTo>
                  <a:cubicBezTo>
                    <a:pt x="100535" y="179881"/>
                    <a:pt x="98531" y="179881"/>
                    <a:pt x="92018" y="179881"/>
                  </a:cubicBezTo>
                  <a:cubicBezTo>
                    <a:pt x="85755" y="179881"/>
                    <a:pt x="82498" y="179881"/>
                    <a:pt x="75984" y="179324"/>
                  </a:cubicBezTo>
                  <a:cubicBezTo>
                    <a:pt x="68719" y="178489"/>
                    <a:pt x="66715" y="177654"/>
                    <a:pt x="66715" y="173200"/>
                  </a:cubicBezTo>
                  <a:cubicBezTo>
                    <a:pt x="66715" y="172922"/>
                    <a:pt x="66715" y="171530"/>
                    <a:pt x="67717" y="167355"/>
                  </a:cubicBezTo>
                  <a:lnTo>
                    <a:pt x="101036" y="19548"/>
                  </a:lnTo>
                  <a:close/>
                </a:path>
              </a:pathLst>
            </a:custGeom>
            <a:solidFill>
              <a:srgbClr val="FF0000"/>
            </a:solidFill>
            <a:ln w="2667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40A20035-BB42-4B7A-AB0C-89BEB563923F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11093338" y="6415809"/>
              <a:ext cx="81369" cy="133276"/>
            </a:xfrm>
            <a:custGeom>
              <a:avLst/>
              <a:gdLst>
                <a:gd name="connsiteX0" fmla="*/ 81452 w 81369"/>
                <a:gd name="connsiteY0" fmla="*/ 67287 h 133276"/>
                <a:gd name="connsiteX1" fmla="*/ 71105 w 81369"/>
                <a:gd name="connsiteY1" fmla="*/ 16821 h 133276"/>
                <a:gd name="connsiteX2" fmla="*/ 40767 w 81369"/>
                <a:gd name="connsiteY2" fmla="*/ 64 h 133276"/>
                <a:gd name="connsiteX3" fmla="*/ 83 w 81369"/>
                <a:gd name="connsiteY3" fmla="*/ 67287 h 133276"/>
                <a:gd name="connsiteX4" fmla="*/ 40767 w 81369"/>
                <a:gd name="connsiteY4" fmla="*/ 133341 h 133276"/>
                <a:gd name="connsiteX5" fmla="*/ 81452 w 81369"/>
                <a:gd name="connsiteY5" fmla="*/ 67287 h 133276"/>
                <a:gd name="connsiteX6" fmla="*/ 40767 w 81369"/>
                <a:gd name="connsiteY6" fmla="*/ 127885 h 133276"/>
                <a:gd name="connsiteX7" fmla="*/ 18496 w 81369"/>
                <a:gd name="connsiteY7" fmla="*/ 106647 h 133276"/>
                <a:gd name="connsiteX8" fmla="*/ 16041 w 81369"/>
                <a:gd name="connsiteY8" fmla="*/ 64754 h 133276"/>
                <a:gd name="connsiteX9" fmla="*/ 18671 w 81369"/>
                <a:gd name="connsiteY9" fmla="*/ 25005 h 133276"/>
                <a:gd name="connsiteX10" fmla="*/ 40767 w 81369"/>
                <a:gd name="connsiteY10" fmla="*/ 5520 h 133276"/>
                <a:gd name="connsiteX11" fmla="*/ 62512 w 81369"/>
                <a:gd name="connsiteY11" fmla="*/ 23251 h 133276"/>
                <a:gd name="connsiteX12" fmla="*/ 65493 w 81369"/>
                <a:gd name="connsiteY12" fmla="*/ 64754 h 133276"/>
                <a:gd name="connsiteX13" fmla="*/ 63214 w 81369"/>
                <a:gd name="connsiteY13" fmla="*/ 105867 h 133276"/>
                <a:gd name="connsiteX14" fmla="*/ 40767 w 81369"/>
                <a:gd name="connsiteY14" fmla="*/ 127885 h 13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369" h="133276">
                  <a:moveTo>
                    <a:pt x="81452" y="67287"/>
                  </a:moveTo>
                  <a:cubicBezTo>
                    <a:pt x="81452" y="45854"/>
                    <a:pt x="79172" y="30461"/>
                    <a:pt x="71105" y="16821"/>
                  </a:cubicBezTo>
                  <a:cubicBezTo>
                    <a:pt x="65669" y="7858"/>
                    <a:pt x="54796" y="64"/>
                    <a:pt x="40767" y="64"/>
                  </a:cubicBezTo>
                  <a:cubicBezTo>
                    <a:pt x="83" y="64"/>
                    <a:pt x="83" y="53258"/>
                    <a:pt x="83" y="67287"/>
                  </a:cubicBezTo>
                  <a:cubicBezTo>
                    <a:pt x="83" y="81316"/>
                    <a:pt x="83" y="133341"/>
                    <a:pt x="40767" y="133341"/>
                  </a:cubicBezTo>
                  <a:cubicBezTo>
                    <a:pt x="81452" y="133341"/>
                    <a:pt x="81452" y="81316"/>
                    <a:pt x="81452" y="67287"/>
                  </a:cubicBezTo>
                  <a:close/>
                  <a:moveTo>
                    <a:pt x="40767" y="127885"/>
                  </a:moveTo>
                  <a:cubicBezTo>
                    <a:pt x="32700" y="127885"/>
                    <a:pt x="22003" y="122624"/>
                    <a:pt x="18496" y="106647"/>
                  </a:cubicBezTo>
                  <a:cubicBezTo>
                    <a:pt x="16041" y="95151"/>
                    <a:pt x="16041" y="79173"/>
                    <a:pt x="16041" y="64754"/>
                  </a:cubicBezTo>
                  <a:cubicBezTo>
                    <a:pt x="16041" y="50530"/>
                    <a:pt x="16041" y="35722"/>
                    <a:pt x="18671" y="25005"/>
                  </a:cubicBezTo>
                  <a:cubicBezTo>
                    <a:pt x="22354" y="9612"/>
                    <a:pt x="33577" y="5520"/>
                    <a:pt x="40767" y="5520"/>
                  </a:cubicBezTo>
                  <a:cubicBezTo>
                    <a:pt x="50237" y="5520"/>
                    <a:pt x="59356" y="11950"/>
                    <a:pt x="62512" y="23251"/>
                  </a:cubicBezTo>
                  <a:cubicBezTo>
                    <a:pt x="65318" y="33773"/>
                    <a:pt x="65493" y="47802"/>
                    <a:pt x="65493" y="64754"/>
                  </a:cubicBezTo>
                  <a:cubicBezTo>
                    <a:pt x="65493" y="79173"/>
                    <a:pt x="65493" y="93592"/>
                    <a:pt x="63214" y="105867"/>
                  </a:cubicBezTo>
                  <a:cubicBezTo>
                    <a:pt x="59706" y="123599"/>
                    <a:pt x="47782" y="127885"/>
                    <a:pt x="40767" y="127885"/>
                  </a:cubicBezTo>
                  <a:close/>
                </a:path>
              </a:pathLst>
            </a:custGeom>
            <a:solidFill>
              <a:srgbClr val="FF0000"/>
            </a:solidFill>
            <a:ln w="2667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9" name="Rectangle 139 1 2 2 1 1">
            <a:extLst>
              <a:ext uri="{FF2B5EF4-FFF2-40B4-BE49-F238E27FC236}">
                <a16:creationId xmlns:a16="http://schemas.microsoft.com/office/drawing/2014/main" id="{9717B9D4-09DD-178D-1156-198ECF7E3770}"/>
              </a:ext>
            </a:extLst>
          </p:cNvPr>
          <p:cNvSpPr/>
          <p:nvPr/>
        </p:nvSpPr>
        <p:spPr bwMode="auto">
          <a:xfrm>
            <a:off x="7241267" y="5860137"/>
            <a:ext cx="1743797" cy="1069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139 1 2 2 1 2">
            <a:extLst>
              <a:ext uri="{FF2B5EF4-FFF2-40B4-BE49-F238E27FC236}">
                <a16:creationId xmlns:a16="http://schemas.microsoft.com/office/drawing/2014/main" id="{43E527DD-C054-0D04-272A-8632B4BD3326}"/>
              </a:ext>
            </a:extLst>
          </p:cNvPr>
          <p:cNvSpPr/>
          <p:nvPr/>
        </p:nvSpPr>
        <p:spPr bwMode="auto">
          <a:xfrm>
            <a:off x="1565486" y="4480328"/>
            <a:ext cx="1743797" cy="1069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E8B135-0D8E-A61B-8C5F-C519C3BD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Efficacité / rendement d’une ailette</a:t>
            </a:r>
          </a:p>
        </p:txBody>
      </p:sp>
      <p:grpSp>
        <p:nvGrpSpPr>
          <p:cNvPr id="55" name="Groupe 54" descr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&#10;% \color{white}&#10;&#10;$$ &#10;\epsilon = \frac{\dot{Q}_{\text{avec ailettes}}}{\dot{Q}_{\text{sans ailettes}}}&#10;$$&#10;\end{document}&#10;" title="IguanaTex Vector Display">
            <a:extLst>
              <a:ext uri="{FF2B5EF4-FFF2-40B4-BE49-F238E27FC236}">
                <a16:creationId xmlns:a16="http://schemas.microsoft.com/office/drawing/2014/main" id="{C9E4E04A-B75D-2882-6A54-DFBBA397C28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04899" y="2159000"/>
            <a:ext cx="2376264" cy="895404"/>
            <a:chOff x="7957475" y="4358225"/>
            <a:chExt cx="2371969" cy="893058"/>
          </a:xfrm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FF292F0F-221D-0471-61EE-C01F5355978E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7957475" y="4758720"/>
              <a:ext cx="112879" cy="151649"/>
            </a:xfrm>
            <a:custGeom>
              <a:avLst/>
              <a:gdLst>
                <a:gd name="connsiteX0" fmla="*/ 86316 w 112879"/>
                <a:gd name="connsiteY0" fmla="*/ 70415 h 151649"/>
                <a:gd name="connsiteX1" fmla="*/ 97982 w 112879"/>
                <a:gd name="connsiteY1" fmla="*/ 64582 h 151649"/>
                <a:gd name="connsiteX2" fmla="*/ 88032 w 112879"/>
                <a:gd name="connsiteY2" fmla="*/ 59779 h 151649"/>
                <a:gd name="connsiteX3" fmla="*/ 32450 w 112879"/>
                <a:gd name="connsiteY3" fmla="*/ 59779 h 151649"/>
                <a:gd name="connsiteX4" fmla="*/ 91120 w 112879"/>
                <a:gd name="connsiteY4" fmla="*/ 10716 h 151649"/>
                <a:gd name="connsiteX5" fmla="*/ 101756 w 112879"/>
                <a:gd name="connsiteY5" fmla="*/ 10716 h 151649"/>
                <a:gd name="connsiteX6" fmla="*/ 113078 w 112879"/>
                <a:gd name="connsiteY6" fmla="*/ 4883 h 151649"/>
                <a:gd name="connsiteX7" fmla="*/ 102785 w 112879"/>
                <a:gd name="connsiteY7" fmla="*/ 80 h 151649"/>
                <a:gd name="connsiteX8" fmla="*/ 90777 w 112879"/>
                <a:gd name="connsiteY8" fmla="*/ 80 h 151649"/>
                <a:gd name="connsiteX9" fmla="*/ 198 w 112879"/>
                <a:gd name="connsiteY9" fmla="*/ 86884 h 151649"/>
                <a:gd name="connsiteX10" fmla="*/ 62299 w 112879"/>
                <a:gd name="connsiteY10" fmla="*/ 151730 h 151649"/>
                <a:gd name="connsiteX11" fmla="*/ 106902 w 112879"/>
                <a:gd name="connsiteY11" fmla="*/ 134232 h 151649"/>
                <a:gd name="connsiteX12" fmla="*/ 103471 w 112879"/>
                <a:gd name="connsiteY12" fmla="*/ 129428 h 151649"/>
                <a:gd name="connsiteX13" fmla="*/ 99011 w 112879"/>
                <a:gd name="connsiteY13" fmla="*/ 131487 h 151649"/>
                <a:gd name="connsiteX14" fmla="*/ 62986 w 112879"/>
                <a:gd name="connsiteY14" fmla="*/ 144181 h 151649"/>
                <a:gd name="connsiteX15" fmla="*/ 25931 w 112879"/>
                <a:gd name="connsiteY15" fmla="*/ 99579 h 151649"/>
                <a:gd name="connsiteX16" fmla="*/ 29705 w 112879"/>
                <a:gd name="connsiteY16" fmla="*/ 70415 h 151649"/>
                <a:gd name="connsiteX17" fmla="*/ 86316 w 112879"/>
                <a:gd name="connsiteY17" fmla="*/ 70415 h 15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879" h="151649">
                  <a:moveTo>
                    <a:pt x="86316" y="70415"/>
                  </a:moveTo>
                  <a:cubicBezTo>
                    <a:pt x="91806" y="70415"/>
                    <a:pt x="97982" y="70415"/>
                    <a:pt x="97982" y="64582"/>
                  </a:cubicBezTo>
                  <a:cubicBezTo>
                    <a:pt x="97982" y="59779"/>
                    <a:pt x="93865" y="59779"/>
                    <a:pt x="88032" y="59779"/>
                  </a:cubicBezTo>
                  <a:lnTo>
                    <a:pt x="32450" y="59779"/>
                  </a:lnTo>
                  <a:cubicBezTo>
                    <a:pt x="40684" y="30616"/>
                    <a:pt x="59898" y="10716"/>
                    <a:pt x="91120" y="10716"/>
                  </a:cubicBezTo>
                  <a:lnTo>
                    <a:pt x="101756" y="10716"/>
                  </a:lnTo>
                  <a:cubicBezTo>
                    <a:pt x="107588" y="10716"/>
                    <a:pt x="113078" y="10716"/>
                    <a:pt x="113078" y="4883"/>
                  </a:cubicBezTo>
                  <a:cubicBezTo>
                    <a:pt x="113078" y="80"/>
                    <a:pt x="108618" y="80"/>
                    <a:pt x="102785" y="80"/>
                  </a:cubicBezTo>
                  <a:lnTo>
                    <a:pt x="90777" y="80"/>
                  </a:lnTo>
                  <a:cubicBezTo>
                    <a:pt x="46174" y="80"/>
                    <a:pt x="198" y="34390"/>
                    <a:pt x="198" y="86884"/>
                  </a:cubicBezTo>
                  <a:cubicBezTo>
                    <a:pt x="198" y="124625"/>
                    <a:pt x="25931" y="151730"/>
                    <a:pt x="62299" y="151730"/>
                  </a:cubicBezTo>
                  <a:cubicBezTo>
                    <a:pt x="84601" y="151730"/>
                    <a:pt x="106902" y="138006"/>
                    <a:pt x="106902" y="134232"/>
                  </a:cubicBezTo>
                  <a:cubicBezTo>
                    <a:pt x="106902" y="133202"/>
                    <a:pt x="106559" y="129428"/>
                    <a:pt x="103471" y="129428"/>
                  </a:cubicBezTo>
                  <a:cubicBezTo>
                    <a:pt x="102785" y="129428"/>
                    <a:pt x="102099" y="129428"/>
                    <a:pt x="99011" y="131487"/>
                  </a:cubicBezTo>
                  <a:cubicBezTo>
                    <a:pt x="88375" y="138349"/>
                    <a:pt x="75680" y="144181"/>
                    <a:pt x="62986" y="144181"/>
                  </a:cubicBezTo>
                  <a:cubicBezTo>
                    <a:pt x="43086" y="144181"/>
                    <a:pt x="25931" y="129771"/>
                    <a:pt x="25931" y="99579"/>
                  </a:cubicBezTo>
                  <a:cubicBezTo>
                    <a:pt x="25931" y="87570"/>
                    <a:pt x="28676" y="74532"/>
                    <a:pt x="29705" y="70415"/>
                  </a:cubicBezTo>
                  <a:lnTo>
                    <a:pt x="86316" y="70415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22A6FE49-724A-6CF6-696D-A01CBD186A22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8195132" y="4780678"/>
              <a:ext cx="228161" cy="80285"/>
            </a:xfrm>
            <a:custGeom>
              <a:avLst/>
              <a:gdLst>
                <a:gd name="connsiteX0" fmla="*/ 216701 w 228161"/>
                <a:gd name="connsiteY0" fmla="*/ 13804 h 80285"/>
                <a:gd name="connsiteX1" fmla="*/ 228366 w 228161"/>
                <a:gd name="connsiteY1" fmla="*/ 6942 h 80285"/>
                <a:gd name="connsiteX2" fmla="*/ 217044 w 228161"/>
                <a:gd name="connsiteY2" fmla="*/ 80 h 80285"/>
                <a:gd name="connsiteX3" fmla="*/ 11527 w 228161"/>
                <a:gd name="connsiteY3" fmla="*/ 80 h 80285"/>
                <a:gd name="connsiteX4" fmla="*/ 205 w 228161"/>
                <a:gd name="connsiteY4" fmla="*/ 6942 h 80285"/>
                <a:gd name="connsiteX5" fmla="*/ 11871 w 228161"/>
                <a:gd name="connsiteY5" fmla="*/ 13804 h 80285"/>
                <a:gd name="connsiteX6" fmla="*/ 216701 w 228161"/>
                <a:gd name="connsiteY6" fmla="*/ 13804 h 80285"/>
                <a:gd name="connsiteX7" fmla="*/ 217044 w 228161"/>
                <a:gd name="connsiteY7" fmla="*/ 80365 h 80285"/>
                <a:gd name="connsiteX8" fmla="*/ 228366 w 228161"/>
                <a:gd name="connsiteY8" fmla="*/ 73503 h 80285"/>
                <a:gd name="connsiteX9" fmla="*/ 216701 w 228161"/>
                <a:gd name="connsiteY9" fmla="*/ 66641 h 80285"/>
                <a:gd name="connsiteX10" fmla="*/ 11871 w 228161"/>
                <a:gd name="connsiteY10" fmla="*/ 66641 h 80285"/>
                <a:gd name="connsiteX11" fmla="*/ 205 w 228161"/>
                <a:gd name="connsiteY11" fmla="*/ 73503 h 80285"/>
                <a:gd name="connsiteX12" fmla="*/ 11527 w 228161"/>
                <a:gd name="connsiteY12" fmla="*/ 80365 h 80285"/>
                <a:gd name="connsiteX13" fmla="*/ 217044 w 228161"/>
                <a:gd name="connsiteY13" fmla="*/ 80365 h 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161" h="80285">
                  <a:moveTo>
                    <a:pt x="216701" y="13804"/>
                  </a:moveTo>
                  <a:cubicBezTo>
                    <a:pt x="221847" y="13804"/>
                    <a:pt x="228366" y="13804"/>
                    <a:pt x="228366" y="6942"/>
                  </a:cubicBezTo>
                  <a:cubicBezTo>
                    <a:pt x="228366" y="80"/>
                    <a:pt x="221847" y="80"/>
                    <a:pt x="217044" y="80"/>
                  </a:cubicBezTo>
                  <a:lnTo>
                    <a:pt x="11527" y="80"/>
                  </a:lnTo>
                  <a:cubicBezTo>
                    <a:pt x="6724" y="80"/>
                    <a:pt x="205" y="80"/>
                    <a:pt x="205" y="6942"/>
                  </a:cubicBezTo>
                  <a:cubicBezTo>
                    <a:pt x="205" y="13804"/>
                    <a:pt x="6724" y="13804"/>
                    <a:pt x="11871" y="13804"/>
                  </a:cubicBezTo>
                  <a:lnTo>
                    <a:pt x="216701" y="13804"/>
                  </a:lnTo>
                  <a:close/>
                  <a:moveTo>
                    <a:pt x="217044" y="80365"/>
                  </a:moveTo>
                  <a:cubicBezTo>
                    <a:pt x="221847" y="80365"/>
                    <a:pt x="228366" y="80365"/>
                    <a:pt x="228366" y="73503"/>
                  </a:cubicBezTo>
                  <a:cubicBezTo>
                    <a:pt x="228366" y="66641"/>
                    <a:pt x="221847" y="66641"/>
                    <a:pt x="216701" y="66641"/>
                  </a:cubicBezTo>
                  <a:lnTo>
                    <a:pt x="11871" y="66641"/>
                  </a:lnTo>
                  <a:cubicBezTo>
                    <a:pt x="6724" y="66641"/>
                    <a:pt x="205" y="66641"/>
                    <a:pt x="205" y="73503"/>
                  </a:cubicBezTo>
                  <a:cubicBezTo>
                    <a:pt x="205" y="80365"/>
                    <a:pt x="6724" y="80365"/>
                    <a:pt x="11527" y="80365"/>
                  </a:cubicBezTo>
                  <a:lnTo>
                    <a:pt x="217044" y="80365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DD15B01C-B544-8D1A-B8EF-4FABC3BD7E62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8724972" y="4358225"/>
              <a:ext cx="36711" cy="36368"/>
            </a:xfrm>
            <a:custGeom>
              <a:avLst/>
              <a:gdLst>
                <a:gd name="connsiteX0" fmla="*/ 36932 w 36711"/>
                <a:gd name="connsiteY0" fmla="*/ 18255 h 36368"/>
                <a:gd name="connsiteX1" fmla="*/ 18748 w 36711"/>
                <a:gd name="connsiteY1" fmla="*/ 70 h 36368"/>
                <a:gd name="connsiteX2" fmla="*/ 220 w 36711"/>
                <a:gd name="connsiteY2" fmla="*/ 18255 h 36368"/>
                <a:gd name="connsiteX3" fmla="*/ 18405 w 36711"/>
                <a:gd name="connsiteY3" fmla="*/ 36439 h 36368"/>
                <a:gd name="connsiteX4" fmla="*/ 36932 w 36711"/>
                <a:gd name="connsiteY4" fmla="*/ 18255 h 3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11" h="36368">
                  <a:moveTo>
                    <a:pt x="36932" y="18255"/>
                  </a:moveTo>
                  <a:cubicBezTo>
                    <a:pt x="36932" y="8991"/>
                    <a:pt x="29041" y="70"/>
                    <a:pt x="18748" y="70"/>
                  </a:cubicBezTo>
                  <a:cubicBezTo>
                    <a:pt x="7082" y="70"/>
                    <a:pt x="220" y="9677"/>
                    <a:pt x="220" y="18255"/>
                  </a:cubicBezTo>
                  <a:cubicBezTo>
                    <a:pt x="220" y="27518"/>
                    <a:pt x="8112" y="36439"/>
                    <a:pt x="18405" y="36439"/>
                  </a:cubicBezTo>
                  <a:cubicBezTo>
                    <a:pt x="30070" y="36439"/>
                    <a:pt x="36932" y="26832"/>
                    <a:pt x="36932" y="18255"/>
                  </a:cubicBez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FD50DFFB-8730-D442-0411-060A648EA470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8596061" y="4432601"/>
              <a:ext cx="237081" cy="308446"/>
            </a:xfrm>
            <a:custGeom>
              <a:avLst/>
              <a:gdLst>
                <a:gd name="connsiteX0" fmla="*/ 133683 w 237081"/>
                <a:gd name="connsiteY0" fmla="*/ 239900 h 308446"/>
                <a:gd name="connsiteX1" fmla="*/ 237299 w 237081"/>
                <a:gd name="connsiteY1" fmla="*/ 92367 h 308446"/>
                <a:gd name="connsiteX2" fmla="*/ 149808 w 237081"/>
                <a:gd name="connsiteY2" fmla="*/ 73 h 308446"/>
                <a:gd name="connsiteX3" fmla="*/ 217 w 237081"/>
                <a:gd name="connsiteY3" fmla="*/ 157899 h 308446"/>
                <a:gd name="connsiteX4" fmla="*/ 88050 w 237081"/>
                <a:gd name="connsiteY4" fmla="*/ 249506 h 308446"/>
                <a:gd name="connsiteX5" fmla="*/ 121674 w 237081"/>
                <a:gd name="connsiteY5" fmla="*/ 244360 h 308446"/>
                <a:gd name="connsiteX6" fmla="*/ 120302 w 237081"/>
                <a:gd name="connsiteY6" fmla="*/ 270778 h 308446"/>
                <a:gd name="connsiteX7" fmla="*/ 148779 w 237081"/>
                <a:gd name="connsiteY7" fmla="*/ 308519 h 308446"/>
                <a:gd name="connsiteX8" fmla="*/ 206077 w 237081"/>
                <a:gd name="connsiteY8" fmla="*/ 241958 h 308446"/>
                <a:gd name="connsiteX9" fmla="*/ 202302 w 237081"/>
                <a:gd name="connsiteY9" fmla="*/ 238527 h 308446"/>
                <a:gd name="connsiteX10" fmla="*/ 198185 w 237081"/>
                <a:gd name="connsiteY10" fmla="*/ 242301 h 308446"/>
                <a:gd name="connsiteX11" fmla="*/ 158043 w 237081"/>
                <a:gd name="connsiteY11" fmla="*/ 275239 h 308446"/>
                <a:gd name="connsiteX12" fmla="*/ 133683 w 237081"/>
                <a:gd name="connsiteY12" fmla="*/ 239900 h 308446"/>
                <a:gd name="connsiteX13" fmla="*/ 68837 w 237081"/>
                <a:gd name="connsiteY13" fmla="*/ 237155 h 308446"/>
                <a:gd name="connsiteX14" fmla="*/ 30410 w 237081"/>
                <a:gd name="connsiteY14" fmla="*/ 168878 h 308446"/>
                <a:gd name="connsiteX15" fmla="*/ 65406 w 237081"/>
                <a:gd name="connsiteY15" fmla="*/ 59429 h 308446"/>
                <a:gd name="connsiteX16" fmla="*/ 147750 w 237081"/>
                <a:gd name="connsiteY16" fmla="*/ 8650 h 308446"/>
                <a:gd name="connsiteX17" fmla="*/ 207106 w 237081"/>
                <a:gd name="connsiteY17" fmla="*/ 81388 h 308446"/>
                <a:gd name="connsiteX18" fmla="*/ 131967 w 237081"/>
                <a:gd name="connsiteY18" fmla="*/ 228234 h 308446"/>
                <a:gd name="connsiteX19" fmla="*/ 101774 w 237081"/>
                <a:gd name="connsiteY19" fmla="*/ 191179 h 308446"/>
                <a:gd name="connsiteX20" fmla="*/ 66778 w 237081"/>
                <a:gd name="connsiteY20" fmla="*/ 226176 h 308446"/>
                <a:gd name="connsiteX21" fmla="*/ 68837 w 237081"/>
                <a:gd name="connsiteY21" fmla="*/ 237155 h 308446"/>
                <a:gd name="connsiteX22" fmla="*/ 90109 w 237081"/>
                <a:gd name="connsiteY22" fmla="*/ 240929 h 308446"/>
                <a:gd name="connsiteX23" fmla="*/ 74326 w 237081"/>
                <a:gd name="connsiteY23" fmla="*/ 226176 h 308446"/>
                <a:gd name="connsiteX24" fmla="*/ 101774 w 237081"/>
                <a:gd name="connsiteY24" fmla="*/ 198728 h 308446"/>
                <a:gd name="connsiteX25" fmla="*/ 122703 w 237081"/>
                <a:gd name="connsiteY25" fmla="*/ 227891 h 308446"/>
                <a:gd name="connsiteX26" fmla="*/ 118929 w 237081"/>
                <a:gd name="connsiteY26" fmla="*/ 234753 h 308446"/>
                <a:gd name="connsiteX27" fmla="*/ 90109 w 237081"/>
                <a:gd name="connsiteY27" fmla="*/ 240929 h 30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7081" h="308446">
                  <a:moveTo>
                    <a:pt x="133683" y="239900"/>
                  </a:moveTo>
                  <a:cubicBezTo>
                    <a:pt x="186863" y="219657"/>
                    <a:pt x="237299" y="158585"/>
                    <a:pt x="237299" y="92367"/>
                  </a:cubicBezTo>
                  <a:cubicBezTo>
                    <a:pt x="237299" y="37128"/>
                    <a:pt x="200930" y="73"/>
                    <a:pt x="149808" y="73"/>
                  </a:cubicBezTo>
                  <a:cubicBezTo>
                    <a:pt x="75699" y="73"/>
                    <a:pt x="217" y="77957"/>
                    <a:pt x="217" y="157899"/>
                  </a:cubicBezTo>
                  <a:cubicBezTo>
                    <a:pt x="217" y="214853"/>
                    <a:pt x="38644" y="249506"/>
                    <a:pt x="88050" y="249506"/>
                  </a:cubicBezTo>
                  <a:cubicBezTo>
                    <a:pt x="96628" y="249506"/>
                    <a:pt x="108293" y="248134"/>
                    <a:pt x="121674" y="244360"/>
                  </a:cubicBezTo>
                  <a:cubicBezTo>
                    <a:pt x="120302" y="265632"/>
                    <a:pt x="120302" y="266318"/>
                    <a:pt x="120302" y="270778"/>
                  </a:cubicBezTo>
                  <a:cubicBezTo>
                    <a:pt x="120302" y="281758"/>
                    <a:pt x="120302" y="308519"/>
                    <a:pt x="148779" y="308519"/>
                  </a:cubicBezTo>
                  <a:cubicBezTo>
                    <a:pt x="189608" y="308519"/>
                    <a:pt x="206077" y="245732"/>
                    <a:pt x="206077" y="241958"/>
                  </a:cubicBezTo>
                  <a:cubicBezTo>
                    <a:pt x="206077" y="239556"/>
                    <a:pt x="203675" y="238527"/>
                    <a:pt x="202302" y="238527"/>
                  </a:cubicBezTo>
                  <a:cubicBezTo>
                    <a:pt x="199558" y="238527"/>
                    <a:pt x="198871" y="240243"/>
                    <a:pt x="198185" y="242301"/>
                  </a:cubicBezTo>
                  <a:cubicBezTo>
                    <a:pt x="189951" y="266661"/>
                    <a:pt x="170051" y="275239"/>
                    <a:pt x="158043" y="275239"/>
                  </a:cubicBezTo>
                  <a:cubicBezTo>
                    <a:pt x="142260" y="275239"/>
                    <a:pt x="137114" y="265975"/>
                    <a:pt x="133683" y="239900"/>
                  </a:cubicBezTo>
                  <a:close/>
                  <a:moveTo>
                    <a:pt x="68837" y="237155"/>
                  </a:moveTo>
                  <a:cubicBezTo>
                    <a:pt x="42075" y="226519"/>
                    <a:pt x="30410" y="199757"/>
                    <a:pt x="30410" y="168878"/>
                  </a:cubicBezTo>
                  <a:cubicBezTo>
                    <a:pt x="30410" y="145204"/>
                    <a:pt x="39330" y="96484"/>
                    <a:pt x="65406" y="59429"/>
                  </a:cubicBezTo>
                  <a:cubicBezTo>
                    <a:pt x="90452" y="24433"/>
                    <a:pt x="122703" y="8650"/>
                    <a:pt x="147750" y="8650"/>
                  </a:cubicBezTo>
                  <a:cubicBezTo>
                    <a:pt x="182060" y="8650"/>
                    <a:pt x="207106" y="35412"/>
                    <a:pt x="207106" y="81388"/>
                  </a:cubicBezTo>
                  <a:cubicBezTo>
                    <a:pt x="207106" y="115697"/>
                    <a:pt x="189608" y="195983"/>
                    <a:pt x="131967" y="228234"/>
                  </a:cubicBezTo>
                  <a:cubicBezTo>
                    <a:pt x="130252" y="216226"/>
                    <a:pt x="126821" y="191179"/>
                    <a:pt x="101774" y="191179"/>
                  </a:cubicBezTo>
                  <a:cubicBezTo>
                    <a:pt x="83590" y="191179"/>
                    <a:pt x="66778" y="208334"/>
                    <a:pt x="66778" y="226176"/>
                  </a:cubicBezTo>
                  <a:cubicBezTo>
                    <a:pt x="66778" y="233038"/>
                    <a:pt x="68837" y="236812"/>
                    <a:pt x="68837" y="237155"/>
                  </a:cubicBezTo>
                  <a:close/>
                  <a:moveTo>
                    <a:pt x="90109" y="240929"/>
                  </a:moveTo>
                  <a:cubicBezTo>
                    <a:pt x="85306" y="240929"/>
                    <a:pt x="74326" y="240929"/>
                    <a:pt x="74326" y="226176"/>
                  </a:cubicBezTo>
                  <a:cubicBezTo>
                    <a:pt x="74326" y="212452"/>
                    <a:pt x="87364" y="198728"/>
                    <a:pt x="101774" y="198728"/>
                  </a:cubicBezTo>
                  <a:cubicBezTo>
                    <a:pt x="116185" y="198728"/>
                    <a:pt x="122703" y="206962"/>
                    <a:pt x="122703" y="227891"/>
                  </a:cubicBezTo>
                  <a:cubicBezTo>
                    <a:pt x="122703" y="233038"/>
                    <a:pt x="122360" y="233381"/>
                    <a:pt x="118929" y="234753"/>
                  </a:cubicBezTo>
                  <a:cubicBezTo>
                    <a:pt x="110009" y="238527"/>
                    <a:pt x="99716" y="240929"/>
                    <a:pt x="90109" y="240929"/>
                  </a:cubicBez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49B263D9-F7A1-6A03-C56A-32B642ECC85E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8863698" y="4618835"/>
              <a:ext cx="119844" cy="109517"/>
            </a:xfrm>
            <a:custGeom>
              <a:avLst/>
              <a:gdLst>
                <a:gd name="connsiteX0" fmla="*/ 94131 w 119844"/>
                <a:gd name="connsiteY0" fmla="*/ 42825 h 109517"/>
                <a:gd name="connsiteX1" fmla="*/ 83083 w 119844"/>
                <a:gd name="connsiteY1" fmla="*/ 12083 h 109517"/>
                <a:gd name="connsiteX2" fmla="*/ 47538 w 119844"/>
                <a:gd name="connsiteY2" fmla="*/ 74 h 109517"/>
                <a:gd name="connsiteX3" fmla="*/ 8631 w 119844"/>
                <a:gd name="connsiteY3" fmla="*/ 23371 h 109517"/>
                <a:gd name="connsiteX4" fmla="*/ 20159 w 119844"/>
                <a:gd name="connsiteY4" fmla="*/ 35139 h 109517"/>
                <a:gd name="connsiteX5" fmla="*/ 31447 w 119844"/>
                <a:gd name="connsiteY5" fmla="*/ 23851 h 109517"/>
                <a:gd name="connsiteX6" fmla="*/ 23041 w 119844"/>
                <a:gd name="connsiteY6" fmla="*/ 12803 h 109517"/>
                <a:gd name="connsiteX7" fmla="*/ 47058 w 119844"/>
                <a:gd name="connsiteY7" fmla="*/ 6799 h 109517"/>
                <a:gd name="connsiteX8" fmla="*/ 75158 w 119844"/>
                <a:gd name="connsiteY8" fmla="*/ 35860 h 109517"/>
                <a:gd name="connsiteX9" fmla="*/ 75158 w 119844"/>
                <a:gd name="connsiteY9" fmla="*/ 43305 h 109517"/>
                <a:gd name="connsiteX10" fmla="*/ 28565 w 119844"/>
                <a:gd name="connsiteY10" fmla="*/ 50990 h 109517"/>
                <a:gd name="connsiteX11" fmla="*/ 225 w 119844"/>
                <a:gd name="connsiteY11" fmla="*/ 82933 h 109517"/>
                <a:gd name="connsiteX12" fmla="*/ 42254 w 119844"/>
                <a:gd name="connsiteY12" fmla="*/ 109592 h 109517"/>
                <a:gd name="connsiteX13" fmla="*/ 77800 w 119844"/>
                <a:gd name="connsiteY13" fmla="*/ 89418 h 109517"/>
                <a:gd name="connsiteX14" fmla="*/ 96293 w 119844"/>
                <a:gd name="connsiteY14" fmla="*/ 108391 h 109517"/>
                <a:gd name="connsiteX15" fmla="*/ 120069 w 119844"/>
                <a:gd name="connsiteY15" fmla="*/ 85575 h 109517"/>
                <a:gd name="connsiteX16" fmla="*/ 120069 w 119844"/>
                <a:gd name="connsiteY16" fmla="*/ 72365 h 109517"/>
                <a:gd name="connsiteX17" fmla="*/ 111904 w 119844"/>
                <a:gd name="connsiteY17" fmla="*/ 72365 h 109517"/>
                <a:gd name="connsiteX18" fmla="*/ 111904 w 119844"/>
                <a:gd name="connsiteY18" fmla="*/ 85335 h 109517"/>
                <a:gd name="connsiteX19" fmla="*/ 103017 w 119844"/>
                <a:gd name="connsiteY19" fmla="*/ 99264 h 109517"/>
                <a:gd name="connsiteX20" fmla="*/ 94131 w 119844"/>
                <a:gd name="connsiteY20" fmla="*/ 84854 h 109517"/>
                <a:gd name="connsiteX21" fmla="*/ 94131 w 119844"/>
                <a:gd name="connsiteY21" fmla="*/ 42825 h 109517"/>
                <a:gd name="connsiteX22" fmla="*/ 75158 w 119844"/>
                <a:gd name="connsiteY22" fmla="*/ 73326 h 109517"/>
                <a:gd name="connsiteX23" fmla="*/ 44176 w 119844"/>
                <a:gd name="connsiteY23" fmla="*/ 102867 h 109517"/>
                <a:gd name="connsiteX24" fmla="*/ 20399 w 119844"/>
                <a:gd name="connsiteY24" fmla="*/ 82933 h 109517"/>
                <a:gd name="connsiteX25" fmla="*/ 75158 w 119844"/>
                <a:gd name="connsiteY25" fmla="*/ 49549 h 109517"/>
                <a:gd name="connsiteX26" fmla="*/ 75158 w 119844"/>
                <a:gd name="connsiteY26" fmla="*/ 73326 h 1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9844" h="109517">
                  <a:moveTo>
                    <a:pt x="94131" y="42825"/>
                  </a:moveTo>
                  <a:cubicBezTo>
                    <a:pt x="94131" y="30096"/>
                    <a:pt x="94131" y="20969"/>
                    <a:pt x="83083" y="12083"/>
                  </a:cubicBezTo>
                  <a:cubicBezTo>
                    <a:pt x="73236" y="3917"/>
                    <a:pt x="61708" y="74"/>
                    <a:pt x="47538" y="74"/>
                  </a:cubicBezTo>
                  <a:cubicBezTo>
                    <a:pt x="24722" y="74"/>
                    <a:pt x="8631" y="8721"/>
                    <a:pt x="8631" y="23371"/>
                  </a:cubicBezTo>
                  <a:cubicBezTo>
                    <a:pt x="8631" y="31056"/>
                    <a:pt x="13914" y="35139"/>
                    <a:pt x="20159" y="35139"/>
                  </a:cubicBezTo>
                  <a:cubicBezTo>
                    <a:pt x="26643" y="35139"/>
                    <a:pt x="31447" y="30336"/>
                    <a:pt x="31447" y="23851"/>
                  </a:cubicBezTo>
                  <a:cubicBezTo>
                    <a:pt x="31447" y="19768"/>
                    <a:pt x="29525" y="14725"/>
                    <a:pt x="23041" y="12803"/>
                  </a:cubicBezTo>
                  <a:cubicBezTo>
                    <a:pt x="31687" y="6799"/>
                    <a:pt x="45617" y="6799"/>
                    <a:pt x="47058" y="6799"/>
                  </a:cubicBezTo>
                  <a:cubicBezTo>
                    <a:pt x="60507" y="6799"/>
                    <a:pt x="75158" y="15685"/>
                    <a:pt x="75158" y="35860"/>
                  </a:cubicBezTo>
                  <a:lnTo>
                    <a:pt x="75158" y="43305"/>
                  </a:lnTo>
                  <a:cubicBezTo>
                    <a:pt x="61948" y="43785"/>
                    <a:pt x="46097" y="44506"/>
                    <a:pt x="28565" y="50990"/>
                  </a:cubicBezTo>
                  <a:cubicBezTo>
                    <a:pt x="6949" y="58916"/>
                    <a:pt x="225" y="72125"/>
                    <a:pt x="225" y="82933"/>
                  </a:cubicBezTo>
                  <a:cubicBezTo>
                    <a:pt x="225" y="103588"/>
                    <a:pt x="25202" y="109592"/>
                    <a:pt x="42254" y="109592"/>
                  </a:cubicBezTo>
                  <a:cubicBezTo>
                    <a:pt x="61468" y="109592"/>
                    <a:pt x="72756" y="98784"/>
                    <a:pt x="77800" y="89418"/>
                  </a:cubicBezTo>
                  <a:cubicBezTo>
                    <a:pt x="78760" y="99264"/>
                    <a:pt x="85245" y="108391"/>
                    <a:pt x="96293" y="108391"/>
                  </a:cubicBezTo>
                  <a:cubicBezTo>
                    <a:pt x="96773" y="108391"/>
                    <a:pt x="120069" y="108391"/>
                    <a:pt x="120069" y="85575"/>
                  </a:cubicBezTo>
                  <a:lnTo>
                    <a:pt x="120069" y="72365"/>
                  </a:lnTo>
                  <a:lnTo>
                    <a:pt x="111904" y="72365"/>
                  </a:lnTo>
                  <a:lnTo>
                    <a:pt x="111904" y="85335"/>
                  </a:lnTo>
                  <a:cubicBezTo>
                    <a:pt x="111904" y="87736"/>
                    <a:pt x="111904" y="99264"/>
                    <a:pt x="103017" y="99264"/>
                  </a:cubicBezTo>
                  <a:cubicBezTo>
                    <a:pt x="94131" y="99264"/>
                    <a:pt x="94131" y="87977"/>
                    <a:pt x="94131" y="84854"/>
                  </a:cubicBezTo>
                  <a:lnTo>
                    <a:pt x="94131" y="42825"/>
                  </a:lnTo>
                  <a:close/>
                  <a:moveTo>
                    <a:pt x="75158" y="73326"/>
                  </a:moveTo>
                  <a:cubicBezTo>
                    <a:pt x="75158" y="96382"/>
                    <a:pt x="54983" y="102867"/>
                    <a:pt x="44176" y="102867"/>
                  </a:cubicBezTo>
                  <a:cubicBezTo>
                    <a:pt x="31927" y="102867"/>
                    <a:pt x="20399" y="94701"/>
                    <a:pt x="20399" y="82933"/>
                  </a:cubicBezTo>
                  <a:cubicBezTo>
                    <a:pt x="20399" y="69724"/>
                    <a:pt x="31927" y="51231"/>
                    <a:pt x="75158" y="49549"/>
                  </a:cubicBezTo>
                  <a:lnTo>
                    <a:pt x="75158" y="73326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FA3FC99C-AB7F-DE9A-B971-50BA7E82B097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8987311" y="4622438"/>
              <a:ext cx="128971" cy="105914"/>
            </a:xfrm>
            <a:custGeom>
              <a:avLst/>
              <a:gdLst>
                <a:gd name="connsiteX0" fmla="*/ 106624 w 128971"/>
                <a:gd name="connsiteY0" fmla="*/ 23611 h 105914"/>
                <a:gd name="connsiteX1" fmla="*/ 129200 w 128971"/>
                <a:gd name="connsiteY1" fmla="*/ 8721 h 105914"/>
                <a:gd name="connsiteX2" fmla="*/ 129200 w 128971"/>
                <a:gd name="connsiteY2" fmla="*/ 74 h 105914"/>
                <a:gd name="connsiteX3" fmla="*/ 110947 w 128971"/>
                <a:gd name="connsiteY3" fmla="*/ 1035 h 105914"/>
                <a:gd name="connsiteX4" fmla="*/ 89091 w 128971"/>
                <a:gd name="connsiteY4" fmla="*/ 74 h 105914"/>
                <a:gd name="connsiteX5" fmla="*/ 89091 w 128971"/>
                <a:gd name="connsiteY5" fmla="*/ 8721 h 105914"/>
                <a:gd name="connsiteX6" fmla="*/ 99178 w 128971"/>
                <a:gd name="connsiteY6" fmla="*/ 17847 h 105914"/>
                <a:gd name="connsiteX7" fmla="*/ 97257 w 128971"/>
                <a:gd name="connsiteY7" fmla="*/ 24812 h 105914"/>
                <a:gd name="connsiteX8" fmla="*/ 70118 w 128971"/>
                <a:gd name="connsiteY8" fmla="*/ 84134 h 105914"/>
                <a:gd name="connsiteX9" fmla="*/ 40337 w 128971"/>
                <a:gd name="connsiteY9" fmla="*/ 18808 h 105914"/>
                <a:gd name="connsiteX10" fmla="*/ 38896 w 128971"/>
                <a:gd name="connsiteY10" fmla="*/ 14244 h 105914"/>
                <a:gd name="connsiteX11" fmla="*/ 51144 w 128971"/>
                <a:gd name="connsiteY11" fmla="*/ 8721 h 105914"/>
                <a:gd name="connsiteX12" fmla="*/ 51144 w 128971"/>
                <a:gd name="connsiteY12" fmla="*/ 74 h 105914"/>
                <a:gd name="connsiteX13" fmla="*/ 23765 w 128971"/>
                <a:gd name="connsiteY13" fmla="*/ 1035 h 105914"/>
                <a:gd name="connsiteX14" fmla="*/ 229 w 128971"/>
                <a:gd name="connsiteY14" fmla="*/ 74 h 105914"/>
                <a:gd name="connsiteX15" fmla="*/ 229 w 128971"/>
                <a:gd name="connsiteY15" fmla="*/ 8721 h 105914"/>
                <a:gd name="connsiteX16" fmla="*/ 19922 w 128971"/>
                <a:gd name="connsiteY16" fmla="*/ 17367 h 105914"/>
                <a:gd name="connsiteX17" fmla="*/ 57869 w 128971"/>
                <a:gd name="connsiteY17" fmla="*/ 100946 h 105914"/>
                <a:gd name="connsiteX18" fmla="*/ 64594 w 128971"/>
                <a:gd name="connsiteY18" fmla="*/ 105989 h 105914"/>
                <a:gd name="connsiteX19" fmla="*/ 71319 w 128971"/>
                <a:gd name="connsiteY19" fmla="*/ 101186 h 105914"/>
                <a:gd name="connsiteX20" fmla="*/ 106624 w 128971"/>
                <a:gd name="connsiteY20" fmla="*/ 23611 h 10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971" h="105914">
                  <a:moveTo>
                    <a:pt x="106624" y="23611"/>
                  </a:moveTo>
                  <a:cubicBezTo>
                    <a:pt x="113348" y="8961"/>
                    <a:pt x="125357" y="8721"/>
                    <a:pt x="129200" y="8721"/>
                  </a:cubicBezTo>
                  <a:lnTo>
                    <a:pt x="129200" y="74"/>
                  </a:lnTo>
                  <a:cubicBezTo>
                    <a:pt x="123195" y="555"/>
                    <a:pt x="116951" y="1035"/>
                    <a:pt x="110947" y="1035"/>
                  </a:cubicBezTo>
                  <a:cubicBezTo>
                    <a:pt x="104462" y="1035"/>
                    <a:pt x="95576" y="795"/>
                    <a:pt x="89091" y="74"/>
                  </a:cubicBezTo>
                  <a:lnTo>
                    <a:pt x="89091" y="8721"/>
                  </a:lnTo>
                  <a:cubicBezTo>
                    <a:pt x="99178" y="9201"/>
                    <a:pt x="99178" y="17126"/>
                    <a:pt x="99178" y="17847"/>
                  </a:cubicBezTo>
                  <a:cubicBezTo>
                    <a:pt x="99178" y="19048"/>
                    <a:pt x="98938" y="21450"/>
                    <a:pt x="97257" y="24812"/>
                  </a:cubicBezTo>
                  <a:lnTo>
                    <a:pt x="70118" y="84134"/>
                  </a:lnTo>
                  <a:lnTo>
                    <a:pt x="40337" y="18808"/>
                  </a:lnTo>
                  <a:cubicBezTo>
                    <a:pt x="40337" y="18568"/>
                    <a:pt x="38896" y="15926"/>
                    <a:pt x="38896" y="14244"/>
                  </a:cubicBezTo>
                  <a:cubicBezTo>
                    <a:pt x="38896" y="8721"/>
                    <a:pt x="47062" y="8721"/>
                    <a:pt x="51144" y="8721"/>
                  </a:cubicBezTo>
                  <a:lnTo>
                    <a:pt x="51144" y="74"/>
                  </a:lnTo>
                  <a:cubicBezTo>
                    <a:pt x="50664" y="74"/>
                    <a:pt x="33612" y="1035"/>
                    <a:pt x="23765" y="1035"/>
                  </a:cubicBezTo>
                  <a:cubicBezTo>
                    <a:pt x="16560" y="1035"/>
                    <a:pt x="7193" y="795"/>
                    <a:pt x="229" y="74"/>
                  </a:cubicBezTo>
                  <a:lnTo>
                    <a:pt x="229" y="8721"/>
                  </a:lnTo>
                  <a:cubicBezTo>
                    <a:pt x="13438" y="8721"/>
                    <a:pt x="16320" y="9201"/>
                    <a:pt x="19922" y="17367"/>
                  </a:cubicBezTo>
                  <a:lnTo>
                    <a:pt x="57869" y="100946"/>
                  </a:lnTo>
                  <a:cubicBezTo>
                    <a:pt x="59070" y="103828"/>
                    <a:pt x="60511" y="105989"/>
                    <a:pt x="64594" y="105989"/>
                  </a:cubicBezTo>
                  <a:cubicBezTo>
                    <a:pt x="69157" y="105989"/>
                    <a:pt x="70118" y="103828"/>
                    <a:pt x="71319" y="101186"/>
                  </a:cubicBezTo>
                  <a:lnTo>
                    <a:pt x="106624" y="23611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79204884-1F27-6E4D-19B8-6272BF16EE27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9125996" y="4618835"/>
              <a:ext cx="103032" cy="109517"/>
            </a:xfrm>
            <a:custGeom>
              <a:avLst/>
              <a:gdLst>
                <a:gd name="connsiteX0" fmla="*/ 96540 w 103032"/>
                <a:gd name="connsiteY0" fmla="*/ 52431 h 109517"/>
                <a:gd name="connsiteX1" fmla="*/ 103265 w 103032"/>
                <a:gd name="connsiteY1" fmla="*/ 47148 h 109517"/>
                <a:gd name="connsiteX2" fmla="*/ 55712 w 103032"/>
                <a:gd name="connsiteY2" fmla="*/ 74 h 109517"/>
                <a:gd name="connsiteX3" fmla="*/ 232 w 103032"/>
                <a:gd name="connsiteY3" fmla="*/ 54593 h 109517"/>
                <a:gd name="connsiteX4" fmla="*/ 58834 w 103032"/>
                <a:gd name="connsiteY4" fmla="*/ 109592 h 109517"/>
                <a:gd name="connsiteX5" fmla="*/ 103265 w 103032"/>
                <a:gd name="connsiteY5" fmla="*/ 78370 h 109517"/>
                <a:gd name="connsiteX6" fmla="*/ 99182 w 103032"/>
                <a:gd name="connsiteY6" fmla="*/ 75007 h 109517"/>
                <a:gd name="connsiteX7" fmla="*/ 94859 w 103032"/>
                <a:gd name="connsiteY7" fmla="*/ 78850 h 109517"/>
                <a:gd name="connsiteX8" fmla="*/ 60515 w 103032"/>
                <a:gd name="connsiteY8" fmla="*/ 101906 h 109517"/>
                <a:gd name="connsiteX9" fmla="*/ 31214 w 103032"/>
                <a:gd name="connsiteY9" fmla="*/ 87736 h 109517"/>
                <a:gd name="connsiteX10" fmla="*/ 22088 w 103032"/>
                <a:gd name="connsiteY10" fmla="*/ 52431 h 109517"/>
                <a:gd name="connsiteX11" fmla="*/ 96540 w 103032"/>
                <a:gd name="connsiteY11" fmla="*/ 52431 h 109517"/>
                <a:gd name="connsiteX12" fmla="*/ 22328 w 103032"/>
                <a:gd name="connsiteY12" fmla="*/ 46187 h 109517"/>
                <a:gd name="connsiteX13" fmla="*/ 55712 w 103032"/>
                <a:gd name="connsiteY13" fmla="*/ 6799 h 109517"/>
                <a:gd name="connsiteX14" fmla="*/ 86453 w 103032"/>
                <a:gd name="connsiteY14" fmla="*/ 46187 h 109517"/>
                <a:gd name="connsiteX15" fmla="*/ 22328 w 103032"/>
                <a:gd name="connsiteY15" fmla="*/ 46187 h 1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032" h="109517">
                  <a:moveTo>
                    <a:pt x="96540" y="52431"/>
                  </a:moveTo>
                  <a:cubicBezTo>
                    <a:pt x="101584" y="52431"/>
                    <a:pt x="103265" y="52431"/>
                    <a:pt x="103265" y="47148"/>
                  </a:cubicBezTo>
                  <a:cubicBezTo>
                    <a:pt x="103265" y="26013"/>
                    <a:pt x="91497" y="74"/>
                    <a:pt x="55712" y="74"/>
                  </a:cubicBezTo>
                  <a:cubicBezTo>
                    <a:pt x="24249" y="74"/>
                    <a:pt x="232" y="25052"/>
                    <a:pt x="232" y="54593"/>
                  </a:cubicBezTo>
                  <a:cubicBezTo>
                    <a:pt x="232" y="85094"/>
                    <a:pt x="26891" y="109592"/>
                    <a:pt x="58834" y="109592"/>
                  </a:cubicBezTo>
                  <a:cubicBezTo>
                    <a:pt x="91257" y="109592"/>
                    <a:pt x="103265" y="83653"/>
                    <a:pt x="103265" y="78370"/>
                  </a:cubicBezTo>
                  <a:cubicBezTo>
                    <a:pt x="103265" y="77409"/>
                    <a:pt x="102785" y="75007"/>
                    <a:pt x="99182" y="75007"/>
                  </a:cubicBezTo>
                  <a:cubicBezTo>
                    <a:pt x="96060" y="75007"/>
                    <a:pt x="95580" y="76448"/>
                    <a:pt x="94859" y="78850"/>
                  </a:cubicBezTo>
                  <a:cubicBezTo>
                    <a:pt x="87414" y="98304"/>
                    <a:pt x="69161" y="101906"/>
                    <a:pt x="60515" y="101906"/>
                  </a:cubicBezTo>
                  <a:cubicBezTo>
                    <a:pt x="49227" y="101906"/>
                    <a:pt x="38419" y="96863"/>
                    <a:pt x="31214" y="87736"/>
                  </a:cubicBezTo>
                  <a:cubicBezTo>
                    <a:pt x="22328" y="76448"/>
                    <a:pt x="22088" y="61798"/>
                    <a:pt x="22088" y="52431"/>
                  </a:cubicBezTo>
                  <a:lnTo>
                    <a:pt x="96540" y="52431"/>
                  </a:lnTo>
                  <a:close/>
                  <a:moveTo>
                    <a:pt x="22328" y="46187"/>
                  </a:moveTo>
                  <a:cubicBezTo>
                    <a:pt x="24970" y="12323"/>
                    <a:pt x="46585" y="6799"/>
                    <a:pt x="55712" y="6799"/>
                  </a:cubicBezTo>
                  <a:cubicBezTo>
                    <a:pt x="85253" y="6799"/>
                    <a:pt x="86213" y="40183"/>
                    <a:pt x="86453" y="46187"/>
                  </a:cubicBezTo>
                  <a:lnTo>
                    <a:pt x="22328" y="46187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7740EF93-9B54-A745-826E-BA0313A4647D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9249669" y="4618835"/>
              <a:ext cx="101351" cy="109517"/>
            </a:xfrm>
            <a:custGeom>
              <a:avLst/>
              <a:gdLst>
                <a:gd name="connsiteX0" fmla="*/ 82614 w 101351"/>
                <a:gd name="connsiteY0" fmla="*/ 11362 h 109517"/>
                <a:gd name="connsiteX1" fmla="*/ 75889 w 101351"/>
                <a:gd name="connsiteY1" fmla="*/ 21930 h 109517"/>
                <a:gd name="connsiteX2" fmla="*/ 87177 w 101351"/>
                <a:gd name="connsiteY2" fmla="*/ 33218 h 109517"/>
                <a:gd name="connsiteX3" fmla="*/ 98706 w 101351"/>
                <a:gd name="connsiteY3" fmla="*/ 21450 h 109517"/>
                <a:gd name="connsiteX4" fmla="*/ 58597 w 101351"/>
                <a:gd name="connsiteY4" fmla="*/ 74 h 109517"/>
                <a:gd name="connsiteX5" fmla="*/ 236 w 101351"/>
                <a:gd name="connsiteY5" fmla="*/ 55313 h 109517"/>
                <a:gd name="connsiteX6" fmla="*/ 57396 w 101351"/>
                <a:gd name="connsiteY6" fmla="*/ 109592 h 109517"/>
                <a:gd name="connsiteX7" fmla="*/ 101588 w 101351"/>
                <a:gd name="connsiteY7" fmla="*/ 78370 h 109517"/>
                <a:gd name="connsiteX8" fmla="*/ 97505 w 101351"/>
                <a:gd name="connsiteY8" fmla="*/ 75488 h 109517"/>
                <a:gd name="connsiteX9" fmla="*/ 92941 w 101351"/>
                <a:gd name="connsiteY9" fmla="*/ 79571 h 109517"/>
                <a:gd name="connsiteX10" fmla="*/ 60278 w 101351"/>
                <a:gd name="connsiteY10" fmla="*/ 101906 h 109517"/>
                <a:gd name="connsiteX11" fmla="*/ 22091 w 101351"/>
                <a:gd name="connsiteY11" fmla="*/ 55073 h 109517"/>
                <a:gd name="connsiteX12" fmla="*/ 59318 w 101351"/>
                <a:gd name="connsiteY12" fmla="*/ 7760 h 109517"/>
                <a:gd name="connsiteX13" fmla="*/ 82614 w 101351"/>
                <a:gd name="connsiteY13" fmla="*/ 11362 h 1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351" h="109517">
                  <a:moveTo>
                    <a:pt x="82614" y="11362"/>
                  </a:moveTo>
                  <a:cubicBezTo>
                    <a:pt x="78291" y="13284"/>
                    <a:pt x="75889" y="17126"/>
                    <a:pt x="75889" y="21930"/>
                  </a:cubicBezTo>
                  <a:cubicBezTo>
                    <a:pt x="75889" y="28414"/>
                    <a:pt x="80453" y="33218"/>
                    <a:pt x="87177" y="33218"/>
                  </a:cubicBezTo>
                  <a:cubicBezTo>
                    <a:pt x="93662" y="33218"/>
                    <a:pt x="98706" y="29135"/>
                    <a:pt x="98706" y="21450"/>
                  </a:cubicBezTo>
                  <a:cubicBezTo>
                    <a:pt x="98706" y="74"/>
                    <a:pt x="65322" y="74"/>
                    <a:pt x="58597" y="74"/>
                  </a:cubicBezTo>
                  <a:cubicBezTo>
                    <a:pt x="22572" y="74"/>
                    <a:pt x="236" y="27694"/>
                    <a:pt x="236" y="55313"/>
                  </a:cubicBezTo>
                  <a:cubicBezTo>
                    <a:pt x="236" y="85575"/>
                    <a:pt x="25934" y="109592"/>
                    <a:pt x="57396" y="109592"/>
                  </a:cubicBezTo>
                  <a:cubicBezTo>
                    <a:pt x="93182" y="109592"/>
                    <a:pt x="101588" y="81252"/>
                    <a:pt x="101588" y="78370"/>
                  </a:cubicBezTo>
                  <a:cubicBezTo>
                    <a:pt x="101588" y="75488"/>
                    <a:pt x="98465" y="75488"/>
                    <a:pt x="97505" y="75488"/>
                  </a:cubicBezTo>
                  <a:cubicBezTo>
                    <a:pt x="94383" y="75488"/>
                    <a:pt x="94142" y="76208"/>
                    <a:pt x="92941" y="79571"/>
                  </a:cubicBezTo>
                  <a:cubicBezTo>
                    <a:pt x="87658" y="94461"/>
                    <a:pt x="74929" y="101906"/>
                    <a:pt x="60278" y="101906"/>
                  </a:cubicBezTo>
                  <a:cubicBezTo>
                    <a:pt x="43707" y="101906"/>
                    <a:pt x="22091" y="89658"/>
                    <a:pt x="22091" y="55073"/>
                  </a:cubicBezTo>
                  <a:cubicBezTo>
                    <a:pt x="22091" y="24572"/>
                    <a:pt x="36982" y="7760"/>
                    <a:pt x="59318" y="7760"/>
                  </a:cubicBezTo>
                  <a:cubicBezTo>
                    <a:pt x="62440" y="7760"/>
                    <a:pt x="73968" y="7760"/>
                    <a:pt x="82614" y="11362"/>
                  </a:cubicBez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A13F19DD-F4F1-2225-0A36-75BA6C9AEF9A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9466269" y="4618835"/>
              <a:ext cx="119844" cy="109517"/>
            </a:xfrm>
            <a:custGeom>
              <a:avLst/>
              <a:gdLst>
                <a:gd name="connsiteX0" fmla="*/ 94149 w 119844"/>
                <a:gd name="connsiteY0" fmla="*/ 42825 h 109517"/>
                <a:gd name="connsiteX1" fmla="*/ 83101 w 119844"/>
                <a:gd name="connsiteY1" fmla="*/ 12083 h 109517"/>
                <a:gd name="connsiteX2" fmla="*/ 47556 w 119844"/>
                <a:gd name="connsiteY2" fmla="*/ 74 h 109517"/>
                <a:gd name="connsiteX3" fmla="*/ 8648 w 119844"/>
                <a:gd name="connsiteY3" fmla="*/ 23371 h 109517"/>
                <a:gd name="connsiteX4" fmla="*/ 20176 w 119844"/>
                <a:gd name="connsiteY4" fmla="*/ 35139 h 109517"/>
                <a:gd name="connsiteX5" fmla="*/ 31464 w 119844"/>
                <a:gd name="connsiteY5" fmla="*/ 23851 h 109517"/>
                <a:gd name="connsiteX6" fmla="*/ 23058 w 119844"/>
                <a:gd name="connsiteY6" fmla="*/ 12803 h 109517"/>
                <a:gd name="connsiteX7" fmla="*/ 47075 w 119844"/>
                <a:gd name="connsiteY7" fmla="*/ 6799 h 109517"/>
                <a:gd name="connsiteX8" fmla="*/ 75175 w 119844"/>
                <a:gd name="connsiteY8" fmla="*/ 35860 h 109517"/>
                <a:gd name="connsiteX9" fmla="*/ 75175 w 119844"/>
                <a:gd name="connsiteY9" fmla="*/ 43305 h 109517"/>
                <a:gd name="connsiteX10" fmla="*/ 28582 w 119844"/>
                <a:gd name="connsiteY10" fmla="*/ 50990 h 109517"/>
                <a:gd name="connsiteX11" fmla="*/ 242 w 119844"/>
                <a:gd name="connsiteY11" fmla="*/ 82933 h 109517"/>
                <a:gd name="connsiteX12" fmla="*/ 42272 w 119844"/>
                <a:gd name="connsiteY12" fmla="*/ 109592 h 109517"/>
                <a:gd name="connsiteX13" fmla="*/ 77817 w 119844"/>
                <a:gd name="connsiteY13" fmla="*/ 89418 h 109517"/>
                <a:gd name="connsiteX14" fmla="*/ 96310 w 119844"/>
                <a:gd name="connsiteY14" fmla="*/ 108391 h 109517"/>
                <a:gd name="connsiteX15" fmla="*/ 120087 w 119844"/>
                <a:gd name="connsiteY15" fmla="*/ 85575 h 109517"/>
                <a:gd name="connsiteX16" fmla="*/ 120087 w 119844"/>
                <a:gd name="connsiteY16" fmla="*/ 72365 h 109517"/>
                <a:gd name="connsiteX17" fmla="*/ 111921 w 119844"/>
                <a:gd name="connsiteY17" fmla="*/ 72365 h 109517"/>
                <a:gd name="connsiteX18" fmla="*/ 111921 w 119844"/>
                <a:gd name="connsiteY18" fmla="*/ 85335 h 109517"/>
                <a:gd name="connsiteX19" fmla="*/ 103035 w 119844"/>
                <a:gd name="connsiteY19" fmla="*/ 99264 h 109517"/>
                <a:gd name="connsiteX20" fmla="*/ 94149 w 119844"/>
                <a:gd name="connsiteY20" fmla="*/ 84854 h 109517"/>
                <a:gd name="connsiteX21" fmla="*/ 94149 w 119844"/>
                <a:gd name="connsiteY21" fmla="*/ 42825 h 109517"/>
                <a:gd name="connsiteX22" fmla="*/ 75175 w 119844"/>
                <a:gd name="connsiteY22" fmla="*/ 73326 h 109517"/>
                <a:gd name="connsiteX23" fmla="*/ 44193 w 119844"/>
                <a:gd name="connsiteY23" fmla="*/ 102867 h 109517"/>
                <a:gd name="connsiteX24" fmla="*/ 20416 w 119844"/>
                <a:gd name="connsiteY24" fmla="*/ 82933 h 109517"/>
                <a:gd name="connsiteX25" fmla="*/ 75175 w 119844"/>
                <a:gd name="connsiteY25" fmla="*/ 49549 h 109517"/>
                <a:gd name="connsiteX26" fmla="*/ 75175 w 119844"/>
                <a:gd name="connsiteY26" fmla="*/ 73326 h 1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9844" h="109517">
                  <a:moveTo>
                    <a:pt x="94149" y="42825"/>
                  </a:moveTo>
                  <a:cubicBezTo>
                    <a:pt x="94149" y="30096"/>
                    <a:pt x="94149" y="20969"/>
                    <a:pt x="83101" y="12083"/>
                  </a:cubicBezTo>
                  <a:cubicBezTo>
                    <a:pt x="73254" y="3917"/>
                    <a:pt x="61726" y="74"/>
                    <a:pt x="47556" y="74"/>
                  </a:cubicBezTo>
                  <a:cubicBezTo>
                    <a:pt x="24740" y="74"/>
                    <a:pt x="8648" y="8721"/>
                    <a:pt x="8648" y="23371"/>
                  </a:cubicBezTo>
                  <a:cubicBezTo>
                    <a:pt x="8648" y="31056"/>
                    <a:pt x="13932" y="35139"/>
                    <a:pt x="20176" y="35139"/>
                  </a:cubicBezTo>
                  <a:cubicBezTo>
                    <a:pt x="26661" y="35139"/>
                    <a:pt x="31464" y="30336"/>
                    <a:pt x="31464" y="23851"/>
                  </a:cubicBezTo>
                  <a:cubicBezTo>
                    <a:pt x="31464" y="19768"/>
                    <a:pt x="29543" y="14725"/>
                    <a:pt x="23058" y="12803"/>
                  </a:cubicBezTo>
                  <a:cubicBezTo>
                    <a:pt x="31704" y="6799"/>
                    <a:pt x="45634" y="6799"/>
                    <a:pt x="47075" y="6799"/>
                  </a:cubicBezTo>
                  <a:cubicBezTo>
                    <a:pt x="60525" y="6799"/>
                    <a:pt x="75175" y="15685"/>
                    <a:pt x="75175" y="35860"/>
                  </a:cubicBezTo>
                  <a:lnTo>
                    <a:pt x="75175" y="43305"/>
                  </a:lnTo>
                  <a:cubicBezTo>
                    <a:pt x="61966" y="43785"/>
                    <a:pt x="46115" y="44506"/>
                    <a:pt x="28582" y="50990"/>
                  </a:cubicBezTo>
                  <a:cubicBezTo>
                    <a:pt x="6967" y="58916"/>
                    <a:pt x="242" y="72125"/>
                    <a:pt x="242" y="82933"/>
                  </a:cubicBezTo>
                  <a:cubicBezTo>
                    <a:pt x="242" y="103588"/>
                    <a:pt x="25220" y="109592"/>
                    <a:pt x="42272" y="109592"/>
                  </a:cubicBezTo>
                  <a:cubicBezTo>
                    <a:pt x="61485" y="109592"/>
                    <a:pt x="72773" y="98784"/>
                    <a:pt x="77817" y="89418"/>
                  </a:cubicBezTo>
                  <a:cubicBezTo>
                    <a:pt x="78778" y="99264"/>
                    <a:pt x="85262" y="108391"/>
                    <a:pt x="96310" y="108391"/>
                  </a:cubicBezTo>
                  <a:cubicBezTo>
                    <a:pt x="96790" y="108391"/>
                    <a:pt x="120087" y="108391"/>
                    <a:pt x="120087" y="85575"/>
                  </a:cubicBezTo>
                  <a:lnTo>
                    <a:pt x="120087" y="72365"/>
                  </a:lnTo>
                  <a:lnTo>
                    <a:pt x="111921" y="72365"/>
                  </a:lnTo>
                  <a:lnTo>
                    <a:pt x="111921" y="85335"/>
                  </a:lnTo>
                  <a:cubicBezTo>
                    <a:pt x="111921" y="87736"/>
                    <a:pt x="111921" y="99264"/>
                    <a:pt x="103035" y="99264"/>
                  </a:cubicBezTo>
                  <a:cubicBezTo>
                    <a:pt x="94149" y="99264"/>
                    <a:pt x="94149" y="87977"/>
                    <a:pt x="94149" y="84854"/>
                  </a:cubicBezTo>
                  <a:lnTo>
                    <a:pt x="94149" y="42825"/>
                  </a:lnTo>
                  <a:close/>
                  <a:moveTo>
                    <a:pt x="75175" y="73326"/>
                  </a:moveTo>
                  <a:cubicBezTo>
                    <a:pt x="75175" y="96382"/>
                    <a:pt x="55001" y="102867"/>
                    <a:pt x="44193" y="102867"/>
                  </a:cubicBezTo>
                  <a:cubicBezTo>
                    <a:pt x="31945" y="102867"/>
                    <a:pt x="20416" y="94701"/>
                    <a:pt x="20416" y="82933"/>
                  </a:cubicBezTo>
                  <a:cubicBezTo>
                    <a:pt x="20416" y="69724"/>
                    <a:pt x="31945" y="51231"/>
                    <a:pt x="75175" y="49549"/>
                  </a:cubicBezTo>
                  <a:lnTo>
                    <a:pt x="75175" y="73326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075E195E-AC77-D7DF-F3E5-821C730582AB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9603273" y="4564076"/>
              <a:ext cx="52356" cy="161874"/>
            </a:xfrm>
            <a:custGeom>
              <a:avLst/>
              <a:gdLst>
                <a:gd name="connsiteX0" fmla="*/ 37473 w 52356"/>
                <a:gd name="connsiteY0" fmla="*/ 13764 h 161874"/>
                <a:gd name="connsiteX1" fmla="*/ 23543 w 52356"/>
                <a:gd name="connsiteY1" fmla="*/ 74 h 161874"/>
                <a:gd name="connsiteX2" fmla="*/ 9853 w 52356"/>
                <a:gd name="connsiteY2" fmla="*/ 13764 h 161874"/>
                <a:gd name="connsiteX3" fmla="*/ 23543 w 52356"/>
                <a:gd name="connsiteY3" fmla="*/ 27694 h 161874"/>
                <a:gd name="connsiteX4" fmla="*/ 37473 w 52356"/>
                <a:gd name="connsiteY4" fmla="*/ 13764 h 161874"/>
                <a:gd name="connsiteX5" fmla="*/ 967 w 52356"/>
                <a:gd name="connsiteY5" fmla="*/ 58676 h 161874"/>
                <a:gd name="connsiteX6" fmla="*/ 967 w 52356"/>
                <a:gd name="connsiteY6" fmla="*/ 67322 h 161874"/>
                <a:gd name="connsiteX7" fmla="*/ 18259 w 52356"/>
                <a:gd name="connsiteY7" fmla="*/ 80531 h 161874"/>
                <a:gd name="connsiteX8" fmla="*/ 18259 w 52356"/>
                <a:gd name="connsiteY8" fmla="*/ 142975 h 161874"/>
                <a:gd name="connsiteX9" fmla="*/ 246 w 52356"/>
                <a:gd name="connsiteY9" fmla="*/ 153303 h 161874"/>
                <a:gd name="connsiteX10" fmla="*/ 246 w 52356"/>
                <a:gd name="connsiteY10" fmla="*/ 161949 h 161874"/>
                <a:gd name="connsiteX11" fmla="*/ 27145 w 52356"/>
                <a:gd name="connsiteY11" fmla="*/ 160988 h 161874"/>
                <a:gd name="connsiteX12" fmla="*/ 52603 w 52356"/>
                <a:gd name="connsiteY12" fmla="*/ 161949 h 161874"/>
                <a:gd name="connsiteX13" fmla="*/ 52603 w 52356"/>
                <a:gd name="connsiteY13" fmla="*/ 153303 h 161874"/>
                <a:gd name="connsiteX14" fmla="*/ 36272 w 52356"/>
                <a:gd name="connsiteY14" fmla="*/ 143216 h 161874"/>
                <a:gd name="connsiteX15" fmla="*/ 36272 w 52356"/>
                <a:gd name="connsiteY15" fmla="*/ 56034 h 161874"/>
                <a:gd name="connsiteX16" fmla="*/ 967 w 52356"/>
                <a:gd name="connsiteY16" fmla="*/ 58676 h 16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56" h="161874">
                  <a:moveTo>
                    <a:pt x="37473" y="13764"/>
                  </a:moveTo>
                  <a:cubicBezTo>
                    <a:pt x="37473" y="6799"/>
                    <a:pt x="31708" y="74"/>
                    <a:pt x="23543" y="74"/>
                  </a:cubicBezTo>
                  <a:cubicBezTo>
                    <a:pt x="16338" y="74"/>
                    <a:pt x="9853" y="5839"/>
                    <a:pt x="9853" y="13764"/>
                  </a:cubicBezTo>
                  <a:cubicBezTo>
                    <a:pt x="9853" y="22410"/>
                    <a:pt x="16818" y="27694"/>
                    <a:pt x="23543" y="27694"/>
                  </a:cubicBezTo>
                  <a:cubicBezTo>
                    <a:pt x="31228" y="27694"/>
                    <a:pt x="37473" y="21690"/>
                    <a:pt x="37473" y="13764"/>
                  </a:cubicBezTo>
                  <a:close/>
                  <a:moveTo>
                    <a:pt x="967" y="58676"/>
                  </a:moveTo>
                  <a:lnTo>
                    <a:pt x="967" y="67322"/>
                  </a:lnTo>
                  <a:cubicBezTo>
                    <a:pt x="16097" y="67322"/>
                    <a:pt x="18259" y="68763"/>
                    <a:pt x="18259" y="80531"/>
                  </a:cubicBezTo>
                  <a:lnTo>
                    <a:pt x="18259" y="142975"/>
                  </a:lnTo>
                  <a:cubicBezTo>
                    <a:pt x="18259" y="153303"/>
                    <a:pt x="15857" y="153303"/>
                    <a:pt x="246" y="153303"/>
                  </a:cubicBezTo>
                  <a:lnTo>
                    <a:pt x="246" y="161949"/>
                  </a:lnTo>
                  <a:cubicBezTo>
                    <a:pt x="727" y="161949"/>
                    <a:pt x="17538" y="160988"/>
                    <a:pt x="27145" y="160988"/>
                  </a:cubicBezTo>
                  <a:cubicBezTo>
                    <a:pt x="35551" y="160988"/>
                    <a:pt x="44197" y="161228"/>
                    <a:pt x="52603" y="161949"/>
                  </a:cubicBezTo>
                  <a:lnTo>
                    <a:pt x="52603" y="153303"/>
                  </a:lnTo>
                  <a:cubicBezTo>
                    <a:pt x="38673" y="153303"/>
                    <a:pt x="36272" y="153303"/>
                    <a:pt x="36272" y="143216"/>
                  </a:cubicBezTo>
                  <a:lnTo>
                    <a:pt x="36272" y="56034"/>
                  </a:lnTo>
                  <a:lnTo>
                    <a:pt x="967" y="58676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0D031FC8-F5F6-B815-C388-D83D82489E11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9680948" y="4559273"/>
              <a:ext cx="54038" cy="166677"/>
            </a:xfrm>
            <a:custGeom>
              <a:avLst/>
              <a:gdLst>
                <a:gd name="connsiteX0" fmla="*/ 36274 w 54038"/>
                <a:gd name="connsiteY0" fmla="*/ 74 h 166677"/>
                <a:gd name="connsiteX1" fmla="*/ 248 w 54038"/>
                <a:gd name="connsiteY1" fmla="*/ 2716 h 166677"/>
                <a:gd name="connsiteX2" fmla="*/ 248 w 54038"/>
                <a:gd name="connsiteY2" fmla="*/ 11362 h 166677"/>
                <a:gd name="connsiteX3" fmla="*/ 18261 w 54038"/>
                <a:gd name="connsiteY3" fmla="*/ 24812 h 166677"/>
                <a:gd name="connsiteX4" fmla="*/ 18261 w 54038"/>
                <a:gd name="connsiteY4" fmla="*/ 147779 h 166677"/>
                <a:gd name="connsiteX5" fmla="*/ 248 w 54038"/>
                <a:gd name="connsiteY5" fmla="*/ 158106 h 166677"/>
                <a:gd name="connsiteX6" fmla="*/ 248 w 54038"/>
                <a:gd name="connsiteY6" fmla="*/ 166752 h 166677"/>
                <a:gd name="connsiteX7" fmla="*/ 27147 w 54038"/>
                <a:gd name="connsiteY7" fmla="*/ 165792 h 166677"/>
                <a:gd name="connsiteX8" fmla="*/ 54287 w 54038"/>
                <a:gd name="connsiteY8" fmla="*/ 166752 h 166677"/>
                <a:gd name="connsiteX9" fmla="*/ 54287 w 54038"/>
                <a:gd name="connsiteY9" fmla="*/ 158106 h 166677"/>
                <a:gd name="connsiteX10" fmla="*/ 36274 w 54038"/>
                <a:gd name="connsiteY10" fmla="*/ 147779 h 166677"/>
                <a:gd name="connsiteX11" fmla="*/ 36274 w 54038"/>
                <a:gd name="connsiteY11" fmla="*/ 74 h 16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38" h="166677">
                  <a:moveTo>
                    <a:pt x="36274" y="74"/>
                  </a:moveTo>
                  <a:lnTo>
                    <a:pt x="248" y="2716"/>
                  </a:lnTo>
                  <a:lnTo>
                    <a:pt x="248" y="11362"/>
                  </a:lnTo>
                  <a:cubicBezTo>
                    <a:pt x="16340" y="11362"/>
                    <a:pt x="18261" y="13044"/>
                    <a:pt x="18261" y="24812"/>
                  </a:cubicBezTo>
                  <a:lnTo>
                    <a:pt x="18261" y="147779"/>
                  </a:lnTo>
                  <a:cubicBezTo>
                    <a:pt x="18261" y="158106"/>
                    <a:pt x="15860" y="158106"/>
                    <a:pt x="248" y="158106"/>
                  </a:cubicBezTo>
                  <a:lnTo>
                    <a:pt x="248" y="166752"/>
                  </a:lnTo>
                  <a:cubicBezTo>
                    <a:pt x="729" y="166752"/>
                    <a:pt x="17541" y="165792"/>
                    <a:pt x="27147" y="165792"/>
                  </a:cubicBezTo>
                  <a:cubicBezTo>
                    <a:pt x="36274" y="165792"/>
                    <a:pt x="45160" y="166032"/>
                    <a:pt x="54287" y="166752"/>
                  </a:cubicBezTo>
                  <a:lnTo>
                    <a:pt x="54287" y="158106"/>
                  </a:lnTo>
                  <a:cubicBezTo>
                    <a:pt x="38676" y="158106"/>
                    <a:pt x="36274" y="158106"/>
                    <a:pt x="36274" y="147779"/>
                  </a:cubicBezTo>
                  <a:lnTo>
                    <a:pt x="36274" y="74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E0B00F55-1640-A0FC-E04A-4C4162FF7649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9754539" y="4618835"/>
              <a:ext cx="103032" cy="109517"/>
            </a:xfrm>
            <a:custGeom>
              <a:avLst/>
              <a:gdLst>
                <a:gd name="connsiteX0" fmla="*/ 96559 w 103032"/>
                <a:gd name="connsiteY0" fmla="*/ 52431 h 109517"/>
                <a:gd name="connsiteX1" fmla="*/ 103284 w 103032"/>
                <a:gd name="connsiteY1" fmla="*/ 47148 h 109517"/>
                <a:gd name="connsiteX2" fmla="*/ 55730 w 103032"/>
                <a:gd name="connsiteY2" fmla="*/ 74 h 109517"/>
                <a:gd name="connsiteX3" fmla="*/ 251 w 103032"/>
                <a:gd name="connsiteY3" fmla="*/ 54593 h 109517"/>
                <a:gd name="connsiteX4" fmla="*/ 58852 w 103032"/>
                <a:gd name="connsiteY4" fmla="*/ 109592 h 109517"/>
                <a:gd name="connsiteX5" fmla="*/ 103284 w 103032"/>
                <a:gd name="connsiteY5" fmla="*/ 78370 h 109517"/>
                <a:gd name="connsiteX6" fmla="*/ 99201 w 103032"/>
                <a:gd name="connsiteY6" fmla="*/ 75007 h 109517"/>
                <a:gd name="connsiteX7" fmla="*/ 94878 w 103032"/>
                <a:gd name="connsiteY7" fmla="*/ 78850 h 109517"/>
                <a:gd name="connsiteX8" fmla="*/ 60533 w 103032"/>
                <a:gd name="connsiteY8" fmla="*/ 101906 h 109517"/>
                <a:gd name="connsiteX9" fmla="*/ 31233 w 103032"/>
                <a:gd name="connsiteY9" fmla="*/ 87736 h 109517"/>
                <a:gd name="connsiteX10" fmla="*/ 22106 w 103032"/>
                <a:gd name="connsiteY10" fmla="*/ 52431 h 109517"/>
                <a:gd name="connsiteX11" fmla="*/ 96559 w 103032"/>
                <a:gd name="connsiteY11" fmla="*/ 52431 h 109517"/>
                <a:gd name="connsiteX12" fmla="*/ 22346 w 103032"/>
                <a:gd name="connsiteY12" fmla="*/ 46187 h 109517"/>
                <a:gd name="connsiteX13" fmla="*/ 55730 w 103032"/>
                <a:gd name="connsiteY13" fmla="*/ 6799 h 109517"/>
                <a:gd name="connsiteX14" fmla="*/ 86472 w 103032"/>
                <a:gd name="connsiteY14" fmla="*/ 46187 h 109517"/>
                <a:gd name="connsiteX15" fmla="*/ 22346 w 103032"/>
                <a:gd name="connsiteY15" fmla="*/ 46187 h 1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032" h="109517">
                  <a:moveTo>
                    <a:pt x="96559" y="52431"/>
                  </a:moveTo>
                  <a:cubicBezTo>
                    <a:pt x="101602" y="52431"/>
                    <a:pt x="103284" y="52431"/>
                    <a:pt x="103284" y="47148"/>
                  </a:cubicBezTo>
                  <a:cubicBezTo>
                    <a:pt x="103284" y="26013"/>
                    <a:pt x="91515" y="74"/>
                    <a:pt x="55730" y="74"/>
                  </a:cubicBezTo>
                  <a:cubicBezTo>
                    <a:pt x="24268" y="74"/>
                    <a:pt x="251" y="25052"/>
                    <a:pt x="251" y="54593"/>
                  </a:cubicBezTo>
                  <a:cubicBezTo>
                    <a:pt x="251" y="85094"/>
                    <a:pt x="26910" y="109592"/>
                    <a:pt x="58852" y="109592"/>
                  </a:cubicBezTo>
                  <a:cubicBezTo>
                    <a:pt x="91275" y="109592"/>
                    <a:pt x="103284" y="83653"/>
                    <a:pt x="103284" y="78370"/>
                  </a:cubicBezTo>
                  <a:cubicBezTo>
                    <a:pt x="103284" y="77409"/>
                    <a:pt x="102803" y="75007"/>
                    <a:pt x="99201" y="75007"/>
                  </a:cubicBezTo>
                  <a:cubicBezTo>
                    <a:pt x="96078" y="75007"/>
                    <a:pt x="95598" y="76448"/>
                    <a:pt x="94878" y="78850"/>
                  </a:cubicBezTo>
                  <a:cubicBezTo>
                    <a:pt x="87432" y="98304"/>
                    <a:pt x="69179" y="101906"/>
                    <a:pt x="60533" y="101906"/>
                  </a:cubicBezTo>
                  <a:cubicBezTo>
                    <a:pt x="49245" y="101906"/>
                    <a:pt x="38438" y="96863"/>
                    <a:pt x="31233" y="87736"/>
                  </a:cubicBezTo>
                  <a:cubicBezTo>
                    <a:pt x="22346" y="76448"/>
                    <a:pt x="22106" y="61798"/>
                    <a:pt x="22106" y="52431"/>
                  </a:cubicBezTo>
                  <a:lnTo>
                    <a:pt x="96559" y="52431"/>
                  </a:lnTo>
                  <a:close/>
                  <a:moveTo>
                    <a:pt x="22346" y="46187"/>
                  </a:moveTo>
                  <a:cubicBezTo>
                    <a:pt x="24988" y="12323"/>
                    <a:pt x="46603" y="6799"/>
                    <a:pt x="55730" y="6799"/>
                  </a:cubicBezTo>
                  <a:cubicBezTo>
                    <a:pt x="85271" y="6799"/>
                    <a:pt x="86231" y="40183"/>
                    <a:pt x="86472" y="46187"/>
                  </a:cubicBezTo>
                  <a:lnTo>
                    <a:pt x="22346" y="46187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774956E2-0E8D-F2BA-4CB1-CEA022A8254B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9874129" y="4578246"/>
              <a:ext cx="83098" cy="150106"/>
            </a:xfrm>
            <a:custGeom>
              <a:avLst/>
              <a:gdLst>
                <a:gd name="connsiteX0" fmla="*/ 41563 w 83098"/>
                <a:gd name="connsiteY0" fmla="*/ 52912 h 150106"/>
                <a:gd name="connsiteX1" fmla="*/ 79030 w 83098"/>
                <a:gd name="connsiteY1" fmla="*/ 52912 h 150106"/>
                <a:gd name="connsiteX2" fmla="*/ 79030 w 83098"/>
                <a:gd name="connsiteY2" fmla="*/ 44266 h 150106"/>
                <a:gd name="connsiteX3" fmla="*/ 41563 w 83098"/>
                <a:gd name="connsiteY3" fmla="*/ 44266 h 150106"/>
                <a:gd name="connsiteX4" fmla="*/ 41563 w 83098"/>
                <a:gd name="connsiteY4" fmla="*/ 74 h 150106"/>
                <a:gd name="connsiteX5" fmla="*/ 33398 w 83098"/>
                <a:gd name="connsiteY5" fmla="*/ 74 h 150106"/>
                <a:gd name="connsiteX6" fmla="*/ 254 w 83098"/>
                <a:gd name="connsiteY6" fmla="*/ 46187 h 150106"/>
                <a:gd name="connsiteX7" fmla="*/ 254 w 83098"/>
                <a:gd name="connsiteY7" fmla="*/ 52912 h 150106"/>
                <a:gd name="connsiteX8" fmla="*/ 22590 w 83098"/>
                <a:gd name="connsiteY8" fmla="*/ 52912 h 150106"/>
                <a:gd name="connsiteX9" fmla="*/ 22590 w 83098"/>
                <a:gd name="connsiteY9" fmla="*/ 117758 h 150106"/>
                <a:gd name="connsiteX10" fmla="*/ 56214 w 83098"/>
                <a:gd name="connsiteY10" fmla="*/ 150180 h 150106"/>
                <a:gd name="connsiteX11" fmla="*/ 83353 w 83098"/>
                <a:gd name="connsiteY11" fmla="*/ 117517 h 150106"/>
                <a:gd name="connsiteX12" fmla="*/ 83353 w 83098"/>
                <a:gd name="connsiteY12" fmla="*/ 104308 h 150106"/>
                <a:gd name="connsiteX13" fmla="*/ 75187 w 83098"/>
                <a:gd name="connsiteY13" fmla="*/ 104308 h 150106"/>
                <a:gd name="connsiteX14" fmla="*/ 75187 w 83098"/>
                <a:gd name="connsiteY14" fmla="*/ 117277 h 150106"/>
                <a:gd name="connsiteX15" fmla="*/ 58135 w 83098"/>
                <a:gd name="connsiteY15" fmla="*/ 142495 h 150106"/>
                <a:gd name="connsiteX16" fmla="*/ 41563 w 83098"/>
                <a:gd name="connsiteY16" fmla="*/ 117998 h 150106"/>
                <a:gd name="connsiteX17" fmla="*/ 41563 w 83098"/>
                <a:gd name="connsiteY17" fmla="*/ 52912 h 15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098" h="150106">
                  <a:moveTo>
                    <a:pt x="41563" y="52912"/>
                  </a:moveTo>
                  <a:lnTo>
                    <a:pt x="79030" y="52912"/>
                  </a:lnTo>
                  <a:lnTo>
                    <a:pt x="79030" y="44266"/>
                  </a:lnTo>
                  <a:lnTo>
                    <a:pt x="41563" y="44266"/>
                  </a:lnTo>
                  <a:lnTo>
                    <a:pt x="41563" y="74"/>
                  </a:lnTo>
                  <a:lnTo>
                    <a:pt x="33398" y="74"/>
                  </a:lnTo>
                  <a:cubicBezTo>
                    <a:pt x="33158" y="21690"/>
                    <a:pt x="23311" y="45467"/>
                    <a:pt x="254" y="46187"/>
                  </a:cubicBezTo>
                  <a:lnTo>
                    <a:pt x="254" y="52912"/>
                  </a:lnTo>
                  <a:lnTo>
                    <a:pt x="22590" y="52912"/>
                  </a:lnTo>
                  <a:lnTo>
                    <a:pt x="22590" y="117758"/>
                  </a:lnTo>
                  <a:cubicBezTo>
                    <a:pt x="22590" y="144657"/>
                    <a:pt x="42764" y="150180"/>
                    <a:pt x="56214" y="150180"/>
                  </a:cubicBezTo>
                  <a:cubicBezTo>
                    <a:pt x="72305" y="150180"/>
                    <a:pt x="83353" y="136491"/>
                    <a:pt x="83353" y="117517"/>
                  </a:cubicBezTo>
                  <a:lnTo>
                    <a:pt x="83353" y="104308"/>
                  </a:lnTo>
                  <a:lnTo>
                    <a:pt x="75187" y="104308"/>
                  </a:lnTo>
                  <a:lnTo>
                    <a:pt x="75187" y="117277"/>
                  </a:lnTo>
                  <a:cubicBezTo>
                    <a:pt x="75187" y="133609"/>
                    <a:pt x="67502" y="142495"/>
                    <a:pt x="58135" y="142495"/>
                  </a:cubicBezTo>
                  <a:cubicBezTo>
                    <a:pt x="41563" y="142495"/>
                    <a:pt x="41563" y="122321"/>
                    <a:pt x="41563" y="117998"/>
                  </a:cubicBezTo>
                  <a:lnTo>
                    <a:pt x="41563" y="52912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F234C5A2-D824-8A24-7EE1-A8578FB05498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9981348" y="4578246"/>
              <a:ext cx="83098" cy="150106"/>
            </a:xfrm>
            <a:custGeom>
              <a:avLst/>
              <a:gdLst>
                <a:gd name="connsiteX0" fmla="*/ 41567 w 83098"/>
                <a:gd name="connsiteY0" fmla="*/ 52912 h 150106"/>
                <a:gd name="connsiteX1" fmla="*/ 79033 w 83098"/>
                <a:gd name="connsiteY1" fmla="*/ 52912 h 150106"/>
                <a:gd name="connsiteX2" fmla="*/ 79033 w 83098"/>
                <a:gd name="connsiteY2" fmla="*/ 44266 h 150106"/>
                <a:gd name="connsiteX3" fmla="*/ 41567 w 83098"/>
                <a:gd name="connsiteY3" fmla="*/ 44266 h 150106"/>
                <a:gd name="connsiteX4" fmla="*/ 41567 w 83098"/>
                <a:gd name="connsiteY4" fmla="*/ 74 h 150106"/>
                <a:gd name="connsiteX5" fmla="*/ 33401 w 83098"/>
                <a:gd name="connsiteY5" fmla="*/ 74 h 150106"/>
                <a:gd name="connsiteX6" fmla="*/ 257 w 83098"/>
                <a:gd name="connsiteY6" fmla="*/ 46187 h 150106"/>
                <a:gd name="connsiteX7" fmla="*/ 257 w 83098"/>
                <a:gd name="connsiteY7" fmla="*/ 52912 h 150106"/>
                <a:gd name="connsiteX8" fmla="*/ 22593 w 83098"/>
                <a:gd name="connsiteY8" fmla="*/ 52912 h 150106"/>
                <a:gd name="connsiteX9" fmla="*/ 22593 w 83098"/>
                <a:gd name="connsiteY9" fmla="*/ 117758 h 150106"/>
                <a:gd name="connsiteX10" fmla="*/ 56217 w 83098"/>
                <a:gd name="connsiteY10" fmla="*/ 150180 h 150106"/>
                <a:gd name="connsiteX11" fmla="*/ 83356 w 83098"/>
                <a:gd name="connsiteY11" fmla="*/ 117517 h 150106"/>
                <a:gd name="connsiteX12" fmla="*/ 83356 w 83098"/>
                <a:gd name="connsiteY12" fmla="*/ 104308 h 150106"/>
                <a:gd name="connsiteX13" fmla="*/ 75190 w 83098"/>
                <a:gd name="connsiteY13" fmla="*/ 104308 h 150106"/>
                <a:gd name="connsiteX14" fmla="*/ 75190 w 83098"/>
                <a:gd name="connsiteY14" fmla="*/ 117277 h 150106"/>
                <a:gd name="connsiteX15" fmla="*/ 58138 w 83098"/>
                <a:gd name="connsiteY15" fmla="*/ 142495 h 150106"/>
                <a:gd name="connsiteX16" fmla="*/ 41567 w 83098"/>
                <a:gd name="connsiteY16" fmla="*/ 117998 h 150106"/>
                <a:gd name="connsiteX17" fmla="*/ 41567 w 83098"/>
                <a:gd name="connsiteY17" fmla="*/ 52912 h 15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098" h="150106">
                  <a:moveTo>
                    <a:pt x="41567" y="52912"/>
                  </a:moveTo>
                  <a:lnTo>
                    <a:pt x="79033" y="52912"/>
                  </a:lnTo>
                  <a:lnTo>
                    <a:pt x="79033" y="44266"/>
                  </a:lnTo>
                  <a:lnTo>
                    <a:pt x="41567" y="44266"/>
                  </a:lnTo>
                  <a:lnTo>
                    <a:pt x="41567" y="74"/>
                  </a:lnTo>
                  <a:lnTo>
                    <a:pt x="33401" y="74"/>
                  </a:lnTo>
                  <a:cubicBezTo>
                    <a:pt x="33161" y="21690"/>
                    <a:pt x="23314" y="45467"/>
                    <a:pt x="257" y="46187"/>
                  </a:cubicBezTo>
                  <a:lnTo>
                    <a:pt x="257" y="52912"/>
                  </a:lnTo>
                  <a:lnTo>
                    <a:pt x="22593" y="52912"/>
                  </a:lnTo>
                  <a:lnTo>
                    <a:pt x="22593" y="117758"/>
                  </a:lnTo>
                  <a:cubicBezTo>
                    <a:pt x="22593" y="144657"/>
                    <a:pt x="42767" y="150180"/>
                    <a:pt x="56217" y="150180"/>
                  </a:cubicBezTo>
                  <a:cubicBezTo>
                    <a:pt x="72308" y="150180"/>
                    <a:pt x="83356" y="136491"/>
                    <a:pt x="83356" y="117517"/>
                  </a:cubicBezTo>
                  <a:lnTo>
                    <a:pt x="83356" y="104308"/>
                  </a:lnTo>
                  <a:lnTo>
                    <a:pt x="75190" y="104308"/>
                  </a:lnTo>
                  <a:lnTo>
                    <a:pt x="75190" y="117277"/>
                  </a:lnTo>
                  <a:cubicBezTo>
                    <a:pt x="75190" y="133609"/>
                    <a:pt x="67505" y="142495"/>
                    <a:pt x="58138" y="142495"/>
                  </a:cubicBezTo>
                  <a:cubicBezTo>
                    <a:pt x="41567" y="142495"/>
                    <a:pt x="41567" y="122321"/>
                    <a:pt x="41567" y="117998"/>
                  </a:cubicBezTo>
                  <a:lnTo>
                    <a:pt x="41567" y="52912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2DC91EF2-E310-9D99-C29E-FC39423BE0CE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10090969" y="4618835"/>
              <a:ext cx="103032" cy="109517"/>
            </a:xfrm>
            <a:custGeom>
              <a:avLst/>
              <a:gdLst>
                <a:gd name="connsiteX0" fmla="*/ 96569 w 103032"/>
                <a:gd name="connsiteY0" fmla="*/ 52431 h 109517"/>
                <a:gd name="connsiteX1" fmla="*/ 103293 w 103032"/>
                <a:gd name="connsiteY1" fmla="*/ 47148 h 109517"/>
                <a:gd name="connsiteX2" fmla="*/ 55740 w 103032"/>
                <a:gd name="connsiteY2" fmla="*/ 74 h 109517"/>
                <a:gd name="connsiteX3" fmla="*/ 261 w 103032"/>
                <a:gd name="connsiteY3" fmla="*/ 54593 h 109517"/>
                <a:gd name="connsiteX4" fmla="*/ 58862 w 103032"/>
                <a:gd name="connsiteY4" fmla="*/ 109592 h 109517"/>
                <a:gd name="connsiteX5" fmla="*/ 103293 w 103032"/>
                <a:gd name="connsiteY5" fmla="*/ 78370 h 109517"/>
                <a:gd name="connsiteX6" fmla="*/ 99210 w 103032"/>
                <a:gd name="connsiteY6" fmla="*/ 75007 h 109517"/>
                <a:gd name="connsiteX7" fmla="*/ 94887 w 103032"/>
                <a:gd name="connsiteY7" fmla="*/ 78850 h 109517"/>
                <a:gd name="connsiteX8" fmla="*/ 60543 w 103032"/>
                <a:gd name="connsiteY8" fmla="*/ 101906 h 109517"/>
                <a:gd name="connsiteX9" fmla="*/ 31242 w 103032"/>
                <a:gd name="connsiteY9" fmla="*/ 87736 h 109517"/>
                <a:gd name="connsiteX10" fmla="*/ 22116 w 103032"/>
                <a:gd name="connsiteY10" fmla="*/ 52431 h 109517"/>
                <a:gd name="connsiteX11" fmla="*/ 96569 w 103032"/>
                <a:gd name="connsiteY11" fmla="*/ 52431 h 109517"/>
                <a:gd name="connsiteX12" fmla="*/ 22356 w 103032"/>
                <a:gd name="connsiteY12" fmla="*/ 46187 h 109517"/>
                <a:gd name="connsiteX13" fmla="*/ 55740 w 103032"/>
                <a:gd name="connsiteY13" fmla="*/ 6799 h 109517"/>
                <a:gd name="connsiteX14" fmla="*/ 86481 w 103032"/>
                <a:gd name="connsiteY14" fmla="*/ 46187 h 109517"/>
                <a:gd name="connsiteX15" fmla="*/ 22356 w 103032"/>
                <a:gd name="connsiteY15" fmla="*/ 46187 h 1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032" h="109517">
                  <a:moveTo>
                    <a:pt x="96569" y="52431"/>
                  </a:moveTo>
                  <a:cubicBezTo>
                    <a:pt x="101612" y="52431"/>
                    <a:pt x="103293" y="52431"/>
                    <a:pt x="103293" y="47148"/>
                  </a:cubicBezTo>
                  <a:cubicBezTo>
                    <a:pt x="103293" y="26013"/>
                    <a:pt x="91525" y="74"/>
                    <a:pt x="55740" y="74"/>
                  </a:cubicBezTo>
                  <a:cubicBezTo>
                    <a:pt x="24277" y="74"/>
                    <a:pt x="261" y="25052"/>
                    <a:pt x="261" y="54593"/>
                  </a:cubicBezTo>
                  <a:cubicBezTo>
                    <a:pt x="261" y="85094"/>
                    <a:pt x="26919" y="109592"/>
                    <a:pt x="58862" y="109592"/>
                  </a:cubicBezTo>
                  <a:cubicBezTo>
                    <a:pt x="91285" y="109592"/>
                    <a:pt x="103293" y="83653"/>
                    <a:pt x="103293" y="78370"/>
                  </a:cubicBezTo>
                  <a:cubicBezTo>
                    <a:pt x="103293" y="77409"/>
                    <a:pt x="102813" y="75007"/>
                    <a:pt x="99210" y="75007"/>
                  </a:cubicBezTo>
                  <a:cubicBezTo>
                    <a:pt x="96088" y="75007"/>
                    <a:pt x="95608" y="76448"/>
                    <a:pt x="94887" y="78850"/>
                  </a:cubicBezTo>
                  <a:cubicBezTo>
                    <a:pt x="87442" y="98304"/>
                    <a:pt x="69189" y="101906"/>
                    <a:pt x="60543" y="101906"/>
                  </a:cubicBezTo>
                  <a:cubicBezTo>
                    <a:pt x="49255" y="101906"/>
                    <a:pt x="38447" y="96863"/>
                    <a:pt x="31242" y="87736"/>
                  </a:cubicBezTo>
                  <a:cubicBezTo>
                    <a:pt x="22356" y="76448"/>
                    <a:pt x="22116" y="61798"/>
                    <a:pt x="22116" y="52431"/>
                  </a:cubicBezTo>
                  <a:lnTo>
                    <a:pt x="96569" y="52431"/>
                  </a:lnTo>
                  <a:close/>
                  <a:moveTo>
                    <a:pt x="22356" y="46187"/>
                  </a:moveTo>
                  <a:cubicBezTo>
                    <a:pt x="24998" y="12323"/>
                    <a:pt x="46613" y="6799"/>
                    <a:pt x="55740" y="6799"/>
                  </a:cubicBezTo>
                  <a:cubicBezTo>
                    <a:pt x="85281" y="6799"/>
                    <a:pt x="86241" y="40183"/>
                    <a:pt x="86481" y="46187"/>
                  </a:cubicBezTo>
                  <a:lnTo>
                    <a:pt x="22356" y="46187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479AB836-63C4-09D7-AC5C-72E5D77FEFC5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10214402" y="4618835"/>
              <a:ext cx="86941" cy="109517"/>
            </a:xfrm>
            <a:custGeom>
              <a:avLst/>
              <a:gdLst>
                <a:gd name="connsiteX0" fmla="*/ 80481 w 86941"/>
                <a:gd name="connsiteY0" fmla="*/ 6319 h 109517"/>
                <a:gd name="connsiteX1" fmla="*/ 77118 w 86941"/>
                <a:gd name="connsiteY1" fmla="*/ 74 h 109517"/>
                <a:gd name="connsiteX2" fmla="*/ 72315 w 86941"/>
                <a:gd name="connsiteY2" fmla="*/ 2956 h 109517"/>
                <a:gd name="connsiteX3" fmla="*/ 67992 w 86941"/>
                <a:gd name="connsiteY3" fmla="*/ 6559 h 109517"/>
                <a:gd name="connsiteX4" fmla="*/ 42774 w 86941"/>
                <a:gd name="connsiteY4" fmla="*/ 74 h 109517"/>
                <a:gd name="connsiteX5" fmla="*/ 264 w 86941"/>
                <a:gd name="connsiteY5" fmla="*/ 30096 h 109517"/>
                <a:gd name="connsiteX6" fmla="*/ 9390 w 86941"/>
                <a:gd name="connsiteY6" fmla="*/ 48829 h 109517"/>
                <a:gd name="connsiteX7" fmla="*/ 42534 w 86941"/>
                <a:gd name="connsiteY7" fmla="*/ 60837 h 109517"/>
                <a:gd name="connsiteX8" fmla="*/ 73996 w 86941"/>
                <a:gd name="connsiteY8" fmla="*/ 82453 h 109517"/>
                <a:gd name="connsiteX9" fmla="*/ 44455 w 86941"/>
                <a:gd name="connsiteY9" fmla="*/ 102867 h 109517"/>
                <a:gd name="connsiteX10" fmla="*/ 8670 w 86941"/>
                <a:gd name="connsiteY10" fmla="*/ 71405 h 109517"/>
                <a:gd name="connsiteX11" fmla="*/ 4347 w 86941"/>
                <a:gd name="connsiteY11" fmla="*/ 67322 h 109517"/>
                <a:gd name="connsiteX12" fmla="*/ 264 w 86941"/>
                <a:gd name="connsiteY12" fmla="*/ 73807 h 109517"/>
                <a:gd name="connsiteX13" fmla="*/ 264 w 86941"/>
                <a:gd name="connsiteY13" fmla="*/ 103347 h 109517"/>
                <a:gd name="connsiteX14" fmla="*/ 3626 w 86941"/>
                <a:gd name="connsiteY14" fmla="*/ 109592 h 109517"/>
                <a:gd name="connsiteX15" fmla="*/ 15155 w 86941"/>
                <a:gd name="connsiteY15" fmla="*/ 99264 h 109517"/>
                <a:gd name="connsiteX16" fmla="*/ 44455 w 86941"/>
                <a:gd name="connsiteY16" fmla="*/ 109592 h 109517"/>
                <a:gd name="connsiteX17" fmla="*/ 87205 w 86941"/>
                <a:gd name="connsiteY17" fmla="*/ 75728 h 109517"/>
                <a:gd name="connsiteX18" fmla="*/ 76878 w 86941"/>
                <a:gd name="connsiteY18" fmla="*/ 53632 h 109517"/>
                <a:gd name="connsiteX19" fmla="*/ 48298 w 86941"/>
                <a:gd name="connsiteY19" fmla="*/ 41864 h 109517"/>
                <a:gd name="connsiteX20" fmla="*/ 13473 w 86941"/>
                <a:gd name="connsiteY20" fmla="*/ 22891 h 109517"/>
                <a:gd name="connsiteX21" fmla="*/ 42774 w 86941"/>
                <a:gd name="connsiteY21" fmla="*/ 5838 h 109517"/>
                <a:gd name="connsiteX22" fmla="*/ 72315 w 86941"/>
                <a:gd name="connsiteY22" fmla="*/ 32257 h 109517"/>
                <a:gd name="connsiteX23" fmla="*/ 76398 w 86941"/>
                <a:gd name="connsiteY23" fmla="*/ 34899 h 109517"/>
                <a:gd name="connsiteX24" fmla="*/ 80481 w 86941"/>
                <a:gd name="connsiteY24" fmla="*/ 28655 h 109517"/>
                <a:gd name="connsiteX25" fmla="*/ 80481 w 86941"/>
                <a:gd name="connsiteY25" fmla="*/ 6319 h 1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941" h="109517">
                  <a:moveTo>
                    <a:pt x="80481" y="6319"/>
                  </a:moveTo>
                  <a:cubicBezTo>
                    <a:pt x="80481" y="2236"/>
                    <a:pt x="80481" y="74"/>
                    <a:pt x="77118" y="74"/>
                  </a:cubicBezTo>
                  <a:cubicBezTo>
                    <a:pt x="75917" y="74"/>
                    <a:pt x="75437" y="74"/>
                    <a:pt x="72315" y="2956"/>
                  </a:cubicBezTo>
                  <a:cubicBezTo>
                    <a:pt x="71835" y="3197"/>
                    <a:pt x="69433" y="5358"/>
                    <a:pt x="67992" y="6559"/>
                  </a:cubicBezTo>
                  <a:cubicBezTo>
                    <a:pt x="60787" y="1515"/>
                    <a:pt x="51660" y="74"/>
                    <a:pt x="42774" y="74"/>
                  </a:cubicBezTo>
                  <a:cubicBezTo>
                    <a:pt x="8430" y="74"/>
                    <a:pt x="264" y="18087"/>
                    <a:pt x="264" y="30096"/>
                  </a:cubicBezTo>
                  <a:cubicBezTo>
                    <a:pt x="264" y="37781"/>
                    <a:pt x="3626" y="44025"/>
                    <a:pt x="9390" y="48829"/>
                  </a:cubicBezTo>
                  <a:cubicBezTo>
                    <a:pt x="18517" y="56754"/>
                    <a:pt x="27643" y="58436"/>
                    <a:pt x="42534" y="60837"/>
                  </a:cubicBezTo>
                  <a:cubicBezTo>
                    <a:pt x="54542" y="62999"/>
                    <a:pt x="73996" y="66361"/>
                    <a:pt x="73996" y="82453"/>
                  </a:cubicBezTo>
                  <a:cubicBezTo>
                    <a:pt x="73996" y="91819"/>
                    <a:pt x="67512" y="102867"/>
                    <a:pt x="44455" y="102867"/>
                  </a:cubicBezTo>
                  <a:cubicBezTo>
                    <a:pt x="21399" y="102867"/>
                    <a:pt x="12993" y="87736"/>
                    <a:pt x="8670" y="71405"/>
                  </a:cubicBezTo>
                  <a:cubicBezTo>
                    <a:pt x="7949" y="68283"/>
                    <a:pt x="7709" y="67322"/>
                    <a:pt x="4347" y="67322"/>
                  </a:cubicBezTo>
                  <a:cubicBezTo>
                    <a:pt x="264" y="67322"/>
                    <a:pt x="264" y="69003"/>
                    <a:pt x="264" y="73807"/>
                  </a:cubicBezTo>
                  <a:lnTo>
                    <a:pt x="264" y="103347"/>
                  </a:lnTo>
                  <a:cubicBezTo>
                    <a:pt x="264" y="107430"/>
                    <a:pt x="264" y="109592"/>
                    <a:pt x="3626" y="109592"/>
                  </a:cubicBezTo>
                  <a:cubicBezTo>
                    <a:pt x="5788" y="109592"/>
                    <a:pt x="10351" y="104548"/>
                    <a:pt x="15155" y="99264"/>
                  </a:cubicBezTo>
                  <a:cubicBezTo>
                    <a:pt x="25722" y="109111"/>
                    <a:pt x="38691" y="109592"/>
                    <a:pt x="44455" y="109592"/>
                  </a:cubicBezTo>
                  <a:cubicBezTo>
                    <a:pt x="75677" y="109592"/>
                    <a:pt x="87205" y="92780"/>
                    <a:pt x="87205" y="75728"/>
                  </a:cubicBezTo>
                  <a:cubicBezTo>
                    <a:pt x="87205" y="66601"/>
                    <a:pt x="83123" y="59396"/>
                    <a:pt x="76878" y="53632"/>
                  </a:cubicBezTo>
                  <a:cubicBezTo>
                    <a:pt x="67752" y="45226"/>
                    <a:pt x="56704" y="43305"/>
                    <a:pt x="48298" y="41864"/>
                  </a:cubicBezTo>
                  <a:cubicBezTo>
                    <a:pt x="29084" y="38502"/>
                    <a:pt x="13473" y="35620"/>
                    <a:pt x="13473" y="22891"/>
                  </a:cubicBezTo>
                  <a:cubicBezTo>
                    <a:pt x="13473" y="15205"/>
                    <a:pt x="19958" y="5838"/>
                    <a:pt x="42774" y="5838"/>
                  </a:cubicBezTo>
                  <a:cubicBezTo>
                    <a:pt x="70634" y="5838"/>
                    <a:pt x="71835" y="25292"/>
                    <a:pt x="72315" y="32257"/>
                  </a:cubicBezTo>
                  <a:cubicBezTo>
                    <a:pt x="72555" y="34899"/>
                    <a:pt x="75437" y="34899"/>
                    <a:pt x="76398" y="34899"/>
                  </a:cubicBezTo>
                  <a:cubicBezTo>
                    <a:pt x="80481" y="34899"/>
                    <a:pt x="80481" y="33218"/>
                    <a:pt x="80481" y="28655"/>
                  </a:cubicBezTo>
                  <a:lnTo>
                    <a:pt x="80481" y="6319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03742764-F015-1B46-227A-92EB579CB407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8579249" y="4813959"/>
              <a:ext cx="1750195" cy="13723"/>
            </a:xfrm>
            <a:custGeom>
              <a:avLst/>
              <a:gdLst>
                <a:gd name="connsiteX0" fmla="*/ 0 w 1750195"/>
                <a:gd name="connsiteY0" fmla="*/ 0 h 13723"/>
                <a:gd name="connsiteX1" fmla="*/ 1750196 w 1750195"/>
                <a:gd name="connsiteY1" fmla="*/ 0 h 13723"/>
                <a:gd name="connsiteX2" fmla="*/ 1750196 w 1750195"/>
                <a:gd name="connsiteY2" fmla="*/ 13723 h 13723"/>
                <a:gd name="connsiteX3" fmla="*/ 1 w 1750195"/>
                <a:gd name="connsiteY3" fmla="*/ 13723 h 1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195" h="13723">
                  <a:moveTo>
                    <a:pt x="0" y="0"/>
                  </a:moveTo>
                  <a:lnTo>
                    <a:pt x="1750196" y="0"/>
                  </a:lnTo>
                  <a:lnTo>
                    <a:pt x="1750196" y="13723"/>
                  </a:lnTo>
                  <a:lnTo>
                    <a:pt x="1" y="13723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089DF2CE-ADFE-484E-1BD4-7081B96AC2FB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8727188" y="4868460"/>
              <a:ext cx="36711" cy="36368"/>
            </a:xfrm>
            <a:custGeom>
              <a:avLst/>
              <a:gdLst>
                <a:gd name="connsiteX0" fmla="*/ 36932 w 36711"/>
                <a:gd name="connsiteY0" fmla="*/ 18270 h 36368"/>
                <a:gd name="connsiteX1" fmla="*/ 18748 w 36711"/>
                <a:gd name="connsiteY1" fmla="*/ 85 h 36368"/>
                <a:gd name="connsiteX2" fmla="*/ 220 w 36711"/>
                <a:gd name="connsiteY2" fmla="*/ 18270 h 36368"/>
                <a:gd name="connsiteX3" fmla="*/ 18405 w 36711"/>
                <a:gd name="connsiteY3" fmla="*/ 36454 h 36368"/>
                <a:gd name="connsiteX4" fmla="*/ 36932 w 36711"/>
                <a:gd name="connsiteY4" fmla="*/ 18270 h 3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11" h="36368">
                  <a:moveTo>
                    <a:pt x="36932" y="18270"/>
                  </a:moveTo>
                  <a:cubicBezTo>
                    <a:pt x="36932" y="9006"/>
                    <a:pt x="29041" y="85"/>
                    <a:pt x="18748" y="85"/>
                  </a:cubicBezTo>
                  <a:cubicBezTo>
                    <a:pt x="7082" y="85"/>
                    <a:pt x="220" y="9692"/>
                    <a:pt x="220" y="18270"/>
                  </a:cubicBezTo>
                  <a:cubicBezTo>
                    <a:pt x="220" y="27533"/>
                    <a:pt x="8112" y="36454"/>
                    <a:pt x="18405" y="36454"/>
                  </a:cubicBezTo>
                  <a:cubicBezTo>
                    <a:pt x="30070" y="36454"/>
                    <a:pt x="36932" y="26847"/>
                    <a:pt x="36932" y="18270"/>
                  </a:cubicBez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DB8F06AE-9CDE-CC7C-1E08-7805467C0C15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8598277" y="4942837"/>
              <a:ext cx="237081" cy="308446"/>
            </a:xfrm>
            <a:custGeom>
              <a:avLst/>
              <a:gdLst>
                <a:gd name="connsiteX0" fmla="*/ 133683 w 237081"/>
                <a:gd name="connsiteY0" fmla="*/ 239914 h 308446"/>
                <a:gd name="connsiteX1" fmla="*/ 237299 w 237081"/>
                <a:gd name="connsiteY1" fmla="*/ 92382 h 308446"/>
                <a:gd name="connsiteX2" fmla="*/ 149808 w 237081"/>
                <a:gd name="connsiteY2" fmla="*/ 88 h 308446"/>
                <a:gd name="connsiteX3" fmla="*/ 217 w 237081"/>
                <a:gd name="connsiteY3" fmla="*/ 157914 h 308446"/>
                <a:gd name="connsiteX4" fmla="*/ 88050 w 237081"/>
                <a:gd name="connsiteY4" fmla="*/ 249521 h 308446"/>
                <a:gd name="connsiteX5" fmla="*/ 121674 w 237081"/>
                <a:gd name="connsiteY5" fmla="*/ 244375 h 308446"/>
                <a:gd name="connsiteX6" fmla="*/ 120302 w 237081"/>
                <a:gd name="connsiteY6" fmla="*/ 270793 h 308446"/>
                <a:gd name="connsiteX7" fmla="*/ 148779 w 237081"/>
                <a:gd name="connsiteY7" fmla="*/ 308534 h 308446"/>
                <a:gd name="connsiteX8" fmla="*/ 206077 w 237081"/>
                <a:gd name="connsiteY8" fmla="*/ 241973 h 308446"/>
                <a:gd name="connsiteX9" fmla="*/ 202303 w 237081"/>
                <a:gd name="connsiteY9" fmla="*/ 238542 h 308446"/>
                <a:gd name="connsiteX10" fmla="*/ 198185 w 237081"/>
                <a:gd name="connsiteY10" fmla="*/ 242316 h 308446"/>
                <a:gd name="connsiteX11" fmla="*/ 158043 w 237081"/>
                <a:gd name="connsiteY11" fmla="*/ 275254 h 308446"/>
                <a:gd name="connsiteX12" fmla="*/ 133683 w 237081"/>
                <a:gd name="connsiteY12" fmla="*/ 239914 h 308446"/>
                <a:gd name="connsiteX13" fmla="*/ 68837 w 237081"/>
                <a:gd name="connsiteY13" fmla="*/ 237170 h 308446"/>
                <a:gd name="connsiteX14" fmla="*/ 30410 w 237081"/>
                <a:gd name="connsiteY14" fmla="*/ 168893 h 308446"/>
                <a:gd name="connsiteX15" fmla="*/ 65406 w 237081"/>
                <a:gd name="connsiteY15" fmla="*/ 59444 h 308446"/>
                <a:gd name="connsiteX16" fmla="*/ 147750 w 237081"/>
                <a:gd name="connsiteY16" fmla="*/ 8665 h 308446"/>
                <a:gd name="connsiteX17" fmla="*/ 207106 w 237081"/>
                <a:gd name="connsiteY17" fmla="*/ 81402 h 308446"/>
                <a:gd name="connsiteX18" fmla="*/ 131967 w 237081"/>
                <a:gd name="connsiteY18" fmla="*/ 228249 h 308446"/>
                <a:gd name="connsiteX19" fmla="*/ 101774 w 237081"/>
                <a:gd name="connsiteY19" fmla="*/ 191194 h 308446"/>
                <a:gd name="connsiteX20" fmla="*/ 66778 w 237081"/>
                <a:gd name="connsiteY20" fmla="*/ 226190 h 308446"/>
                <a:gd name="connsiteX21" fmla="*/ 68837 w 237081"/>
                <a:gd name="connsiteY21" fmla="*/ 237170 h 308446"/>
                <a:gd name="connsiteX22" fmla="*/ 90109 w 237081"/>
                <a:gd name="connsiteY22" fmla="*/ 240944 h 308446"/>
                <a:gd name="connsiteX23" fmla="*/ 74326 w 237081"/>
                <a:gd name="connsiteY23" fmla="*/ 226190 h 308446"/>
                <a:gd name="connsiteX24" fmla="*/ 101774 w 237081"/>
                <a:gd name="connsiteY24" fmla="*/ 198742 h 308446"/>
                <a:gd name="connsiteX25" fmla="*/ 122703 w 237081"/>
                <a:gd name="connsiteY25" fmla="*/ 227906 h 308446"/>
                <a:gd name="connsiteX26" fmla="*/ 118929 w 237081"/>
                <a:gd name="connsiteY26" fmla="*/ 234768 h 308446"/>
                <a:gd name="connsiteX27" fmla="*/ 90109 w 237081"/>
                <a:gd name="connsiteY27" fmla="*/ 240944 h 30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7081" h="308446">
                  <a:moveTo>
                    <a:pt x="133683" y="239914"/>
                  </a:moveTo>
                  <a:cubicBezTo>
                    <a:pt x="186863" y="219671"/>
                    <a:pt x="237299" y="158600"/>
                    <a:pt x="237299" y="92382"/>
                  </a:cubicBezTo>
                  <a:cubicBezTo>
                    <a:pt x="237299" y="37142"/>
                    <a:pt x="200930" y="88"/>
                    <a:pt x="149808" y="88"/>
                  </a:cubicBezTo>
                  <a:cubicBezTo>
                    <a:pt x="75699" y="88"/>
                    <a:pt x="217" y="77971"/>
                    <a:pt x="217" y="157914"/>
                  </a:cubicBezTo>
                  <a:cubicBezTo>
                    <a:pt x="217" y="214868"/>
                    <a:pt x="38644" y="249521"/>
                    <a:pt x="88050" y="249521"/>
                  </a:cubicBezTo>
                  <a:cubicBezTo>
                    <a:pt x="96628" y="249521"/>
                    <a:pt x="108293" y="248149"/>
                    <a:pt x="121674" y="244375"/>
                  </a:cubicBezTo>
                  <a:cubicBezTo>
                    <a:pt x="120302" y="265647"/>
                    <a:pt x="120302" y="266333"/>
                    <a:pt x="120302" y="270793"/>
                  </a:cubicBezTo>
                  <a:cubicBezTo>
                    <a:pt x="120302" y="281772"/>
                    <a:pt x="120302" y="308534"/>
                    <a:pt x="148779" y="308534"/>
                  </a:cubicBezTo>
                  <a:cubicBezTo>
                    <a:pt x="189608" y="308534"/>
                    <a:pt x="206077" y="245747"/>
                    <a:pt x="206077" y="241973"/>
                  </a:cubicBezTo>
                  <a:cubicBezTo>
                    <a:pt x="206077" y="239571"/>
                    <a:pt x="203675" y="238542"/>
                    <a:pt x="202303" y="238542"/>
                  </a:cubicBezTo>
                  <a:cubicBezTo>
                    <a:pt x="199558" y="238542"/>
                    <a:pt x="198872" y="240257"/>
                    <a:pt x="198185" y="242316"/>
                  </a:cubicBezTo>
                  <a:cubicBezTo>
                    <a:pt x="189951" y="266676"/>
                    <a:pt x="170051" y="275254"/>
                    <a:pt x="158043" y="275254"/>
                  </a:cubicBezTo>
                  <a:cubicBezTo>
                    <a:pt x="142260" y="275254"/>
                    <a:pt x="137114" y="265990"/>
                    <a:pt x="133683" y="239914"/>
                  </a:cubicBezTo>
                  <a:close/>
                  <a:moveTo>
                    <a:pt x="68837" y="237170"/>
                  </a:moveTo>
                  <a:cubicBezTo>
                    <a:pt x="42075" y="226533"/>
                    <a:pt x="30410" y="199772"/>
                    <a:pt x="30410" y="168893"/>
                  </a:cubicBezTo>
                  <a:cubicBezTo>
                    <a:pt x="30410" y="145219"/>
                    <a:pt x="39330" y="96499"/>
                    <a:pt x="65406" y="59444"/>
                  </a:cubicBezTo>
                  <a:cubicBezTo>
                    <a:pt x="90452" y="24448"/>
                    <a:pt x="122703" y="8665"/>
                    <a:pt x="147750" y="8665"/>
                  </a:cubicBezTo>
                  <a:cubicBezTo>
                    <a:pt x="182060" y="8665"/>
                    <a:pt x="207106" y="35427"/>
                    <a:pt x="207106" y="81402"/>
                  </a:cubicBezTo>
                  <a:cubicBezTo>
                    <a:pt x="207106" y="115712"/>
                    <a:pt x="189608" y="195998"/>
                    <a:pt x="131967" y="228249"/>
                  </a:cubicBezTo>
                  <a:cubicBezTo>
                    <a:pt x="130252" y="216240"/>
                    <a:pt x="126821" y="191194"/>
                    <a:pt x="101774" y="191194"/>
                  </a:cubicBezTo>
                  <a:cubicBezTo>
                    <a:pt x="83590" y="191194"/>
                    <a:pt x="66778" y="208349"/>
                    <a:pt x="66778" y="226190"/>
                  </a:cubicBezTo>
                  <a:cubicBezTo>
                    <a:pt x="66778" y="233052"/>
                    <a:pt x="68837" y="236826"/>
                    <a:pt x="68837" y="237170"/>
                  </a:cubicBezTo>
                  <a:close/>
                  <a:moveTo>
                    <a:pt x="90109" y="240944"/>
                  </a:moveTo>
                  <a:cubicBezTo>
                    <a:pt x="85306" y="240944"/>
                    <a:pt x="74326" y="240944"/>
                    <a:pt x="74326" y="226190"/>
                  </a:cubicBezTo>
                  <a:cubicBezTo>
                    <a:pt x="74326" y="212466"/>
                    <a:pt x="87364" y="198742"/>
                    <a:pt x="101774" y="198742"/>
                  </a:cubicBezTo>
                  <a:cubicBezTo>
                    <a:pt x="116185" y="198742"/>
                    <a:pt x="122703" y="206977"/>
                    <a:pt x="122703" y="227906"/>
                  </a:cubicBezTo>
                  <a:cubicBezTo>
                    <a:pt x="122703" y="233052"/>
                    <a:pt x="122360" y="233395"/>
                    <a:pt x="118929" y="234768"/>
                  </a:cubicBezTo>
                  <a:cubicBezTo>
                    <a:pt x="110009" y="238542"/>
                    <a:pt x="99716" y="240944"/>
                    <a:pt x="90109" y="240944"/>
                  </a:cubicBez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3411FE42-396C-CAD7-ED45-3A0286B935DE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8863511" y="5129070"/>
              <a:ext cx="86941" cy="109517"/>
            </a:xfrm>
            <a:custGeom>
              <a:avLst/>
              <a:gdLst>
                <a:gd name="connsiteX0" fmla="*/ 80441 w 86941"/>
                <a:gd name="connsiteY0" fmla="*/ 6334 h 109517"/>
                <a:gd name="connsiteX1" fmla="*/ 77079 w 86941"/>
                <a:gd name="connsiteY1" fmla="*/ 89 h 109517"/>
                <a:gd name="connsiteX2" fmla="*/ 72276 w 86941"/>
                <a:gd name="connsiteY2" fmla="*/ 2971 h 109517"/>
                <a:gd name="connsiteX3" fmla="*/ 67953 w 86941"/>
                <a:gd name="connsiteY3" fmla="*/ 6574 h 109517"/>
                <a:gd name="connsiteX4" fmla="*/ 42735 w 86941"/>
                <a:gd name="connsiteY4" fmla="*/ 89 h 109517"/>
                <a:gd name="connsiteX5" fmla="*/ 225 w 86941"/>
                <a:gd name="connsiteY5" fmla="*/ 30110 h 109517"/>
                <a:gd name="connsiteX6" fmla="*/ 9351 w 86941"/>
                <a:gd name="connsiteY6" fmla="*/ 48844 h 109517"/>
                <a:gd name="connsiteX7" fmla="*/ 42495 w 86941"/>
                <a:gd name="connsiteY7" fmla="*/ 60852 h 109517"/>
                <a:gd name="connsiteX8" fmla="*/ 73957 w 86941"/>
                <a:gd name="connsiteY8" fmla="*/ 82467 h 109517"/>
                <a:gd name="connsiteX9" fmla="*/ 44416 w 86941"/>
                <a:gd name="connsiteY9" fmla="*/ 102882 h 109517"/>
                <a:gd name="connsiteX10" fmla="*/ 8631 w 86941"/>
                <a:gd name="connsiteY10" fmla="*/ 71420 h 109517"/>
                <a:gd name="connsiteX11" fmla="*/ 4308 w 86941"/>
                <a:gd name="connsiteY11" fmla="*/ 67337 h 109517"/>
                <a:gd name="connsiteX12" fmla="*/ 225 w 86941"/>
                <a:gd name="connsiteY12" fmla="*/ 73821 h 109517"/>
                <a:gd name="connsiteX13" fmla="*/ 225 w 86941"/>
                <a:gd name="connsiteY13" fmla="*/ 103362 h 109517"/>
                <a:gd name="connsiteX14" fmla="*/ 3587 w 86941"/>
                <a:gd name="connsiteY14" fmla="*/ 109607 h 109517"/>
                <a:gd name="connsiteX15" fmla="*/ 15115 w 86941"/>
                <a:gd name="connsiteY15" fmla="*/ 99279 h 109517"/>
                <a:gd name="connsiteX16" fmla="*/ 44416 w 86941"/>
                <a:gd name="connsiteY16" fmla="*/ 109607 h 109517"/>
                <a:gd name="connsiteX17" fmla="*/ 87166 w 86941"/>
                <a:gd name="connsiteY17" fmla="*/ 75743 h 109517"/>
                <a:gd name="connsiteX18" fmla="*/ 76839 w 86941"/>
                <a:gd name="connsiteY18" fmla="*/ 53647 h 109517"/>
                <a:gd name="connsiteX19" fmla="*/ 48259 w 86941"/>
                <a:gd name="connsiteY19" fmla="*/ 41879 h 109517"/>
                <a:gd name="connsiteX20" fmla="*/ 13434 w 86941"/>
                <a:gd name="connsiteY20" fmla="*/ 22905 h 109517"/>
                <a:gd name="connsiteX21" fmla="*/ 42735 w 86941"/>
                <a:gd name="connsiteY21" fmla="*/ 5853 h 109517"/>
                <a:gd name="connsiteX22" fmla="*/ 72276 w 86941"/>
                <a:gd name="connsiteY22" fmla="*/ 32272 h 109517"/>
                <a:gd name="connsiteX23" fmla="*/ 76359 w 86941"/>
                <a:gd name="connsiteY23" fmla="*/ 34914 h 109517"/>
                <a:gd name="connsiteX24" fmla="*/ 80441 w 86941"/>
                <a:gd name="connsiteY24" fmla="*/ 28669 h 109517"/>
                <a:gd name="connsiteX25" fmla="*/ 80441 w 86941"/>
                <a:gd name="connsiteY25" fmla="*/ 6334 h 1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941" h="109517">
                  <a:moveTo>
                    <a:pt x="80441" y="6334"/>
                  </a:moveTo>
                  <a:cubicBezTo>
                    <a:pt x="80441" y="2251"/>
                    <a:pt x="80441" y="89"/>
                    <a:pt x="77079" y="89"/>
                  </a:cubicBezTo>
                  <a:cubicBezTo>
                    <a:pt x="75878" y="89"/>
                    <a:pt x="75398" y="89"/>
                    <a:pt x="72276" y="2971"/>
                  </a:cubicBezTo>
                  <a:cubicBezTo>
                    <a:pt x="71795" y="3211"/>
                    <a:pt x="69394" y="5373"/>
                    <a:pt x="67953" y="6574"/>
                  </a:cubicBezTo>
                  <a:cubicBezTo>
                    <a:pt x="60748" y="1530"/>
                    <a:pt x="51621" y="89"/>
                    <a:pt x="42735" y="89"/>
                  </a:cubicBezTo>
                  <a:cubicBezTo>
                    <a:pt x="8391" y="89"/>
                    <a:pt x="225" y="18102"/>
                    <a:pt x="225" y="30110"/>
                  </a:cubicBezTo>
                  <a:cubicBezTo>
                    <a:pt x="225" y="37796"/>
                    <a:pt x="3587" y="44040"/>
                    <a:pt x="9351" y="48844"/>
                  </a:cubicBezTo>
                  <a:cubicBezTo>
                    <a:pt x="18478" y="56769"/>
                    <a:pt x="27604" y="58450"/>
                    <a:pt x="42495" y="60852"/>
                  </a:cubicBezTo>
                  <a:cubicBezTo>
                    <a:pt x="54503" y="63014"/>
                    <a:pt x="73957" y="66376"/>
                    <a:pt x="73957" y="82467"/>
                  </a:cubicBezTo>
                  <a:cubicBezTo>
                    <a:pt x="73957" y="91834"/>
                    <a:pt x="67472" y="102882"/>
                    <a:pt x="44416" y="102882"/>
                  </a:cubicBezTo>
                  <a:cubicBezTo>
                    <a:pt x="21360" y="102882"/>
                    <a:pt x="12954" y="87751"/>
                    <a:pt x="8631" y="71420"/>
                  </a:cubicBezTo>
                  <a:cubicBezTo>
                    <a:pt x="7910" y="68297"/>
                    <a:pt x="7670" y="67337"/>
                    <a:pt x="4308" y="67337"/>
                  </a:cubicBezTo>
                  <a:cubicBezTo>
                    <a:pt x="225" y="67337"/>
                    <a:pt x="225" y="69018"/>
                    <a:pt x="225" y="73821"/>
                  </a:cubicBezTo>
                  <a:lnTo>
                    <a:pt x="225" y="103362"/>
                  </a:lnTo>
                  <a:cubicBezTo>
                    <a:pt x="225" y="107445"/>
                    <a:pt x="225" y="109607"/>
                    <a:pt x="3587" y="109607"/>
                  </a:cubicBezTo>
                  <a:cubicBezTo>
                    <a:pt x="5749" y="109607"/>
                    <a:pt x="10312" y="104563"/>
                    <a:pt x="15115" y="99279"/>
                  </a:cubicBezTo>
                  <a:cubicBezTo>
                    <a:pt x="25683" y="109126"/>
                    <a:pt x="38652" y="109607"/>
                    <a:pt x="44416" y="109607"/>
                  </a:cubicBezTo>
                  <a:cubicBezTo>
                    <a:pt x="75638" y="109607"/>
                    <a:pt x="87166" y="92795"/>
                    <a:pt x="87166" y="75743"/>
                  </a:cubicBezTo>
                  <a:cubicBezTo>
                    <a:pt x="87166" y="66616"/>
                    <a:pt x="83083" y="59411"/>
                    <a:pt x="76839" y="53647"/>
                  </a:cubicBezTo>
                  <a:cubicBezTo>
                    <a:pt x="67712" y="45241"/>
                    <a:pt x="56665" y="43320"/>
                    <a:pt x="48259" y="41879"/>
                  </a:cubicBezTo>
                  <a:cubicBezTo>
                    <a:pt x="29045" y="38516"/>
                    <a:pt x="13434" y="35634"/>
                    <a:pt x="13434" y="22905"/>
                  </a:cubicBezTo>
                  <a:cubicBezTo>
                    <a:pt x="13434" y="15220"/>
                    <a:pt x="19919" y="5853"/>
                    <a:pt x="42735" y="5853"/>
                  </a:cubicBezTo>
                  <a:cubicBezTo>
                    <a:pt x="70595" y="5853"/>
                    <a:pt x="71795" y="25307"/>
                    <a:pt x="72276" y="32272"/>
                  </a:cubicBezTo>
                  <a:cubicBezTo>
                    <a:pt x="72516" y="34914"/>
                    <a:pt x="75398" y="34914"/>
                    <a:pt x="76359" y="34914"/>
                  </a:cubicBezTo>
                  <a:cubicBezTo>
                    <a:pt x="80441" y="34914"/>
                    <a:pt x="80441" y="33233"/>
                    <a:pt x="80441" y="28669"/>
                  </a:cubicBezTo>
                  <a:lnTo>
                    <a:pt x="80441" y="6334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DEEA3F1B-AE46-4A5C-D507-A95D26F8D6A6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8974610" y="5129070"/>
              <a:ext cx="119844" cy="109517"/>
            </a:xfrm>
            <a:custGeom>
              <a:avLst/>
              <a:gdLst>
                <a:gd name="connsiteX0" fmla="*/ 94134 w 119844"/>
                <a:gd name="connsiteY0" fmla="*/ 42839 h 109517"/>
                <a:gd name="connsiteX1" fmla="*/ 83086 w 119844"/>
                <a:gd name="connsiteY1" fmla="*/ 12098 h 109517"/>
                <a:gd name="connsiteX2" fmla="*/ 47541 w 119844"/>
                <a:gd name="connsiteY2" fmla="*/ 89 h 109517"/>
                <a:gd name="connsiteX3" fmla="*/ 8634 w 119844"/>
                <a:gd name="connsiteY3" fmla="*/ 23386 h 109517"/>
                <a:gd name="connsiteX4" fmla="*/ 20162 w 119844"/>
                <a:gd name="connsiteY4" fmla="*/ 35154 h 109517"/>
                <a:gd name="connsiteX5" fmla="*/ 31450 w 119844"/>
                <a:gd name="connsiteY5" fmla="*/ 23866 h 109517"/>
                <a:gd name="connsiteX6" fmla="*/ 23044 w 119844"/>
                <a:gd name="connsiteY6" fmla="*/ 12818 h 109517"/>
                <a:gd name="connsiteX7" fmla="*/ 47061 w 119844"/>
                <a:gd name="connsiteY7" fmla="*/ 6814 h 109517"/>
                <a:gd name="connsiteX8" fmla="*/ 75161 w 119844"/>
                <a:gd name="connsiteY8" fmla="*/ 35875 h 109517"/>
                <a:gd name="connsiteX9" fmla="*/ 75161 w 119844"/>
                <a:gd name="connsiteY9" fmla="*/ 43320 h 109517"/>
                <a:gd name="connsiteX10" fmla="*/ 28568 w 119844"/>
                <a:gd name="connsiteY10" fmla="*/ 51005 h 109517"/>
                <a:gd name="connsiteX11" fmla="*/ 228 w 119844"/>
                <a:gd name="connsiteY11" fmla="*/ 82948 h 109517"/>
                <a:gd name="connsiteX12" fmla="*/ 42258 w 119844"/>
                <a:gd name="connsiteY12" fmla="*/ 109607 h 109517"/>
                <a:gd name="connsiteX13" fmla="*/ 77803 w 119844"/>
                <a:gd name="connsiteY13" fmla="*/ 89432 h 109517"/>
                <a:gd name="connsiteX14" fmla="*/ 96296 w 119844"/>
                <a:gd name="connsiteY14" fmla="*/ 108406 h 109517"/>
                <a:gd name="connsiteX15" fmla="*/ 120073 w 119844"/>
                <a:gd name="connsiteY15" fmla="*/ 85590 h 109517"/>
                <a:gd name="connsiteX16" fmla="*/ 120073 w 119844"/>
                <a:gd name="connsiteY16" fmla="*/ 72380 h 109517"/>
                <a:gd name="connsiteX17" fmla="*/ 111907 w 119844"/>
                <a:gd name="connsiteY17" fmla="*/ 72380 h 109517"/>
                <a:gd name="connsiteX18" fmla="*/ 111907 w 119844"/>
                <a:gd name="connsiteY18" fmla="*/ 85349 h 109517"/>
                <a:gd name="connsiteX19" fmla="*/ 103021 w 119844"/>
                <a:gd name="connsiteY19" fmla="*/ 99279 h 109517"/>
                <a:gd name="connsiteX20" fmla="*/ 94134 w 119844"/>
                <a:gd name="connsiteY20" fmla="*/ 84869 h 109517"/>
                <a:gd name="connsiteX21" fmla="*/ 94134 w 119844"/>
                <a:gd name="connsiteY21" fmla="*/ 42839 h 109517"/>
                <a:gd name="connsiteX22" fmla="*/ 75161 w 119844"/>
                <a:gd name="connsiteY22" fmla="*/ 73341 h 109517"/>
                <a:gd name="connsiteX23" fmla="*/ 44179 w 119844"/>
                <a:gd name="connsiteY23" fmla="*/ 102882 h 109517"/>
                <a:gd name="connsiteX24" fmla="*/ 20402 w 119844"/>
                <a:gd name="connsiteY24" fmla="*/ 82948 h 109517"/>
                <a:gd name="connsiteX25" fmla="*/ 75161 w 119844"/>
                <a:gd name="connsiteY25" fmla="*/ 49564 h 109517"/>
                <a:gd name="connsiteX26" fmla="*/ 75161 w 119844"/>
                <a:gd name="connsiteY26" fmla="*/ 73341 h 1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9844" h="109517">
                  <a:moveTo>
                    <a:pt x="94134" y="42839"/>
                  </a:moveTo>
                  <a:cubicBezTo>
                    <a:pt x="94134" y="30110"/>
                    <a:pt x="94134" y="20984"/>
                    <a:pt x="83086" y="12098"/>
                  </a:cubicBezTo>
                  <a:cubicBezTo>
                    <a:pt x="73240" y="3932"/>
                    <a:pt x="61711" y="89"/>
                    <a:pt x="47541" y="89"/>
                  </a:cubicBezTo>
                  <a:cubicBezTo>
                    <a:pt x="24725" y="89"/>
                    <a:pt x="8634" y="8735"/>
                    <a:pt x="8634" y="23386"/>
                  </a:cubicBezTo>
                  <a:cubicBezTo>
                    <a:pt x="8634" y="31071"/>
                    <a:pt x="13918" y="35154"/>
                    <a:pt x="20162" y="35154"/>
                  </a:cubicBezTo>
                  <a:cubicBezTo>
                    <a:pt x="26647" y="35154"/>
                    <a:pt x="31450" y="30351"/>
                    <a:pt x="31450" y="23866"/>
                  </a:cubicBezTo>
                  <a:cubicBezTo>
                    <a:pt x="31450" y="19783"/>
                    <a:pt x="29529" y="14740"/>
                    <a:pt x="23044" y="12818"/>
                  </a:cubicBezTo>
                  <a:cubicBezTo>
                    <a:pt x="31690" y="6814"/>
                    <a:pt x="45620" y="6814"/>
                    <a:pt x="47061" y="6814"/>
                  </a:cubicBezTo>
                  <a:cubicBezTo>
                    <a:pt x="60511" y="6814"/>
                    <a:pt x="75161" y="15700"/>
                    <a:pt x="75161" y="35875"/>
                  </a:cubicBezTo>
                  <a:lnTo>
                    <a:pt x="75161" y="43320"/>
                  </a:lnTo>
                  <a:cubicBezTo>
                    <a:pt x="61952" y="43800"/>
                    <a:pt x="46100" y="44521"/>
                    <a:pt x="28568" y="51005"/>
                  </a:cubicBezTo>
                  <a:cubicBezTo>
                    <a:pt x="6953" y="58931"/>
                    <a:pt x="228" y="72140"/>
                    <a:pt x="228" y="82948"/>
                  </a:cubicBezTo>
                  <a:cubicBezTo>
                    <a:pt x="228" y="103602"/>
                    <a:pt x="25206" y="109607"/>
                    <a:pt x="42258" y="109607"/>
                  </a:cubicBezTo>
                  <a:cubicBezTo>
                    <a:pt x="61471" y="109607"/>
                    <a:pt x="72759" y="98799"/>
                    <a:pt x="77803" y="89432"/>
                  </a:cubicBezTo>
                  <a:cubicBezTo>
                    <a:pt x="78763" y="99279"/>
                    <a:pt x="85248" y="108406"/>
                    <a:pt x="96296" y="108406"/>
                  </a:cubicBezTo>
                  <a:cubicBezTo>
                    <a:pt x="96776" y="108406"/>
                    <a:pt x="120073" y="108406"/>
                    <a:pt x="120073" y="85590"/>
                  </a:cubicBezTo>
                  <a:lnTo>
                    <a:pt x="120073" y="72380"/>
                  </a:lnTo>
                  <a:lnTo>
                    <a:pt x="111907" y="72380"/>
                  </a:lnTo>
                  <a:lnTo>
                    <a:pt x="111907" y="85349"/>
                  </a:lnTo>
                  <a:cubicBezTo>
                    <a:pt x="111907" y="87751"/>
                    <a:pt x="111907" y="99279"/>
                    <a:pt x="103021" y="99279"/>
                  </a:cubicBezTo>
                  <a:cubicBezTo>
                    <a:pt x="94134" y="99279"/>
                    <a:pt x="94134" y="87991"/>
                    <a:pt x="94134" y="84869"/>
                  </a:cubicBezTo>
                  <a:lnTo>
                    <a:pt x="94134" y="42839"/>
                  </a:lnTo>
                  <a:close/>
                  <a:moveTo>
                    <a:pt x="75161" y="73341"/>
                  </a:moveTo>
                  <a:cubicBezTo>
                    <a:pt x="75161" y="96397"/>
                    <a:pt x="54987" y="102882"/>
                    <a:pt x="44179" y="102882"/>
                  </a:cubicBezTo>
                  <a:cubicBezTo>
                    <a:pt x="31930" y="102882"/>
                    <a:pt x="20402" y="94716"/>
                    <a:pt x="20402" y="82948"/>
                  </a:cubicBezTo>
                  <a:cubicBezTo>
                    <a:pt x="20402" y="69738"/>
                    <a:pt x="31930" y="51245"/>
                    <a:pt x="75161" y="49564"/>
                  </a:cubicBezTo>
                  <a:lnTo>
                    <a:pt x="75161" y="73341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79BD2D48-28A1-9C15-F65B-0598999654AB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9111134" y="5130271"/>
              <a:ext cx="128730" cy="105914"/>
            </a:xfrm>
            <a:custGeom>
              <a:avLst/>
              <a:gdLst>
                <a:gd name="connsiteX0" fmla="*/ 110950 w 128730"/>
                <a:gd name="connsiteY0" fmla="*/ 33233 h 105914"/>
                <a:gd name="connsiteX1" fmla="*/ 74925 w 128730"/>
                <a:gd name="connsiteY1" fmla="*/ 89 h 105914"/>
                <a:gd name="connsiteX2" fmla="*/ 35777 w 128730"/>
                <a:gd name="connsiteY2" fmla="*/ 23386 h 105914"/>
                <a:gd name="connsiteX3" fmla="*/ 35537 w 128730"/>
                <a:gd name="connsiteY3" fmla="*/ 23386 h 105914"/>
                <a:gd name="connsiteX4" fmla="*/ 35537 w 128730"/>
                <a:gd name="connsiteY4" fmla="*/ 89 h 105914"/>
                <a:gd name="connsiteX5" fmla="*/ 232 w 128730"/>
                <a:gd name="connsiteY5" fmla="*/ 2731 h 105914"/>
                <a:gd name="connsiteX6" fmla="*/ 232 w 128730"/>
                <a:gd name="connsiteY6" fmla="*/ 11377 h 105914"/>
                <a:gd name="connsiteX7" fmla="*/ 18245 w 128730"/>
                <a:gd name="connsiteY7" fmla="*/ 24827 h 105914"/>
                <a:gd name="connsiteX8" fmla="*/ 18245 w 128730"/>
                <a:gd name="connsiteY8" fmla="*/ 87031 h 105914"/>
                <a:gd name="connsiteX9" fmla="*/ 232 w 128730"/>
                <a:gd name="connsiteY9" fmla="*/ 97358 h 105914"/>
                <a:gd name="connsiteX10" fmla="*/ 232 w 128730"/>
                <a:gd name="connsiteY10" fmla="*/ 106004 h 105914"/>
                <a:gd name="connsiteX11" fmla="*/ 27611 w 128730"/>
                <a:gd name="connsiteY11" fmla="*/ 105043 h 105914"/>
                <a:gd name="connsiteX12" fmla="*/ 55231 w 128730"/>
                <a:gd name="connsiteY12" fmla="*/ 106004 h 105914"/>
                <a:gd name="connsiteX13" fmla="*/ 55231 w 128730"/>
                <a:gd name="connsiteY13" fmla="*/ 97358 h 105914"/>
                <a:gd name="connsiteX14" fmla="*/ 37218 w 128730"/>
                <a:gd name="connsiteY14" fmla="*/ 87031 h 105914"/>
                <a:gd name="connsiteX15" fmla="*/ 37218 w 128730"/>
                <a:gd name="connsiteY15" fmla="*/ 43800 h 105914"/>
                <a:gd name="connsiteX16" fmla="*/ 73003 w 128730"/>
                <a:gd name="connsiteY16" fmla="*/ 6814 h 105914"/>
                <a:gd name="connsiteX17" fmla="*/ 91977 w 128730"/>
                <a:gd name="connsiteY17" fmla="*/ 32272 h 105914"/>
                <a:gd name="connsiteX18" fmla="*/ 91977 w 128730"/>
                <a:gd name="connsiteY18" fmla="*/ 87031 h 105914"/>
                <a:gd name="connsiteX19" fmla="*/ 73964 w 128730"/>
                <a:gd name="connsiteY19" fmla="*/ 97358 h 105914"/>
                <a:gd name="connsiteX20" fmla="*/ 73964 w 128730"/>
                <a:gd name="connsiteY20" fmla="*/ 106004 h 105914"/>
                <a:gd name="connsiteX21" fmla="*/ 101343 w 128730"/>
                <a:gd name="connsiteY21" fmla="*/ 105043 h 105914"/>
                <a:gd name="connsiteX22" fmla="*/ 128963 w 128730"/>
                <a:gd name="connsiteY22" fmla="*/ 106004 h 105914"/>
                <a:gd name="connsiteX23" fmla="*/ 128963 w 128730"/>
                <a:gd name="connsiteY23" fmla="*/ 97358 h 105914"/>
                <a:gd name="connsiteX24" fmla="*/ 110950 w 128730"/>
                <a:gd name="connsiteY24" fmla="*/ 87031 h 105914"/>
                <a:gd name="connsiteX25" fmla="*/ 110950 w 128730"/>
                <a:gd name="connsiteY25" fmla="*/ 33233 h 10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730" h="105914">
                  <a:moveTo>
                    <a:pt x="110950" y="33233"/>
                  </a:moveTo>
                  <a:cubicBezTo>
                    <a:pt x="110950" y="12338"/>
                    <a:pt x="100623" y="89"/>
                    <a:pt x="74925" y="89"/>
                  </a:cubicBezTo>
                  <a:cubicBezTo>
                    <a:pt x="55231" y="89"/>
                    <a:pt x="42502" y="10897"/>
                    <a:pt x="35777" y="23386"/>
                  </a:cubicBezTo>
                  <a:lnTo>
                    <a:pt x="35537" y="23386"/>
                  </a:lnTo>
                  <a:lnTo>
                    <a:pt x="35537" y="89"/>
                  </a:lnTo>
                  <a:lnTo>
                    <a:pt x="232" y="2731"/>
                  </a:lnTo>
                  <a:lnTo>
                    <a:pt x="232" y="11377"/>
                  </a:lnTo>
                  <a:cubicBezTo>
                    <a:pt x="16323" y="11377"/>
                    <a:pt x="18245" y="13058"/>
                    <a:pt x="18245" y="24827"/>
                  </a:cubicBezTo>
                  <a:lnTo>
                    <a:pt x="18245" y="87031"/>
                  </a:lnTo>
                  <a:cubicBezTo>
                    <a:pt x="18245" y="97358"/>
                    <a:pt x="15843" y="97358"/>
                    <a:pt x="232" y="97358"/>
                  </a:cubicBezTo>
                  <a:lnTo>
                    <a:pt x="232" y="106004"/>
                  </a:lnTo>
                  <a:cubicBezTo>
                    <a:pt x="712" y="106004"/>
                    <a:pt x="17524" y="105043"/>
                    <a:pt x="27611" y="105043"/>
                  </a:cubicBezTo>
                  <a:cubicBezTo>
                    <a:pt x="36498" y="105043"/>
                    <a:pt x="53069" y="105764"/>
                    <a:pt x="55231" y="106004"/>
                  </a:cubicBezTo>
                  <a:lnTo>
                    <a:pt x="55231" y="97358"/>
                  </a:lnTo>
                  <a:cubicBezTo>
                    <a:pt x="39620" y="97358"/>
                    <a:pt x="37218" y="97358"/>
                    <a:pt x="37218" y="87031"/>
                  </a:cubicBezTo>
                  <a:lnTo>
                    <a:pt x="37218" y="43800"/>
                  </a:lnTo>
                  <a:cubicBezTo>
                    <a:pt x="37218" y="18582"/>
                    <a:pt x="57152" y="6814"/>
                    <a:pt x="73003" y="6814"/>
                  </a:cubicBezTo>
                  <a:cubicBezTo>
                    <a:pt x="89815" y="6814"/>
                    <a:pt x="91977" y="20023"/>
                    <a:pt x="91977" y="32272"/>
                  </a:cubicBezTo>
                  <a:lnTo>
                    <a:pt x="91977" y="87031"/>
                  </a:lnTo>
                  <a:cubicBezTo>
                    <a:pt x="91977" y="97358"/>
                    <a:pt x="89575" y="97358"/>
                    <a:pt x="73964" y="97358"/>
                  </a:cubicBezTo>
                  <a:lnTo>
                    <a:pt x="73964" y="106004"/>
                  </a:lnTo>
                  <a:cubicBezTo>
                    <a:pt x="74444" y="106004"/>
                    <a:pt x="91256" y="105043"/>
                    <a:pt x="101343" y="105043"/>
                  </a:cubicBezTo>
                  <a:cubicBezTo>
                    <a:pt x="110230" y="105043"/>
                    <a:pt x="126801" y="105764"/>
                    <a:pt x="128963" y="106004"/>
                  </a:cubicBezTo>
                  <a:lnTo>
                    <a:pt x="128963" y="97358"/>
                  </a:lnTo>
                  <a:cubicBezTo>
                    <a:pt x="113352" y="97358"/>
                    <a:pt x="110950" y="97358"/>
                    <a:pt x="110950" y="87031"/>
                  </a:cubicBezTo>
                  <a:lnTo>
                    <a:pt x="110950" y="33233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044B187C-4A35-D79A-B5AC-6EC4099EF235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9260508" y="5129070"/>
              <a:ext cx="86941" cy="109517"/>
            </a:xfrm>
            <a:custGeom>
              <a:avLst/>
              <a:gdLst>
                <a:gd name="connsiteX0" fmla="*/ 80453 w 86941"/>
                <a:gd name="connsiteY0" fmla="*/ 6334 h 109517"/>
                <a:gd name="connsiteX1" fmla="*/ 77091 w 86941"/>
                <a:gd name="connsiteY1" fmla="*/ 89 h 109517"/>
                <a:gd name="connsiteX2" fmla="*/ 72287 w 86941"/>
                <a:gd name="connsiteY2" fmla="*/ 2971 h 109517"/>
                <a:gd name="connsiteX3" fmla="*/ 67964 w 86941"/>
                <a:gd name="connsiteY3" fmla="*/ 6574 h 109517"/>
                <a:gd name="connsiteX4" fmla="*/ 42746 w 86941"/>
                <a:gd name="connsiteY4" fmla="*/ 89 h 109517"/>
                <a:gd name="connsiteX5" fmla="*/ 236 w 86941"/>
                <a:gd name="connsiteY5" fmla="*/ 30110 h 109517"/>
                <a:gd name="connsiteX6" fmla="*/ 9363 w 86941"/>
                <a:gd name="connsiteY6" fmla="*/ 48844 h 109517"/>
                <a:gd name="connsiteX7" fmla="*/ 42506 w 86941"/>
                <a:gd name="connsiteY7" fmla="*/ 60852 h 109517"/>
                <a:gd name="connsiteX8" fmla="*/ 73968 w 86941"/>
                <a:gd name="connsiteY8" fmla="*/ 82467 h 109517"/>
                <a:gd name="connsiteX9" fmla="*/ 44428 w 86941"/>
                <a:gd name="connsiteY9" fmla="*/ 102882 h 109517"/>
                <a:gd name="connsiteX10" fmla="*/ 8642 w 86941"/>
                <a:gd name="connsiteY10" fmla="*/ 71420 h 109517"/>
                <a:gd name="connsiteX11" fmla="*/ 4319 w 86941"/>
                <a:gd name="connsiteY11" fmla="*/ 67337 h 109517"/>
                <a:gd name="connsiteX12" fmla="*/ 236 w 86941"/>
                <a:gd name="connsiteY12" fmla="*/ 73821 h 109517"/>
                <a:gd name="connsiteX13" fmla="*/ 236 w 86941"/>
                <a:gd name="connsiteY13" fmla="*/ 103362 h 109517"/>
                <a:gd name="connsiteX14" fmla="*/ 3599 w 86941"/>
                <a:gd name="connsiteY14" fmla="*/ 109607 h 109517"/>
                <a:gd name="connsiteX15" fmla="*/ 15127 w 86941"/>
                <a:gd name="connsiteY15" fmla="*/ 99279 h 109517"/>
                <a:gd name="connsiteX16" fmla="*/ 44428 w 86941"/>
                <a:gd name="connsiteY16" fmla="*/ 109607 h 109517"/>
                <a:gd name="connsiteX17" fmla="*/ 87178 w 86941"/>
                <a:gd name="connsiteY17" fmla="*/ 75743 h 109517"/>
                <a:gd name="connsiteX18" fmla="*/ 76850 w 86941"/>
                <a:gd name="connsiteY18" fmla="*/ 53647 h 109517"/>
                <a:gd name="connsiteX19" fmla="*/ 48270 w 86941"/>
                <a:gd name="connsiteY19" fmla="*/ 41879 h 109517"/>
                <a:gd name="connsiteX20" fmla="*/ 13446 w 86941"/>
                <a:gd name="connsiteY20" fmla="*/ 22905 h 109517"/>
                <a:gd name="connsiteX21" fmla="*/ 42746 w 86941"/>
                <a:gd name="connsiteY21" fmla="*/ 5853 h 109517"/>
                <a:gd name="connsiteX22" fmla="*/ 72287 w 86941"/>
                <a:gd name="connsiteY22" fmla="*/ 32272 h 109517"/>
                <a:gd name="connsiteX23" fmla="*/ 76370 w 86941"/>
                <a:gd name="connsiteY23" fmla="*/ 34914 h 109517"/>
                <a:gd name="connsiteX24" fmla="*/ 80453 w 86941"/>
                <a:gd name="connsiteY24" fmla="*/ 28669 h 109517"/>
                <a:gd name="connsiteX25" fmla="*/ 80453 w 86941"/>
                <a:gd name="connsiteY25" fmla="*/ 6334 h 1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941" h="109517">
                  <a:moveTo>
                    <a:pt x="80453" y="6334"/>
                  </a:moveTo>
                  <a:cubicBezTo>
                    <a:pt x="80453" y="2251"/>
                    <a:pt x="80453" y="89"/>
                    <a:pt x="77091" y="89"/>
                  </a:cubicBezTo>
                  <a:cubicBezTo>
                    <a:pt x="75890" y="89"/>
                    <a:pt x="75409" y="89"/>
                    <a:pt x="72287" y="2971"/>
                  </a:cubicBezTo>
                  <a:cubicBezTo>
                    <a:pt x="71807" y="3211"/>
                    <a:pt x="69405" y="5373"/>
                    <a:pt x="67964" y="6574"/>
                  </a:cubicBezTo>
                  <a:cubicBezTo>
                    <a:pt x="60759" y="1530"/>
                    <a:pt x="51633" y="89"/>
                    <a:pt x="42746" y="89"/>
                  </a:cubicBezTo>
                  <a:cubicBezTo>
                    <a:pt x="8402" y="89"/>
                    <a:pt x="236" y="18102"/>
                    <a:pt x="236" y="30110"/>
                  </a:cubicBezTo>
                  <a:cubicBezTo>
                    <a:pt x="236" y="37796"/>
                    <a:pt x="3599" y="44040"/>
                    <a:pt x="9363" y="48844"/>
                  </a:cubicBezTo>
                  <a:cubicBezTo>
                    <a:pt x="18489" y="56769"/>
                    <a:pt x="27616" y="58450"/>
                    <a:pt x="42506" y="60852"/>
                  </a:cubicBezTo>
                  <a:cubicBezTo>
                    <a:pt x="54515" y="63014"/>
                    <a:pt x="73968" y="66376"/>
                    <a:pt x="73968" y="82467"/>
                  </a:cubicBezTo>
                  <a:cubicBezTo>
                    <a:pt x="73968" y="91834"/>
                    <a:pt x="67484" y="102882"/>
                    <a:pt x="44428" y="102882"/>
                  </a:cubicBezTo>
                  <a:cubicBezTo>
                    <a:pt x="21371" y="102882"/>
                    <a:pt x="12965" y="87751"/>
                    <a:pt x="8642" y="71420"/>
                  </a:cubicBezTo>
                  <a:cubicBezTo>
                    <a:pt x="7922" y="68297"/>
                    <a:pt x="7682" y="67337"/>
                    <a:pt x="4319" y="67337"/>
                  </a:cubicBezTo>
                  <a:cubicBezTo>
                    <a:pt x="236" y="67337"/>
                    <a:pt x="236" y="69018"/>
                    <a:pt x="236" y="73821"/>
                  </a:cubicBezTo>
                  <a:lnTo>
                    <a:pt x="236" y="103362"/>
                  </a:lnTo>
                  <a:cubicBezTo>
                    <a:pt x="236" y="107445"/>
                    <a:pt x="236" y="109607"/>
                    <a:pt x="3599" y="109607"/>
                  </a:cubicBezTo>
                  <a:cubicBezTo>
                    <a:pt x="5760" y="109607"/>
                    <a:pt x="10323" y="104563"/>
                    <a:pt x="15127" y="99279"/>
                  </a:cubicBezTo>
                  <a:cubicBezTo>
                    <a:pt x="25694" y="109126"/>
                    <a:pt x="38663" y="109607"/>
                    <a:pt x="44428" y="109607"/>
                  </a:cubicBezTo>
                  <a:cubicBezTo>
                    <a:pt x="75650" y="109607"/>
                    <a:pt x="87178" y="92795"/>
                    <a:pt x="87178" y="75743"/>
                  </a:cubicBezTo>
                  <a:cubicBezTo>
                    <a:pt x="87178" y="66616"/>
                    <a:pt x="83095" y="59411"/>
                    <a:pt x="76850" y="53647"/>
                  </a:cubicBezTo>
                  <a:cubicBezTo>
                    <a:pt x="67724" y="45241"/>
                    <a:pt x="56676" y="43320"/>
                    <a:pt x="48270" y="41879"/>
                  </a:cubicBezTo>
                  <a:cubicBezTo>
                    <a:pt x="29057" y="38516"/>
                    <a:pt x="13446" y="35634"/>
                    <a:pt x="13446" y="22905"/>
                  </a:cubicBezTo>
                  <a:cubicBezTo>
                    <a:pt x="13446" y="15220"/>
                    <a:pt x="19930" y="5853"/>
                    <a:pt x="42746" y="5853"/>
                  </a:cubicBezTo>
                  <a:cubicBezTo>
                    <a:pt x="70606" y="5853"/>
                    <a:pt x="71807" y="25307"/>
                    <a:pt x="72287" y="32272"/>
                  </a:cubicBezTo>
                  <a:cubicBezTo>
                    <a:pt x="72527" y="34914"/>
                    <a:pt x="75409" y="34914"/>
                    <a:pt x="76370" y="34914"/>
                  </a:cubicBezTo>
                  <a:cubicBezTo>
                    <a:pt x="80453" y="34914"/>
                    <a:pt x="80453" y="33233"/>
                    <a:pt x="80453" y="28669"/>
                  </a:cubicBezTo>
                  <a:lnTo>
                    <a:pt x="80453" y="6334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4FB4691-8951-DBE2-FEFA-EE98B4034022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9464053" y="5129070"/>
              <a:ext cx="119844" cy="109517"/>
            </a:xfrm>
            <a:custGeom>
              <a:avLst/>
              <a:gdLst>
                <a:gd name="connsiteX0" fmla="*/ 94148 w 119844"/>
                <a:gd name="connsiteY0" fmla="*/ 42839 h 109517"/>
                <a:gd name="connsiteX1" fmla="*/ 83101 w 119844"/>
                <a:gd name="connsiteY1" fmla="*/ 12098 h 109517"/>
                <a:gd name="connsiteX2" fmla="*/ 47556 w 119844"/>
                <a:gd name="connsiteY2" fmla="*/ 89 h 109517"/>
                <a:gd name="connsiteX3" fmla="*/ 8648 w 119844"/>
                <a:gd name="connsiteY3" fmla="*/ 23386 h 109517"/>
                <a:gd name="connsiteX4" fmla="*/ 20176 w 119844"/>
                <a:gd name="connsiteY4" fmla="*/ 35154 h 109517"/>
                <a:gd name="connsiteX5" fmla="*/ 31464 w 119844"/>
                <a:gd name="connsiteY5" fmla="*/ 23866 h 109517"/>
                <a:gd name="connsiteX6" fmla="*/ 23058 w 119844"/>
                <a:gd name="connsiteY6" fmla="*/ 12818 h 109517"/>
                <a:gd name="connsiteX7" fmla="*/ 47075 w 119844"/>
                <a:gd name="connsiteY7" fmla="*/ 6814 h 109517"/>
                <a:gd name="connsiteX8" fmla="*/ 75175 w 119844"/>
                <a:gd name="connsiteY8" fmla="*/ 35875 h 109517"/>
                <a:gd name="connsiteX9" fmla="*/ 75175 w 119844"/>
                <a:gd name="connsiteY9" fmla="*/ 43320 h 109517"/>
                <a:gd name="connsiteX10" fmla="*/ 28582 w 119844"/>
                <a:gd name="connsiteY10" fmla="*/ 51005 h 109517"/>
                <a:gd name="connsiteX11" fmla="*/ 242 w 119844"/>
                <a:gd name="connsiteY11" fmla="*/ 82948 h 109517"/>
                <a:gd name="connsiteX12" fmla="*/ 42272 w 119844"/>
                <a:gd name="connsiteY12" fmla="*/ 109607 h 109517"/>
                <a:gd name="connsiteX13" fmla="*/ 77817 w 119844"/>
                <a:gd name="connsiteY13" fmla="*/ 89432 h 109517"/>
                <a:gd name="connsiteX14" fmla="*/ 96310 w 119844"/>
                <a:gd name="connsiteY14" fmla="*/ 108406 h 109517"/>
                <a:gd name="connsiteX15" fmla="*/ 120087 w 119844"/>
                <a:gd name="connsiteY15" fmla="*/ 85590 h 109517"/>
                <a:gd name="connsiteX16" fmla="*/ 120087 w 119844"/>
                <a:gd name="connsiteY16" fmla="*/ 72380 h 109517"/>
                <a:gd name="connsiteX17" fmla="*/ 111921 w 119844"/>
                <a:gd name="connsiteY17" fmla="*/ 72380 h 109517"/>
                <a:gd name="connsiteX18" fmla="*/ 111921 w 119844"/>
                <a:gd name="connsiteY18" fmla="*/ 85349 h 109517"/>
                <a:gd name="connsiteX19" fmla="*/ 103035 w 119844"/>
                <a:gd name="connsiteY19" fmla="*/ 99279 h 109517"/>
                <a:gd name="connsiteX20" fmla="*/ 94148 w 119844"/>
                <a:gd name="connsiteY20" fmla="*/ 84869 h 109517"/>
                <a:gd name="connsiteX21" fmla="*/ 94148 w 119844"/>
                <a:gd name="connsiteY21" fmla="*/ 42839 h 109517"/>
                <a:gd name="connsiteX22" fmla="*/ 75175 w 119844"/>
                <a:gd name="connsiteY22" fmla="*/ 73341 h 109517"/>
                <a:gd name="connsiteX23" fmla="*/ 44193 w 119844"/>
                <a:gd name="connsiteY23" fmla="*/ 102882 h 109517"/>
                <a:gd name="connsiteX24" fmla="*/ 20416 w 119844"/>
                <a:gd name="connsiteY24" fmla="*/ 82948 h 109517"/>
                <a:gd name="connsiteX25" fmla="*/ 75175 w 119844"/>
                <a:gd name="connsiteY25" fmla="*/ 49564 h 109517"/>
                <a:gd name="connsiteX26" fmla="*/ 75175 w 119844"/>
                <a:gd name="connsiteY26" fmla="*/ 73341 h 1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9844" h="109517">
                  <a:moveTo>
                    <a:pt x="94148" y="42839"/>
                  </a:moveTo>
                  <a:cubicBezTo>
                    <a:pt x="94148" y="30110"/>
                    <a:pt x="94148" y="20984"/>
                    <a:pt x="83101" y="12098"/>
                  </a:cubicBezTo>
                  <a:cubicBezTo>
                    <a:pt x="73254" y="3932"/>
                    <a:pt x="61726" y="89"/>
                    <a:pt x="47556" y="89"/>
                  </a:cubicBezTo>
                  <a:cubicBezTo>
                    <a:pt x="24739" y="89"/>
                    <a:pt x="8648" y="8735"/>
                    <a:pt x="8648" y="23386"/>
                  </a:cubicBezTo>
                  <a:cubicBezTo>
                    <a:pt x="8648" y="31071"/>
                    <a:pt x="13932" y="35154"/>
                    <a:pt x="20176" y="35154"/>
                  </a:cubicBezTo>
                  <a:cubicBezTo>
                    <a:pt x="26661" y="35154"/>
                    <a:pt x="31464" y="30351"/>
                    <a:pt x="31464" y="23866"/>
                  </a:cubicBezTo>
                  <a:cubicBezTo>
                    <a:pt x="31464" y="19783"/>
                    <a:pt x="29543" y="14740"/>
                    <a:pt x="23058" y="12818"/>
                  </a:cubicBezTo>
                  <a:cubicBezTo>
                    <a:pt x="31704" y="6814"/>
                    <a:pt x="45634" y="6814"/>
                    <a:pt x="47075" y="6814"/>
                  </a:cubicBezTo>
                  <a:cubicBezTo>
                    <a:pt x="60525" y="6814"/>
                    <a:pt x="75175" y="15700"/>
                    <a:pt x="75175" y="35875"/>
                  </a:cubicBezTo>
                  <a:lnTo>
                    <a:pt x="75175" y="43320"/>
                  </a:lnTo>
                  <a:cubicBezTo>
                    <a:pt x="61966" y="43800"/>
                    <a:pt x="46115" y="44521"/>
                    <a:pt x="28582" y="51005"/>
                  </a:cubicBezTo>
                  <a:cubicBezTo>
                    <a:pt x="6967" y="58931"/>
                    <a:pt x="242" y="72140"/>
                    <a:pt x="242" y="82948"/>
                  </a:cubicBezTo>
                  <a:cubicBezTo>
                    <a:pt x="242" y="103602"/>
                    <a:pt x="25220" y="109607"/>
                    <a:pt x="42272" y="109607"/>
                  </a:cubicBezTo>
                  <a:cubicBezTo>
                    <a:pt x="61485" y="109607"/>
                    <a:pt x="72773" y="98799"/>
                    <a:pt x="77817" y="89432"/>
                  </a:cubicBezTo>
                  <a:cubicBezTo>
                    <a:pt x="78778" y="99279"/>
                    <a:pt x="85262" y="108406"/>
                    <a:pt x="96310" y="108406"/>
                  </a:cubicBezTo>
                  <a:cubicBezTo>
                    <a:pt x="96790" y="108406"/>
                    <a:pt x="120087" y="108406"/>
                    <a:pt x="120087" y="85590"/>
                  </a:cubicBezTo>
                  <a:lnTo>
                    <a:pt x="120087" y="72380"/>
                  </a:lnTo>
                  <a:lnTo>
                    <a:pt x="111921" y="72380"/>
                  </a:lnTo>
                  <a:lnTo>
                    <a:pt x="111921" y="85349"/>
                  </a:lnTo>
                  <a:cubicBezTo>
                    <a:pt x="111921" y="87751"/>
                    <a:pt x="111921" y="99279"/>
                    <a:pt x="103035" y="99279"/>
                  </a:cubicBezTo>
                  <a:cubicBezTo>
                    <a:pt x="94149" y="99279"/>
                    <a:pt x="94148" y="87991"/>
                    <a:pt x="94148" y="84869"/>
                  </a:cubicBezTo>
                  <a:lnTo>
                    <a:pt x="94148" y="42839"/>
                  </a:lnTo>
                  <a:close/>
                  <a:moveTo>
                    <a:pt x="75175" y="73341"/>
                  </a:moveTo>
                  <a:cubicBezTo>
                    <a:pt x="75175" y="96397"/>
                    <a:pt x="55001" y="102882"/>
                    <a:pt x="44193" y="102882"/>
                  </a:cubicBezTo>
                  <a:cubicBezTo>
                    <a:pt x="31945" y="102882"/>
                    <a:pt x="20416" y="94716"/>
                    <a:pt x="20416" y="82948"/>
                  </a:cubicBezTo>
                  <a:cubicBezTo>
                    <a:pt x="20416" y="69738"/>
                    <a:pt x="31945" y="51245"/>
                    <a:pt x="75175" y="49564"/>
                  </a:cubicBezTo>
                  <a:lnTo>
                    <a:pt x="75175" y="73341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E70FEC34-E8D2-DDD8-9D28-DE73A5E2AFD3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9601057" y="5074312"/>
              <a:ext cx="52356" cy="161874"/>
            </a:xfrm>
            <a:custGeom>
              <a:avLst/>
              <a:gdLst>
                <a:gd name="connsiteX0" fmla="*/ 37472 w 52356"/>
                <a:gd name="connsiteY0" fmla="*/ 13779 h 161874"/>
                <a:gd name="connsiteX1" fmla="*/ 23543 w 52356"/>
                <a:gd name="connsiteY1" fmla="*/ 89 h 161874"/>
                <a:gd name="connsiteX2" fmla="*/ 9853 w 52356"/>
                <a:gd name="connsiteY2" fmla="*/ 13779 h 161874"/>
                <a:gd name="connsiteX3" fmla="*/ 23543 w 52356"/>
                <a:gd name="connsiteY3" fmla="*/ 27709 h 161874"/>
                <a:gd name="connsiteX4" fmla="*/ 37472 w 52356"/>
                <a:gd name="connsiteY4" fmla="*/ 13779 h 161874"/>
                <a:gd name="connsiteX5" fmla="*/ 967 w 52356"/>
                <a:gd name="connsiteY5" fmla="*/ 58691 h 161874"/>
                <a:gd name="connsiteX6" fmla="*/ 967 w 52356"/>
                <a:gd name="connsiteY6" fmla="*/ 67337 h 161874"/>
                <a:gd name="connsiteX7" fmla="*/ 18259 w 52356"/>
                <a:gd name="connsiteY7" fmla="*/ 80546 h 161874"/>
                <a:gd name="connsiteX8" fmla="*/ 18259 w 52356"/>
                <a:gd name="connsiteY8" fmla="*/ 142990 h 161874"/>
                <a:gd name="connsiteX9" fmla="*/ 246 w 52356"/>
                <a:gd name="connsiteY9" fmla="*/ 153318 h 161874"/>
                <a:gd name="connsiteX10" fmla="*/ 246 w 52356"/>
                <a:gd name="connsiteY10" fmla="*/ 161964 h 161874"/>
                <a:gd name="connsiteX11" fmla="*/ 27145 w 52356"/>
                <a:gd name="connsiteY11" fmla="*/ 161003 h 161874"/>
                <a:gd name="connsiteX12" fmla="*/ 52603 w 52356"/>
                <a:gd name="connsiteY12" fmla="*/ 161964 h 161874"/>
                <a:gd name="connsiteX13" fmla="*/ 52603 w 52356"/>
                <a:gd name="connsiteY13" fmla="*/ 153318 h 161874"/>
                <a:gd name="connsiteX14" fmla="*/ 36272 w 52356"/>
                <a:gd name="connsiteY14" fmla="*/ 143230 h 161874"/>
                <a:gd name="connsiteX15" fmla="*/ 36272 w 52356"/>
                <a:gd name="connsiteY15" fmla="*/ 56049 h 161874"/>
                <a:gd name="connsiteX16" fmla="*/ 967 w 52356"/>
                <a:gd name="connsiteY16" fmla="*/ 58691 h 16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56" h="161874">
                  <a:moveTo>
                    <a:pt x="37472" y="13779"/>
                  </a:moveTo>
                  <a:cubicBezTo>
                    <a:pt x="37472" y="6814"/>
                    <a:pt x="31708" y="89"/>
                    <a:pt x="23543" y="89"/>
                  </a:cubicBezTo>
                  <a:cubicBezTo>
                    <a:pt x="16338" y="89"/>
                    <a:pt x="9853" y="5853"/>
                    <a:pt x="9853" y="13779"/>
                  </a:cubicBezTo>
                  <a:cubicBezTo>
                    <a:pt x="9853" y="22425"/>
                    <a:pt x="16818" y="27709"/>
                    <a:pt x="23543" y="27709"/>
                  </a:cubicBezTo>
                  <a:cubicBezTo>
                    <a:pt x="31228" y="27709"/>
                    <a:pt x="37472" y="21705"/>
                    <a:pt x="37472" y="13779"/>
                  </a:cubicBezTo>
                  <a:close/>
                  <a:moveTo>
                    <a:pt x="967" y="58691"/>
                  </a:moveTo>
                  <a:lnTo>
                    <a:pt x="967" y="67337"/>
                  </a:lnTo>
                  <a:cubicBezTo>
                    <a:pt x="16097" y="67337"/>
                    <a:pt x="18259" y="68778"/>
                    <a:pt x="18259" y="80546"/>
                  </a:cubicBezTo>
                  <a:lnTo>
                    <a:pt x="18259" y="142990"/>
                  </a:lnTo>
                  <a:cubicBezTo>
                    <a:pt x="18259" y="153318"/>
                    <a:pt x="15857" y="153318"/>
                    <a:pt x="246" y="153318"/>
                  </a:cubicBezTo>
                  <a:lnTo>
                    <a:pt x="246" y="161964"/>
                  </a:lnTo>
                  <a:cubicBezTo>
                    <a:pt x="727" y="161964"/>
                    <a:pt x="17538" y="161003"/>
                    <a:pt x="27145" y="161003"/>
                  </a:cubicBezTo>
                  <a:cubicBezTo>
                    <a:pt x="35551" y="161003"/>
                    <a:pt x="44197" y="161243"/>
                    <a:pt x="52603" y="161964"/>
                  </a:cubicBezTo>
                  <a:lnTo>
                    <a:pt x="52603" y="153318"/>
                  </a:lnTo>
                  <a:cubicBezTo>
                    <a:pt x="38673" y="153318"/>
                    <a:pt x="36272" y="153318"/>
                    <a:pt x="36272" y="143230"/>
                  </a:cubicBezTo>
                  <a:lnTo>
                    <a:pt x="36272" y="56049"/>
                  </a:lnTo>
                  <a:lnTo>
                    <a:pt x="967" y="58691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CBA53C23-CDC3-8A91-ADBF-44026D75C093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9678732" y="5069508"/>
              <a:ext cx="54038" cy="166677"/>
            </a:xfrm>
            <a:custGeom>
              <a:avLst/>
              <a:gdLst>
                <a:gd name="connsiteX0" fmla="*/ 36274 w 54038"/>
                <a:gd name="connsiteY0" fmla="*/ 89 h 166677"/>
                <a:gd name="connsiteX1" fmla="*/ 248 w 54038"/>
                <a:gd name="connsiteY1" fmla="*/ 2731 h 166677"/>
                <a:gd name="connsiteX2" fmla="*/ 248 w 54038"/>
                <a:gd name="connsiteY2" fmla="*/ 11377 h 166677"/>
                <a:gd name="connsiteX3" fmla="*/ 18261 w 54038"/>
                <a:gd name="connsiteY3" fmla="*/ 24827 h 166677"/>
                <a:gd name="connsiteX4" fmla="*/ 18261 w 54038"/>
                <a:gd name="connsiteY4" fmla="*/ 147794 h 166677"/>
                <a:gd name="connsiteX5" fmla="*/ 248 w 54038"/>
                <a:gd name="connsiteY5" fmla="*/ 158121 h 166677"/>
                <a:gd name="connsiteX6" fmla="*/ 248 w 54038"/>
                <a:gd name="connsiteY6" fmla="*/ 166767 h 166677"/>
                <a:gd name="connsiteX7" fmla="*/ 27147 w 54038"/>
                <a:gd name="connsiteY7" fmla="*/ 165806 h 166677"/>
                <a:gd name="connsiteX8" fmla="*/ 54287 w 54038"/>
                <a:gd name="connsiteY8" fmla="*/ 166767 h 166677"/>
                <a:gd name="connsiteX9" fmla="*/ 54287 w 54038"/>
                <a:gd name="connsiteY9" fmla="*/ 158121 h 166677"/>
                <a:gd name="connsiteX10" fmla="*/ 36274 w 54038"/>
                <a:gd name="connsiteY10" fmla="*/ 147794 h 166677"/>
                <a:gd name="connsiteX11" fmla="*/ 36274 w 54038"/>
                <a:gd name="connsiteY11" fmla="*/ 89 h 16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38" h="166677">
                  <a:moveTo>
                    <a:pt x="36274" y="89"/>
                  </a:moveTo>
                  <a:lnTo>
                    <a:pt x="248" y="2731"/>
                  </a:lnTo>
                  <a:lnTo>
                    <a:pt x="248" y="11377"/>
                  </a:lnTo>
                  <a:cubicBezTo>
                    <a:pt x="16340" y="11377"/>
                    <a:pt x="18261" y="13058"/>
                    <a:pt x="18261" y="24827"/>
                  </a:cubicBezTo>
                  <a:lnTo>
                    <a:pt x="18261" y="147794"/>
                  </a:lnTo>
                  <a:cubicBezTo>
                    <a:pt x="18261" y="158121"/>
                    <a:pt x="15859" y="158121"/>
                    <a:pt x="248" y="158121"/>
                  </a:cubicBezTo>
                  <a:lnTo>
                    <a:pt x="248" y="166767"/>
                  </a:lnTo>
                  <a:cubicBezTo>
                    <a:pt x="729" y="166767"/>
                    <a:pt x="17541" y="165806"/>
                    <a:pt x="27147" y="165806"/>
                  </a:cubicBezTo>
                  <a:cubicBezTo>
                    <a:pt x="36274" y="165806"/>
                    <a:pt x="45160" y="166046"/>
                    <a:pt x="54287" y="166767"/>
                  </a:cubicBezTo>
                  <a:lnTo>
                    <a:pt x="54287" y="158121"/>
                  </a:lnTo>
                  <a:cubicBezTo>
                    <a:pt x="38676" y="158121"/>
                    <a:pt x="36274" y="158121"/>
                    <a:pt x="36274" y="147794"/>
                  </a:cubicBezTo>
                  <a:lnTo>
                    <a:pt x="36274" y="89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347CB9A7-A522-A013-0E20-4C1C892CDF8C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9752323" y="5129070"/>
              <a:ext cx="103032" cy="109517"/>
            </a:xfrm>
            <a:custGeom>
              <a:avLst/>
              <a:gdLst>
                <a:gd name="connsiteX0" fmla="*/ 96559 w 103032"/>
                <a:gd name="connsiteY0" fmla="*/ 52446 h 109517"/>
                <a:gd name="connsiteX1" fmla="*/ 103283 w 103032"/>
                <a:gd name="connsiteY1" fmla="*/ 47162 h 109517"/>
                <a:gd name="connsiteX2" fmla="*/ 55730 w 103032"/>
                <a:gd name="connsiteY2" fmla="*/ 89 h 109517"/>
                <a:gd name="connsiteX3" fmla="*/ 251 w 103032"/>
                <a:gd name="connsiteY3" fmla="*/ 54608 h 109517"/>
                <a:gd name="connsiteX4" fmla="*/ 58852 w 103032"/>
                <a:gd name="connsiteY4" fmla="*/ 109607 h 109517"/>
                <a:gd name="connsiteX5" fmla="*/ 103283 w 103032"/>
                <a:gd name="connsiteY5" fmla="*/ 78385 h 109517"/>
                <a:gd name="connsiteX6" fmla="*/ 99201 w 103032"/>
                <a:gd name="connsiteY6" fmla="*/ 75022 h 109517"/>
                <a:gd name="connsiteX7" fmla="*/ 94877 w 103032"/>
                <a:gd name="connsiteY7" fmla="*/ 78865 h 109517"/>
                <a:gd name="connsiteX8" fmla="*/ 60533 w 103032"/>
                <a:gd name="connsiteY8" fmla="*/ 101921 h 109517"/>
                <a:gd name="connsiteX9" fmla="*/ 31233 w 103032"/>
                <a:gd name="connsiteY9" fmla="*/ 87751 h 109517"/>
                <a:gd name="connsiteX10" fmla="*/ 22106 w 103032"/>
                <a:gd name="connsiteY10" fmla="*/ 52446 h 109517"/>
                <a:gd name="connsiteX11" fmla="*/ 96559 w 103032"/>
                <a:gd name="connsiteY11" fmla="*/ 52446 h 109517"/>
                <a:gd name="connsiteX12" fmla="*/ 22346 w 103032"/>
                <a:gd name="connsiteY12" fmla="*/ 46202 h 109517"/>
                <a:gd name="connsiteX13" fmla="*/ 55730 w 103032"/>
                <a:gd name="connsiteY13" fmla="*/ 6814 h 109517"/>
                <a:gd name="connsiteX14" fmla="*/ 86472 w 103032"/>
                <a:gd name="connsiteY14" fmla="*/ 46202 h 109517"/>
                <a:gd name="connsiteX15" fmla="*/ 22346 w 103032"/>
                <a:gd name="connsiteY15" fmla="*/ 46202 h 1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032" h="109517">
                  <a:moveTo>
                    <a:pt x="96559" y="52446"/>
                  </a:moveTo>
                  <a:cubicBezTo>
                    <a:pt x="101602" y="52446"/>
                    <a:pt x="103283" y="52446"/>
                    <a:pt x="103283" y="47162"/>
                  </a:cubicBezTo>
                  <a:cubicBezTo>
                    <a:pt x="103283" y="26028"/>
                    <a:pt x="91515" y="89"/>
                    <a:pt x="55730" y="89"/>
                  </a:cubicBezTo>
                  <a:cubicBezTo>
                    <a:pt x="24268" y="89"/>
                    <a:pt x="251" y="25067"/>
                    <a:pt x="251" y="54608"/>
                  </a:cubicBezTo>
                  <a:cubicBezTo>
                    <a:pt x="251" y="85109"/>
                    <a:pt x="26909" y="109607"/>
                    <a:pt x="58852" y="109607"/>
                  </a:cubicBezTo>
                  <a:cubicBezTo>
                    <a:pt x="91275" y="109607"/>
                    <a:pt x="103283" y="83668"/>
                    <a:pt x="103283" y="78385"/>
                  </a:cubicBezTo>
                  <a:cubicBezTo>
                    <a:pt x="103283" y="77424"/>
                    <a:pt x="102803" y="75022"/>
                    <a:pt x="99201" y="75022"/>
                  </a:cubicBezTo>
                  <a:cubicBezTo>
                    <a:pt x="96078" y="75022"/>
                    <a:pt x="95598" y="76463"/>
                    <a:pt x="94877" y="78865"/>
                  </a:cubicBezTo>
                  <a:cubicBezTo>
                    <a:pt x="87432" y="98319"/>
                    <a:pt x="69179" y="101921"/>
                    <a:pt x="60533" y="101921"/>
                  </a:cubicBezTo>
                  <a:cubicBezTo>
                    <a:pt x="49245" y="101921"/>
                    <a:pt x="38438" y="96878"/>
                    <a:pt x="31233" y="87751"/>
                  </a:cubicBezTo>
                  <a:cubicBezTo>
                    <a:pt x="22346" y="76463"/>
                    <a:pt x="22106" y="61813"/>
                    <a:pt x="22106" y="52446"/>
                  </a:cubicBezTo>
                  <a:lnTo>
                    <a:pt x="96559" y="52446"/>
                  </a:lnTo>
                  <a:close/>
                  <a:moveTo>
                    <a:pt x="22346" y="46202"/>
                  </a:moveTo>
                  <a:cubicBezTo>
                    <a:pt x="24988" y="12338"/>
                    <a:pt x="46603" y="6814"/>
                    <a:pt x="55730" y="6814"/>
                  </a:cubicBezTo>
                  <a:cubicBezTo>
                    <a:pt x="85271" y="6814"/>
                    <a:pt x="86231" y="40198"/>
                    <a:pt x="86472" y="46202"/>
                  </a:cubicBezTo>
                  <a:lnTo>
                    <a:pt x="22346" y="46202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4262FFFB-DD59-EDC4-0FAE-28514501DDBC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9871913" y="5088482"/>
              <a:ext cx="83098" cy="150106"/>
            </a:xfrm>
            <a:custGeom>
              <a:avLst/>
              <a:gdLst>
                <a:gd name="connsiteX0" fmla="*/ 41563 w 83098"/>
                <a:gd name="connsiteY0" fmla="*/ 52927 h 150106"/>
                <a:gd name="connsiteX1" fmla="*/ 79030 w 83098"/>
                <a:gd name="connsiteY1" fmla="*/ 52927 h 150106"/>
                <a:gd name="connsiteX2" fmla="*/ 79030 w 83098"/>
                <a:gd name="connsiteY2" fmla="*/ 44280 h 150106"/>
                <a:gd name="connsiteX3" fmla="*/ 41563 w 83098"/>
                <a:gd name="connsiteY3" fmla="*/ 44280 h 150106"/>
                <a:gd name="connsiteX4" fmla="*/ 41563 w 83098"/>
                <a:gd name="connsiteY4" fmla="*/ 89 h 150106"/>
                <a:gd name="connsiteX5" fmla="*/ 33398 w 83098"/>
                <a:gd name="connsiteY5" fmla="*/ 89 h 150106"/>
                <a:gd name="connsiteX6" fmla="*/ 254 w 83098"/>
                <a:gd name="connsiteY6" fmla="*/ 46202 h 150106"/>
                <a:gd name="connsiteX7" fmla="*/ 254 w 83098"/>
                <a:gd name="connsiteY7" fmla="*/ 52927 h 150106"/>
                <a:gd name="connsiteX8" fmla="*/ 22590 w 83098"/>
                <a:gd name="connsiteY8" fmla="*/ 52927 h 150106"/>
                <a:gd name="connsiteX9" fmla="*/ 22590 w 83098"/>
                <a:gd name="connsiteY9" fmla="*/ 117772 h 150106"/>
                <a:gd name="connsiteX10" fmla="*/ 56214 w 83098"/>
                <a:gd name="connsiteY10" fmla="*/ 150195 h 150106"/>
                <a:gd name="connsiteX11" fmla="*/ 83353 w 83098"/>
                <a:gd name="connsiteY11" fmla="*/ 117532 h 150106"/>
                <a:gd name="connsiteX12" fmla="*/ 83353 w 83098"/>
                <a:gd name="connsiteY12" fmla="*/ 104323 h 150106"/>
                <a:gd name="connsiteX13" fmla="*/ 75187 w 83098"/>
                <a:gd name="connsiteY13" fmla="*/ 104323 h 150106"/>
                <a:gd name="connsiteX14" fmla="*/ 75187 w 83098"/>
                <a:gd name="connsiteY14" fmla="*/ 117292 h 150106"/>
                <a:gd name="connsiteX15" fmla="*/ 58135 w 83098"/>
                <a:gd name="connsiteY15" fmla="*/ 142510 h 150106"/>
                <a:gd name="connsiteX16" fmla="*/ 41563 w 83098"/>
                <a:gd name="connsiteY16" fmla="*/ 118013 h 150106"/>
                <a:gd name="connsiteX17" fmla="*/ 41563 w 83098"/>
                <a:gd name="connsiteY17" fmla="*/ 52927 h 15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098" h="150106">
                  <a:moveTo>
                    <a:pt x="41563" y="52927"/>
                  </a:moveTo>
                  <a:lnTo>
                    <a:pt x="79030" y="52927"/>
                  </a:lnTo>
                  <a:lnTo>
                    <a:pt x="79030" y="44280"/>
                  </a:lnTo>
                  <a:lnTo>
                    <a:pt x="41563" y="44280"/>
                  </a:lnTo>
                  <a:lnTo>
                    <a:pt x="41563" y="89"/>
                  </a:lnTo>
                  <a:lnTo>
                    <a:pt x="33398" y="89"/>
                  </a:lnTo>
                  <a:cubicBezTo>
                    <a:pt x="33157" y="21705"/>
                    <a:pt x="23310" y="45481"/>
                    <a:pt x="254" y="46202"/>
                  </a:cubicBezTo>
                  <a:lnTo>
                    <a:pt x="254" y="52927"/>
                  </a:lnTo>
                  <a:lnTo>
                    <a:pt x="22590" y="52927"/>
                  </a:lnTo>
                  <a:lnTo>
                    <a:pt x="22590" y="117772"/>
                  </a:lnTo>
                  <a:cubicBezTo>
                    <a:pt x="22590" y="144671"/>
                    <a:pt x="42764" y="150195"/>
                    <a:pt x="56214" y="150195"/>
                  </a:cubicBezTo>
                  <a:cubicBezTo>
                    <a:pt x="72305" y="150195"/>
                    <a:pt x="83353" y="136506"/>
                    <a:pt x="83353" y="117532"/>
                  </a:cubicBezTo>
                  <a:lnTo>
                    <a:pt x="83353" y="104323"/>
                  </a:lnTo>
                  <a:lnTo>
                    <a:pt x="75187" y="104323"/>
                  </a:lnTo>
                  <a:lnTo>
                    <a:pt x="75187" y="117292"/>
                  </a:lnTo>
                  <a:cubicBezTo>
                    <a:pt x="75187" y="133624"/>
                    <a:pt x="67502" y="142510"/>
                    <a:pt x="58135" y="142510"/>
                  </a:cubicBezTo>
                  <a:cubicBezTo>
                    <a:pt x="41563" y="142510"/>
                    <a:pt x="41563" y="122336"/>
                    <a:pt x="41563" y="118013"/>
                  </a:cubicBezTo>
                  <a:lnTo>
                    <a:pt x="41563" y="52927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5352F91E-301E-974A-C726-BA02B485A482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9979133" y="5088482"/>
              <a:ext cx="83098" cy="150106"/>
            </a:xfrm>
            <a:custGeom>
              <a:avLst/>
              <a:gdLst>
                <a:gd name="connsiteX0" fmla="*/ 41566 w 83098"/>
                <a:gd name="connsiteY0" fmla="*/ 52927 h 150106"/>
                <a:gd name="connsiteX1" fmla="*/ 79033 w 83098"/>
                <a:gd name="connsiteY1" fmla="*/ 52927 h 150106"/>
                <a:gd name="connsiteX2" fmla="*/ 79033 w 83098"/>
                <a:gd name="connsiteY2" fmla="*/ 44280 h 150106"/>
                <a:gd name="connsiteX3" fmla="*/ 41566 w 83098"/>
                <a:gd name="connsiteY3" fmla="*/ 44280 h 150106"/>
                <a:gd name="connsiteX4" fmla="*/ 41566 w 83098"/>
                <a:gd name="connsiteY4" fmla="*/ 89 h 150106"/>
                <a:gd name="connsiteX5" fmla="*/ 33401 w 83098"/>
                <a:gd name="connsiteY5" fmla="*/ 89 h 150106"/>
                <a:gd name="connsiteX6" fmla="*/ 257 w 83098"/>
                <a:gd name="connsiteY6" fmla="*/ 46202 h 150106"/>
                <a:gd name="connsiteX7" fmla="*/ 257 w 83098"/>
                <a:gd name="connsiteY7" fmla="*/ 52927 h 150106"/>
                <a:gd name="connsiteX8" fmla="*/ 22593 w 83098"/>
                <a:gd name="connsiteY8" fmla="*/ 52927 h 150106"/>
                <a:gd name="connsiteX9" fmla="*/ 22593 w 83098"/>
                <a:gd name="connsiteY9" fmla="*/ 117772 h 150106"/>
                <a:gd name="connsiteX10" fmla="*/ 56217 w 83098"/>
                <a:gd name="connsiteY10" fmla="*/ 150195 h 150106"/>
                <a:gd name="connsiteX11" fmla="*/ 83356 w 83098"/>
                <a:gd name="connsiteY11" fmla="*/ 117532 h 150106"/>
                <a:gd name="connsiteX12" fmla="*/ 83356 w 83098"/>
                <a:gd name="connsiteY12" fmla="*/ 104323 h 150106"/>
                <a:gd name="connsiteX13" fmla="*/ 75190 w 83098"/>
                <a:gd name="connsiteY13" fmla="*/ 104323 h 150106"/>
                <a:gd name="connsiteX14" fmla="*/ 75190 w 83098"/>
                <a:gd name="connsiteY14" fmla="*/ 117292 h 150106"/>
                <a:gd name="connsiteX15" fmla="*/ 58138 w 83098"/>
                <a:gd name="connsiteY15" fmla="*/ 142510 h 150106"/>
                <a:gd name="connsiteX16" fmla="*/ 41566 w 83098"/>
                <a:gd name="connsiteY16" fmla="*/ 118013 h 150106"/>
                <a:gd name="connsiteX17" fmla="*/ 41566 w 83098"/>
                <a:gd name="connsiteY17" fmla="*/ 52927 h 15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098" h="150106">
                  <a:moveTo>
                    <a:pt x="41566" y="52927"/>
                  </a:moveTo>
                  <a:lnTo>
                    <a:pt x="79033" y="52927"/>
                  </a:lnTo>
                  <a:lnTo>
                    <a:pt x="79033" y="44280"/>
                  </a:lnTo>
                  <a:lnTo>
                    <a:pt x="41566" y="44280"/>
                  </a:lnTo>
                  <a:lnTo>
                    <a:pt x="41566" y="89"/>
                  </a:lnTo>
                  <a:lnTo>
                    <a:pt x="33401" y="89"/>
                  </a:lnTo>
                  <a:cubicBezTo>
                    <a:pt x="33161" y="21705"/>
                    <a:pt x="23314" y="45481"/>
                    <a:pt x="257" y="46202"/>
                  </a:cubicBezTo>
                  <a:lnTo>
                    <a:pt x="257" y="52927"/>
                  </a:lnTo>
                  <a:lnTo>
                    <a:pt x="22593" y="52927"/>
                  </a:lnTo>
                  <a:lnTo>
                    <a:pt x="22593" y="117772"/>
                  </a:lnTo>
                  <a:cubicBezTo>
                    <a:pt x="22593" y="144671"/>
                    <a:pt x="42767" y="150195"/>
                    <a:pt x="56217" y="150195"/>
                  </a:cubicBezTo>
                  <a:cubicBezTo>
                    <a:pt x="72308" y="150195"/>
                    <a:pt x="83356" y="136506"/>
                    <a:pt x="83356" y="117532"/>
                  </a:cubicBezTo>
                  <a:lnTo>
                    <a:pt x="83356" y="104323"/>
                  </a:lnTo>
                  <a:lnTo>
                    <a:pt x="75190" y="104323"/>
                  </a:lnTo>
                  <a:lnTo>
                    <a:pt x="75190" y="117292"/>
                  </a:lnTo>
                  <a:cubicBezTo>
                    <a:pt x="75190" y="133624"/>
                    <a:pt x="67505" y="142510"/>
                    <a:pt x="58138" y="142510"/>
                  </a:cubicBezTo>
                  <a:cubicBezTo>
                    <a:pt x="41566" y="142510"/>
                    <a:pt x="41566" y="122336"/>
                    <a:pt x="41566" y="118013"/>
                  </a:cubicBezTo>
                  <a:lnTo>
                    <a:pt x="41566" y="52927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340FF77A-96AB-6660-8759-365F9ABD0EE3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10088753" y="5129070"/>
              <a:ext cx="103032" cy="109517"/>
            </a:xfrm>
            <a:custGeom>
              <a:avLst/>
              <a:gdLst>
                <a:gd name="connsiteX0" fmla="*/ 96568 w 103032"/>
                <a:gd name="connsiteY0" fmla="*/ 52446 h 109517"/>
                <a:gd name="connsiteX1" fmla="*/ 103293 w 103032"/>
                <a:gd name="connsiteY1" fmla="*/ 47162 h 109517"/>
                <a:gd name="connsiteX2" fmla="*/ 55740 w 103032"/>
                <a:gd name="connsiteY2" fmla="*/ 89 h 109517"/>
                <a:gd name="connsiteX3" fmla="*/ 260 w 103032"/>
                <a:gd name="connsiteY3" fmla="*/ 54608 h 109517"/>
                <a:gd name="connsiteX4" fmla="*/ 58862 w 103032"/>
                <a:gd name="connsiteY4" fmla="*/ 109607 h 109517"/>
                <a:gd name="connsiteX5" fmla="*/ 103293 w 103032"/>
                <a:gd name="connsiteY5" fmla="*/ 78385 h 109517"/>
                <a:gd name="connsiteX6" fmla="*/ 99210 w 103032"/>
                <a:gd name="connsiteY6" fmla="*/ 75022 h 109517"/>
                <a:gd name="connsiteX7" fmla="*/ 94887 w 103032"/>
                <a:gd name="connsiteY7" fmla="*/ 78865 h 109517"/>
                <a:gd name="connsiteX8" fmla="*/ 60543 w 103032"/>
                <a:gd name="connsiteY8" fmla="*/ 101921 h 109517"/>
                <a:gd name="connsiteX9" fmla="*/ 31242 w 103032"/>
                <a:gd name="connsiteY9" fmla="*/ 87751 h 109517"/>
                <a:gd name="connsiteX10" fmla="*/ 22116 w 103032"/>
                <a:gd name="connsiteY10" fmla="*/ 52446 h 109517"/>
                <a:gd name="connsiteX11" fmla="*/ 96568 w 103032"/>
                <a:gd name="connsiteY11" fmla="*/ 52446 h 109517"/>
                <a:gd name="connsiteX12" fmla="*/ 22356 w 103032"/>
                <a:gd name="connsiteY12" fmla="*/ 46202 h 109517"/>
                <a:gd name="connsiteX13" fmla="*/ 55740 w 103032"/>
                <a:gd name="connsiteY13" fmla="*/ 6814 h 109517"/>
                <a:gd name="connsiteX14" fmla="*/ 86481 w 103032"/>
                <a:gd name="connsiteY14" fmla="*/ 46202 h 109517"/>
                <a:gd name="connsiteX15" fmla="*/ 22356 w 103032"/>
                <a:gd name="connsiteY15" fmla="*/ 46202 h 1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032" h="109517">
                  <a:moveTo>
                    <a:pt x="96568" y="52446"/>
                  </a:moveTo>
                  <a:cubicBezTo>
                    <a:pt x="101612" y="52446"/>
                    <a:pt x="103293" y="52446"/>
                    <a:pt x="103293" y="47162"/>
                  </a:cubicBezTo>
                  <a:cubicBezTo>
                    <a:pt x="103293" y="26028"/>
                    <a:pt x="91525" y="89"/>
                    <a:pt x="55740" y="89"/>
                  </a:cubicBezTo>
                  <a:cubicBezTo>
                    <a:pt x="24277" y="89"/>
                    <a:pt x="260" y="25067"/>
                    <a:pt x="260" y="54608"/>
                  </a:cubicBezTo>
                  <a:cubicBezTo>
                    <a:pt x="260" y="85109"/>
                    <a:pt x="26919" y="109607"/>
                    <a:pt x="58862" y="109607"/>
                  </a:cubicBezTo>
                  <a:cubicBezTo>
                    <a:pt x="91285" y="109607"/>
                    <a:pt x="103293" y="83668"/>
                    <a:pt x="103293" y="78385"/>
                  </a:cubicBezTo>
                  <a:cubicBezTo>
                    <a:pt x="103293" y="77424"/>
                    <a:pt x="102813" y="75022"/>
                    <a:pt x="99210" y="75022"/>
                  </a:cubicBezTo>
                  <a:cubicBezTo>
                    <a:pt x="96088" y="75022"/>
                    <a:pt x="95608" y="76463"/>
                    <a:pt x="94887" y="78865"/>
                  </a:cubicBezTo>
                  <a:cubicBezTo>
                    <a:pt x="87442" y="98319"/>
                    <a:pt x="69189" y="101921"/>
                    <a:pt x="60543" y="101921"/>
                  </a:cubicBezTo>
                  <a:cubicBezTo>
                    <a:pt x="49255" y="101921"/>
                    <a:pt x="38447" y="96878"/>
                    <a:pt x="31242" y="87751"/>
                  </a:cubicBezTo>
                  <a:cubicBezTo>
                    <a:pt x="22356" y="76463"/>
                    <a:pt x="22116" y="61813"/>
                    <a:pt x="22116" y="52446"/>
                  </a:cubicBezTo>
                  <a:lnTo>
                    <a:pt x="96568" y="52446"/>
                  </a:lnTo>
                  <a:close/>
                  <a:moveTo>
                    <a:pt x="22356" y="46202"/>
                  </a:moveTo>
                  <a:cubicBezTo>
                    <a:pt x="24998" y="12338"/>
                    <a:pt x="46613" y="6814"/>
                    <a:pt x="55740" y="6814"/>
                  </a:cubicBezTo>
                  <a:cubicBezTo>
                    <a:pt x="85280" y="6814"/>
                    <a:pt x="86241" y="40198"/>
                    <a:pt x="86481" y="46202"/>
                  </a:cubicBezTo>
                  <a:lnTo>
                    <a:pt x="22356" y="46202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10E18A25-F5E4-5FBA-2B98-3DA6F6371138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10212186" y="5129070"/>
              <a:ext cx="86941" cy="109517"/>
            </a:xfrm>
            <a:custGeom>
              <a:avLst/>
              <a:gdLst>
                <a:gd name="connsiteX0" fmla="*/ 80481 w 86941"/>
                <a:gd name="connsiteY0" fmla="*/ 6334 h 109517"/>
                <a:gd name="connsiteX1" fmla="*/ 77118 w 86941"/>
                <a:gd name="connsiteY1" fmla="*/ 89 h 109517"/>
                <a:gd name="connsiteX2" fmla="*/ 72315 w 86941"/>
                <a:gd name="connsiteY2" fmla="*/ 2971 h 109517"/>
                <a:gd name="connsiteX3" fmla="*/ 67992 w 86941"/>
                <a:gd name="connsiteY3" fmla="*/ 6574 h 109517"/>
                <a:gd name="connsiteX4" fmla="*/ 42774 w 86941"/>
                <a:gd name="connsiteY4" fmla="*/ 89 h 109517"/>
                <a:gd name="connsiteX5" fmla="*/ 264 w 86941"/>
                <a:gd name="connsiteY5" fmla="*/ 30110 h 109517"/>
                <a:gd name="connsiteX6" fmla="*/ 9390 w 86941"/>
                <a:gd name="connsiteY6" fmla="*/ 48844 h 109517"/>
                <a:gd name="connsiteX7" fmla="*/ 42534 w 86941"/>
                <a:gd name="connsiteY7" fmla="*/ 60852 h 109517"/>
                <a:gd name="connsiteX8" fmla="*/ 73996 w 86941"/>
                <a:gd name="connsiteY8" fmla="*/ 82467 h 109517"/>
                <a:gd name="connsiteX9" fmla="*/ 44455 w 86941"/>
                <a:gd name="connsiteY9" fmla="*/ 102882 h 109517"/>
                <a:gd name="connsiteX10" fmla="*/ 8670 w 86941"/>
                <a:gd name="connsiteY10" fmla="*/ 71420 h 109517"/>
                <a:gd name="connsiteX11" fmla="*/ 4347 w 86941"/>
                <a:gd name="connsiteY11" fmla="*/ 67337 h 109517"/>
                <a:gd name="connsiteX12" fmla="*/ 264 w 86941"/>
                <a:gd name="connsiteY12" fmla="*/ 73821 h 109517"/>
                <a:gd name="connsiteX13" fmla="*/ 264 w 86941"/>
                <a:gd name="connsiteY13" fmla="*/ 103362 h 109517"/>
                <a:gd name="connsiteX14" fmla="*/ 3626 w 86941"/>
                <a:gd name="connsiteY14" fmla="*/ 109607 h 109517"/>
                <a:gd name="connsiteX15" fmla="*/ 15155 w 86941"/>
                <a:gd name="connsiteY15" fmla="*/ 99279 h 109517"/>
                <a:gd name="connsiteX16" fmla="*/ 44455 w 86941"/>
                <a:gd name="connsiteY16" fmla="*/ 109607 h 109517"/>
                <a:gd name="connsiteX17" fmla="*/ 87205 w 86941"/>
                <a:gd name="connsiteY17" fmla="*/ 75743 h 109517"/>
                <a:gd name="connsiteX18" fmla="*/ 76878 w 86941"/>
                <a:gd name="connsiteY18" fmla="*/ 53647 h 109517"/>
                <a:gd name="connsiteX19" fmla="*/ 48298 w 86941"/>
                <a:gd name="connsiteY19" fmla="*/ 41879 h 109517"/>
                <a:gd name="connsiteX20" fmla="*/ 13473 w 86941"/>
                <a:gd name="connsiteY20" fmla="*/ 22905 h 109517"/>
                <a:gd name="connsiteX21" fmla="*/ 42774 w 86941"/>
                <a:gd name="connsiteY21" fmla="*/ 5853 h 109517"/>
                <a:gd name="connsiteX22" fmla="*/ 72315 w 86941"/>
                <a:gd name="connsiteY22" fmla="*/ 32272 h 109517"/>
                <a:gd name="connsiteX23" fmla="*/ 76398 w 86941"/>
                <a:gd name="connsiteY23" fmla="*/ 34914 h 109517"/>
                <a:gd name="connsiteX24" fmla="*/ 80481 w 86941"/>
                <a:gd name="connsiteY24" fmla="*/ 28669 h 109517"/>
                <a:gd name="connsiteX25" fmla="*/ 80481 w 86941"/>
                <a:gd name="connsiteY25" fmla="*/ 6334 h 1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941" h="109517">
                  <a:moveTo>
                    <a:pt x="80481" y="6334"/>
                  </a:moveTo>
                  <a:cubicBezTo>
                    <a:pt x="80481" y="2251"/>
                    <a:pt x="80481" y="89"/>
                    <a:pt x="77118" y="89"/>
                  </a:cubicBezTo>
                  <a:cubicBezTo>
                    <a:pt x="75917" y="89"/>
                    <a:pt x="75437" y="89"/>
                    <a:pt x="72315" y="2971"/>
                  </a:cubicBezTo>
                  <a:cubicBezTo>
                    <a:pt x="71835" y="3211"/>
                    <a:pt x="69433" y="5373"/>
                    <a:pt x="67992" y="6574"/>
                  </a:cubicBezTo>
                  <a:cubicBezTo>
                    <a:pt x="60787" y="1530"/>
                    <a:pt x="51660" y="89"/>
                    <a:pt x="42774" y="89"/>
                  </a:cubicBezTo>
                  <a:cubicBezTo>
                    <a:pt x="8430" y="89"/>
                    <a:pt x="264" y="18102"/>
                    <a:pt x="264" y="30110"/>
                  </a:cubicBezTo>
                  <a:cubicBezTo>
                    <a:pt x="264" y="37796"/>
                    <a:pt x="3626" y="44040"/>
                    <a:pt x="9390" y="48844"/>
                  </a:cubicBezTo>
                  <a:cubicBezTo>
                    <a:pt x="18517" y="56769"/>
                    <a:pt x="27643" y="58450"/>
                    <a:pt x="42534" y="60852"/>
                  </a:cubicBezTo>
                  <a:cubicBezTo>
                    <a:pt x="54542" y="63014"/>
                    <a:pt x="73996" y="66376"/>
                    <a:pt x="73996" y="82467"/>
                  </a:cubicBezTo>
                  <a:cubicBezTo>
                    <a:pt x="73996" y="91834"/>
                    <a:pt x="67511" y="102882"/>
                    <a:pt x="44455" y="102882"/>
                  </a:cubicBezTo>
                  <a:cubicBezTo>
                    <a:pt x="21399" y="102882"/>
                    <a:pt x="12993" y="87751"/>
                    <a:pt x="8670" y="71420"/>
                  </a:cubicBezTo>
                  <a:cubicBezTo>
                    <a:pt x="7949" y="68297"/>
                    <a:pt x="7709" y="67337"/>
                    <a:pt x="4347" y="67337"/>
                  </a:cubicBezTo>
                  <a:cubicBezTo>
                    <a:pt x="264" y="67337"/>
                    <a:pt x="264" y="69018"/>
                    <a:pt x="264" y="73821"/>
                  </a:cubicBezTo>
                  <a:lnTo>
                    <a:pt x="264" y="103362"/>
                  </a:lnTo>
                  <a:cubicBezTo>
                    <a:pt x="264" y="107445"/>
                    <a:pt x="264" y="109607"/>
                    <a:pt x="3626" y="109607"/>
                  </a:cubicBezTo>
                  <a:cubicBezTo>
                    <a:pt x="5788" y="109607"/>
                    <a:pt x="10351" y="104563"/>
                    <a:pt x="15155" y="99279"/>
                  </a:cubicBezTo>
                  <a:cubicBezTo>
                    <a:pt x="25722" y="109126"/>
                    <a:pt x="38691" y="109607"/>
                    <a:pt x="44455" y="109607"/>
                  </a:cubicBezTo>
                  <a:cubicBezTo>
                    <a:pt x="75677" y="109607"/>
                    <a:pt x="87205" y="92795"/>
                    <a:pt x="87205" y="75743"/>
                  </a:cubicBezTo>
                  <a:cubicBezTo>
                    <a:pt x="87205" y="66616"/>
                    <a:pt x="83123" y="59411"/>
                    <a:pt x="76878" y="53647"/>
                  </a:cubicBezTo>
                  <a:cubicBezTo>
                    <a:pt x="67752" y="45241"/>
                    <a:pt x="56704" y="43320"/>
                    <a:pt x="48298" y="41879"/>
                  </a:cubicBezTo>
                  <a:cubicBezTo>
                    <a:pt x="29084" y="38516"/>
                    <a:pt x="13473" y="35634"/>
                    <a:pt x="13473" y="22905"/>
                  </a:cubicBezTo>
                  <a:cubicBezTo>
                    <a:pt x="13473" y="15220"/>
                    <a:pt x="19958" y="5853"/>
                    <a:pt x="42774" y="5853"/>
                  </a:cubicBezTo>
                  <a:cubicBezTo>
                    <a:pt x="70634" y="5853"/>
                    <a:pt x="71835" y="25307"/>
                    <a:pt x="72315" y="32272"/>
                  </a:cubicBezTo>
                  <a:cubicBezTo>
                    <a:pt x="72555" y="34914"/>
                    <a:pt x="75437" y="34914"/>
                    <a:pt x="76398" y="34914"/>
                  </a:cubicBezTo>
                  <a:cubicBezTo>
                    <a:pt x="80481" y="34914"/>
                    <a:pt x="80481" y="33233"/>
                    <a:pt x="80481" y="28669"/>
                  </a:cubicBezTo>
                  <a:lnTo>
                    <a:pt x="80481" y="6334"/>
                  </a:lnTo>
                  <a:close/>
                </a:path>
              </a:pathLst>
            </a:custGeom>
            <a:solidFill>
              <a:srgbClr val="000000"/>
            </a:solidFill>
            <a:ln w="34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6" name="Groupe 95" descr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&#10;% \color{white}&#10;&#10;$$ &#10;\eta = \frac{\dot{Q}_{\text{avec ailettes}}}{\dot{Q}_{\text{avec ailette idéale}}}&#10;$$&#10;\end{document}&#10;" title="IguanaTex Vector Display">
            <a:extLst>
              <a:ext uri="{FF2B5EF4-FFF2-40B4-BE49-F238E27FC236}">
                <a16:creationId xmlns:a16="http://schemas.microsoft.com/office/drawing/2014/main" id="{6564AEEE-501F-1D5E-0F55-91D34A60FE20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477000" y="2159000"/>
            <a:ext cx="3115776" cy="900113"/>
            <a:chOff x="12994666" y="4365061"/>
            <a:chExt cx="3109198" cy="897754"/>
          </a:xfrm>
        </p:grpSpPr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64FB9BB4-72DD-99B3-59BE-D438FC4C2CD5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2994666" y="4763868"/>
              <a:ext cx="161070" cy="226946"/>
            </a:xfrm>
            <a:custGeom>
              <a:avLst/>
              <a:gdLst>
                <a:gd name="connsiteX0" fmla="*/ 158499 w 161070"/>
                <a:gd name="connsiteY0" fmla="*/ 56989 h 226946"/>
                <a:gd name="connsiteX1" fmla="*/ 161258 w 161070"/>
                <a:gd name="connsiteY1" fmla="*/ 36984 h 226946"/>
                <a:gd name="connsiteX2" fmla="*/ 121594 w 161070"/>
                <a:gd name="connsiteY2" fmla="*/ 80 h 226946"/>
                <a:gd name="connsiteX3" fmla="*/ 68134 w 161070"/>
                <a:gd name="connsiteY3" fmla="*/ 30086 h 226946"/>
                <a:gd name="connsiteX4" fmla="*/ 36403 w 161070"/>
                <a:gd name="connsiteY4" fmla="*/ 80 h 226946"/>
                <a:gd name="connsiteX5" fmla="*/ 10880 w 161070"/>
                <a:gd name="connsiteY5" fmla="*/ 19739 h 226946"/>
                <a:gd name="connsiteX6" fmla="*/ 188 w 161070"/>
                <a:gd name="connsiteY6" fmla="*/ 53195 h 226946"/>
                <a:gd name="connsiteX7" fmla="*/ 4327 w 161070"/>
                <a:gd name="connsiteY7" fmla="*/ 56644 h 226946"/>
                <a:gd name="connsiteX8" fmla="*/ 10190 w 161070"/>
                <a:gd name="connsiteY8" fmla="*/ 48711 h 226946"/>
                <a:gd name="connsiteX9" fmla="*/ 35368 w 161070"/>
                <a:gd name="connsiteY9" fmla="*/ 7668 h 226946"/>
                <a:gd name="connsiteX10" fmla="*/ 46060 w 161070"/>
                <a:gd name="connsiteY10" fmla="*/ 23533 h 226946"/>
                <a:gd name="connsiteX11" fmla="*/ 40542 w 161070"/>
                <a:gd name="connsiteY11" fmla="*/ 52505 h 226946"/>
                <a:gd name="connsiteX12" fmla="*/ 20537 w 161070"/>
                <a:gd name="connsiteY12" fmla="*/ 132178 h 226946"/>
                <a:gd name="connsiteX13" fmla="*/ 17433 w 161070"/>
                <a:gd name="connsiteY13" fmla="*/ 147009 h 226946"/>
                <a:gd name="connsiteX14" fmla="*/ 27435 w 161070"/>
                <a:gd name="connsiteY14" fmla="*/ 156321 h 226946"/>
                <a:gd name="connsiteX15" fmla="*/ 40197 w 161070"/>
                <a:gd name="connsiteY15" fmla="*/ 146664 h 226946"/>
                <a:gd name="connsiteX16" fmla="*/ 46750 w 161070"/>
                <a:gd name="connsiteY16" fmla="*/ 121141 h 226946"/>
                <a:gd name="connsiteX17" fmla="*/ 54338 w 161070"/>
                <a:gd name="connsiteY17" fmla="*/ 90100 h 226946"/>
                <a:gd name="connsiteX18" fmla="*/ 60201 w 161070"/>
                <a:gd name="connsiteY18" fmla="*/ 66991 h 226946"/>
                <a:gd name="connsiteX19" fmla="*/ 63995 w 161070"/>
                <a:gd name="connsiteY19" fmla="*/ 51470 h 226946"/>
                <a:gd name="connsiteX20" fmla="*/ 87449 w 161070"/>
                <a:gd name="connsiteY20" fmla="*/ 19739 h 226946"/>
                <a:gd name="connsiteX21" fmla="*/ 120559 w 161070"/>
                <a:gd name="connsiteY21" fmla="*/ 7668 h 226946"/>
                <a:gd name="connsiteX22" fmla="*/ 139184 w 161070"/>
                <a:gd name="connsiteY22" fmla="*/ 31811 h 226946"/>
                <a:gd name="connsiteX23" fmla="*/ 135735 w 161070"/>
                <a:gd name="connsiteY23" fmla="*/ 53540 h 226946"/>
                <a:gd name="connsiteX24" fmla="*/ 96416 w 161070"/>
                <a:gd name="connsiteY24" fmla="*/ 212196 h 226946"/>
                <a:gd name="connsiteX25" fmla="*/ 95381 w 161070"/>
                <a:gd name="connsiteY25" fmla="*/ 217714 h 226946"/>
                <a:gd name="connsiteX26" fmla="*/ 105039 w 161070"/>
                <a:gd name="connsiteY26" fmla="*/ 227026 h 226946"/>
                <a:gd name="connsiteX27" fmla="*/ 119180 w 161070"/>
                <a:gd name="connsiteY27" fmla="*/ 213230 h 226946"/>
                <a:gd name="connsiteX28" fmla="*/ 158499 w 161070"/>
                <a:gd name="connsiteY28" fmla="*/ 56989 h 22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070" h="226946">
                  <a:moveTo>
                    <a:pt x="158499" y="56989"/>
                  </a:moveTo>
                  <a:cubicBezTo>
                    <a:pt x="160223" y="50781"/>
                    <a:pt x="161258" y="46297"/>
                    <a:pt x="161258" y="36984"/>
                  </a:cubicBezTo>
                  <a:cubicBezTo>
                    <a:pt x="161258" y="14566"/>
                    <a:pt x="147462" y="80"/>
                    <a:pt x="121594" y="80"/>
                  </a:cubicBezTo>
                  <a:cubicBezTo>
                    <a:pt x="94347" y="80"/>
                    <a:pt x="76412" y="18015"/>
                    <a:pt x="68134" y="30086"/>
                  </a:cubicBezTo>
                  <a:cubicBezTo>
                    <a:pt x="66410" y="10427"/>
                    <a:pt x="51924" y="80"/>
                    <a:pt x="36403" y="80"/>
                  </a:cubicBezTo>
                  <a:cubicBezTo>
                    <a:pt x="20537" y="80"/>
                    <a:pt x="13984" y="13531"/>
                    <a:pt x="10880" y="19739"/>
                  </a:cubicBezTo>
                  <a:cubicBezTo>
                    <a:pt x="4672" y="31466"/>
                    <a:pt x="188" y="52160"/>
                    <a:pt x="188" y="53195"/>
                  </a:cubicBezTo>
                  <a:cubicBezTo>
                    <a:pt x="188" y="56644"/>
                    <a:pt x="3637" y="56644"/>
                    <a:pt x="4327" y="56644"/>
                  </a:cubicBezTo>
                  <a:cubicBezTo>
                    <a:pt x="7776" y="56644"/>
                    <a:pt x="8121" y="56299"/>
                    <a:pt x="10190" y="48711"/>
                  </a:cubicBezTo>
                  <a:cubicBezTo>
                    <a:pt x="16054" y="24223"/>
                    <a:pt x="22952" y="7668"/>
                    <a:pt x="35368" y="7668"/>
                  </a:cubicBezTo>
                  <a:cubicBezTo>
                    <a:pt x="41232" y="7668"/>
                    <a:pt x="46060" y="10427"/>
                    <a:pt x="46060" y="23533"/>
                  </a:cubicBezTo>
                  <a:cubicBezTo>
                    <a:pt x="46060" y="30776"/>
                    <a:pt x="45025" y="34570"/>
                    <a:pt x="40542" y="52505"/>
                  </a:cubicBezTo>
                  <a:lnTo>
                    <a:pt x="20537" y="132178"/>
                  </a:lnTo>
                  <a:cubicBezTo>
                    <a:pt x="19503" y="137351"/>
                    <a:pt x="17433" y="145284"/>
                    <a:pt x="17433" y="147009"/>
                  </a:cubicBezTo>
                  <a:cubicBezTo>
                    <a:pt x="17433" y="153217"/>
                    <a:pt x="22262" y="156321"/>
                    <a:pt x="27435" y="156321"/>
                  </a:cubicBezTo>
                  <a:cubicBezTo>
                    <a:pt x="31574" y="156321"/>
                    <a:pt x="37782" y="153562"/>
                    <a:pt x="40197" y="146664"/>
                  </a:cubicBezTo>
                  <a:cubicBezTo>
                    <a:pt x="40542" y="145974"/>
                    <a:pt x="44681" y="129764"/>
                    <a:pt x="46750" y="121141"/>
                  </a:cubicBezTo>
                  <a:lnTo>
                    <a:pt x="54338" y="90100"/>
                  </a:lnTo>
                  <a:cubicBezTo>
                    <a:pt x="56407" y="82512"/>
                    <a:pt x="58477" y="74924"/>
                    <a:pt x="60201" y="66991"/>
                  </a:cubicBezTo>
                  <a:cubicBezTo>
                    <a:pt x="60891" y="64922"/>
                    <a:pt x="63650" y="53540"/>
                    <a:pt x="63995" y="51470"/>
                  </a:cubicBezTo>
                  <a:cubicBezTo>
                    <a:pt x="65030" y="48366"/>
                    <a:pt x="75722" y="29052"/>
                    <a:pt x="87449" y="19739"/>
                  </a:cubicBezTo>
                  <a:cubicBezTo>
                    <a:pt x="95037" y="14221"/>
                    <a:pt x="105729" y="7668"/>
                    <a:pt x="120559" y="7668"/>
                  </a:cubicBezTo>
                  <a:cubicBezTo>
                    <a:pt x="135390" y="7668"/>
                    <a:pt x="139184" y="19394"/>
                    <a:pt x="139184" y="31811"/>
                  </a:cubicBezTo>
                  <a:cubicBezTo>
                    <a:pt x="139184" y="33535"/>
                    <a:pt x="139184" y="39744"/>
                    <a:pt x="135735" y="53540"/>
                  </a:cubicBezTo>
                  <a:lnTo>
                    <a:pt x="96416" y="212196"/>
                  </a:lnTo>
                  <a:cubicBezTo>
                    <a:pt x="95381" y="216334"/>
                    <a:pt x="95381" y="217024"/>
                    <a:pt x="95381" y="217714"/>
                  </a:cubicBezTo>
                  <a:cubicBezTo>
                    <a:pt x="95381" y="222888"/>
                    <a:pt x="99175" y="227026"/>
                    <a:pt x="105039" y="227026"/>
                  </a:cubicBezTo>
                  <a:cubicBezTo>
                    <a:pt x="115731" y="227026"/>
                    <a:pt x="118145" y="217024"/>
                    <a:pt x="119180" y="213230"/>
                  </a:cubicBezTo>
                  <a:lnTo>
                    <a:pt x="158499" y="56989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45A2370B-9936-3B6C-2AF6-5372F99BA658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3283413" y="4789736"/>
              <a:ext cx="229361" cy="80707"/>
            </a:xfrm>
            <a:custGeom>
              <a:avLst/>
              <a:gdLst>
                <a:gd name="connsiteX0" fmla="*/ 217830 w 229361"/>
                <a:gd name="connsiteY0" fmla="*/ 13876 h 80707"/>
                <a:gd name="connsiteX1" fmla="*/ 229557 w 229361"/>
                <a:gd name="connsiteY1" fmla="*/ 6978 h 80707"/>
                <a:gd name="connsiteX2" fmla="*/ 218175 w 229361"/>
                <a:gd name="connsiteY2" fmla="*/ 80 h 80707"/>
                <a:gd name="connsiteX3" fmla="*/ 11578 w 229361"/>
                <a:gd name="connsiteY3" fmla="*/ 80 h 80707"/>
                <a:gd name="connsiteX4" fmla="*/ 196 w 229361"/>
                <a:gd name="connsiteY4" fmla="*/ 6978 h 80707"/>
                <a:gd name="connsiteX5" fmla="*/ 11923 w 229361"/>
                <a:gd name="connsiteY5" fmla="*/ 13876 h 80707"/>
                <a:gd name="connsiteX6" fmla="*/ 217830 w 229361"/>
                <a:gd name="connsiteY6" fmla="*/ 13876 h 80707"/>
                <a:gd name="connsiteX7" fmla="*/ 218175 w 229361"/>
                <a:gd name="connsiteY7" fmla="*/ 80787 h 80707"/>
                <a:gd name="connsiteX8" fmla="*/ 229557 w 229361"/>
                <a:gd name="connsiteY8" fmla="*/ 73889 h 80707"/>
                <a:gd name="connsiteX9" fmla="*/ 217830 w 229361"/>
                <a:gd name="connsiteY9" fmla="*/ 66991 h 80707"/>
                <a:gd name="connsiteX10" fmla="*/ 11923 w 229361"/>
                <a:gd name="connsiteY10" fmla="*/ 66991 h 80707"/>
                <a:gd name="connsiteX11" fmla="*/ 196 w 229361"/>
                <a:gd name="connsiteY11" fmla="*/ 73889 h 80707"/>
                <a:gd name="connsiteX12" fmla="*/ 11578 w 229361"/>
                <a:gd name="connsiteY12" fmla="*/ 80787 h 80707"/>
                <a:gd name="connsiteX13" fmla="*/ 218175 w 229361"/>
                <a:gd name="connsiteY13" fmla="*/ 80787 h 8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361" h="80707">
                  <a:moveTo>
                    <a:pt x="217830" y="13876"/>
                  </a:moveTo>
                  <a:cubicBezTo>
                    <a:pt x="223004" y="13876"/>
                    <a:pt x="229557" y="13876"/>
                    <a:pt x="229557" y="6978"/>
                  </a:cubicBezTo>
                  <a:cubicBezTo>
                    <a:pt x="229557" y="80"/>
                    <a:pt x="223004" y="80"/>
                    <a:pt x="218175" y="80"/>
                  </a:cubicBezTo>
                  <a:lnTo>
                    <a:pt x="11578" y="80"/>
                  </a:lnTo>
                  <a:cubicBezTo>
                    <a:pt x="6749" y="80"/>
                    <a:pt x="196" y="80"/>
                    <a:pt x="196" y="6978"/>
                  </a:cubicBezTo>
                  <a:cubicBezTo>
                    <a:pt x="196" y="13876"/>
                    <a:pt x="6749" y="13876"/>
                    <a:pt x="11923" y="13876"/>
                  </a:cubicBezTo>
                  <a:lnTo>
                    <a:pt x="217830" y="13876"/>
                  </a:lnTo>
                  <a:close/>
                  <a:moveTo>
                    <a:pt x="218175" y="80787"/>
                  </a:moveTo>
                  <a:cubicBezTo>
                    <a:pt x="223004" y="80787"/>
                    <a:pt x="229557" y="80787"/>
                    <a:pt x="229557" y="73889"/>
                  </a:cubicBezTo>
                  <a:cubicBezTo>
                    <a:pt x="229557" y="66991"/>
                    <a:pt x="223004" y="66991"/>
                    <a:pt x="217830" y="66991"/>
                  </a:cubicBezTo>
                  <a:lnTo>
                    <a:pt x="11923" y="66991"/>
                  </a:lnTo>
                  <a:cubicBezTo>
                    <a:pt x="6749" y="66991"/>
                    <a:pt x="196" y="66991"/>
                    <a:pt x="196" y="73889"/>
                  </a:cubicBezTo>
                  <a:cubicBezTo>
                    <a:pt x="196" y="80787"/>
                    <a:pt x="6749" y="80787"/>
                    <a:pt x="11578" y="80787"/>
                  </a:cubicBezTo>
                  <a:lnTo>
                    <a:pt x="218175" y="80787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7BC7EF17-4357-AD67-5F54-5C19BCDC9334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4153497" y="4365061"/>
              <a:ext cx="36904" cy="36559"/>
            </a:xfrm>
            <a:custGeom>
              <a:avLst/>
              <a:gdLst>
                <a:gd name="connsiteX0" fmla="*/ 37126 w 36904"/>
                <a:gd name="connsiteY0" fmla="*/ 18350 h 36559"/>
                <a:gd name="connsiteX1" fmla="*/ 18846 w 36904"/>
                <a:gd name="connsiteY1" fmla="*/ 70 h 36559"/>
                <a:gd name="connsiteX2" fmla="*/ 221 w 36904"/>
                <a:gd name="connsiteY2" fmla="*/ 18350 h 36559"/>
                <a:gd name="connsiteX3" fmla="*/ 18501 w 36904"/>
                <a:gd name="connsiteY3" fmla="*/ 36630 h 36559"/>
                <a:gd name="connsiteX4" fmla="*/ 37126 w 36904"/>
                <a:gd name="connsiteY4" fmla="*/ 18350 h 3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04" h="36559">
                  <a:moveTo>
                    <a:pt x="37126" y="18350"/>
                  </a:moveTo>
                  <a:cubicBezTo>
                    <a:pt x="37126" y="9038"/>
                    <a:pt x="29193" y="70"/>
                    <a:pt x="18846" y="70"/>
                  </a:cubicBezTo>
                  <a:cubicBezTo>
                    <a:pt x="7119" y="70"/>
                    <a:pt x="221" y="9728"/>
                    <a:pt x="221" y="18350"/>
                  </a:cubicBezTo>
                  <a:cubicBezTo>
                    <a:pt x="221" y="27663"/>
                    <a:pt x="8154" y="36630"/>
                    <a:pt x="18501" y="36630"/>
                  </a:cubicBezTo>
                  <a:cubicBezTo>
                    <a:pt x="30228" y="36630"/>
                    <a:pt x="37126" y="26973"/>
                    <a:pt x="37126" y="18350"/>
                  </a:cubicBez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C9DDB5B7-E42F-20A7-7375-4A284E31E571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4023908" y="4439828"/>
              <a:ext cx="238328" cy="310068"/>
            </a:xfrm>
            <a:custGeom>
              <a:avLst/>
              <a:gdLst>
                <a:gd name="connsiteX0" fmla="*/ 134385 w 238328"/>
                <a:gd name="connsiteY0" fmla="*/ 241161 h 310068"/>
                <a:gd name="connsiteX1" fmla="*/ 238546 w 238328"/>
                <a:gd name="connsiteY1" fmla="*/ 92852 h 310068"/>
                <a:gd name="connsiteX2" fmla="*/ 150596 w 238328"/>
                <a:gd name="connsiteY2" fmla="*/ 73 h 310068"/>
                <a:gd name="connsiteX3" fmla="*/ 218 w 238328"/>
                <a:gd name="connsiteY3" fmla="*/ 158729 h 310068"/>
                <a:gd name="connsiteX4" fmla="*/ 88513 w 238328"/>
                <a:gd name="connsiteY4" fmla="*/ 250818 h 310068"/>
                <a:gd name="connsiteX5" fmla="*/ 122314 w 238328"/>
                <a:gd name="connsiteY5" fmla="*/ 245645 h 310068"/>
                <a:gd name="connsiteX6" fmla="*/ 120934 w 238328"/>
                <a:gd name="connsiteY6" fmla="*/ 272202 h 310068"/>
                <a:gd name="connsiteX7" fmla="*/ 149561 w 238328"/>
                <a:gd name="connsiteY7" fmla="*/ 310142 h 310068"/>
                <a:gd name="connsiteX8" fmla="*/ 207160 w 238328"/>
                <a:gd name="connsiteY8" fmla="*/ 243230 h 310068"/>
                <a:gd name="connsiteX9" fmla="*/ 203366 w 238328"/>
                <a:gd name="connsiteY9" fmla="*/ 239781 h 310068"/>
                <a:gd name="connsiteX10" fmla="*/ 199227 w 238328"/>
                <a:gd name="connsiteY10" fmla="*/ 243575 h 310068"/>
                <a:gd name="connsiteX11" fmla="*/ 158873 w 238328"/>
                <a:gd name="connsiteY11" fmla="*/ 276686 h 310068"/>
                <a:gd name="connsiteX12" fmla="*/ 134385 w 238328"/>
                <a:gd name="connsiteY12" fmla="*/ 241161 h 310068"/>
                <a:gd name="connsiteX13" fmla="*/ 69198 w 238328"/>
                <a:gd name="connsiteY13" fmla="*/ 238402 h 310068"/>
                <a:gd name="connsiteX14" fmla="*/ 30569 w 238328"/>
                <a:gd name="connsiteY14" fmla="*/ 169766 h 310068"/>
                <a:gd name="connsiteX15" fmla="*/ 65749 w 238328"/>
                <a:gd name="connsiteY15" fmla="*/ 59741 h 310068"/>
                <a:gd name="connsiteX16" fmla="*/ 148526 w 238328"/>
                <a:gd name="connsiteY16" fmla="*/ 8696 h 310068"/>
                <a:gd name="connsiteX17" fmla="*/ 208195 w 238328"/>
                <a:gd name="connsiteY17" fmla="*/ 81815 h 310068"/>
                <a:gd name="connsiteX18" fmla="*/ 132661 w 238328"/>
                <a:gd name="connsiteY18" fmla="*/ 229434 h 310068"/>
                <a:gd name="connsiteX19" fmla="*/ 102309 w 238328"/>
                <a:gd name="connsiteY19" fmla="*/ 192184 h 310068"/>
                <a:gd name="connsiteX20" fmla="*/ 67129 w 238328"/>
                <a:gd name="connsiteY20" fmla="*/ 227365 h 310068"/>
                <a:gd name="connsiteX21" fmla="*/ 69198 w 238328"/>
                <a:gd name="connsiteY21" fmla="*/ 238402 h 310068"/>
                <a:gd name="connsiteX22" fmla="*/ 90582 w 238328"/>
                <a:gd name="connsiteY22" fmla="*/ 242195 h 310068"/>
                <a:gd name="connsiteX23" fmla="*/ 74717 w 238328"/>
                <a:gd name="connsiteY23" fmla="*/ 227365 h 310068"/>
                <a:gd name="connsiteX24" fmla="*/ 102309 w 238328"/>
                <a:gd name="connsiteY24" fmla="*/ 199772 h 310068"/>
                <a:gd name="connsiteX25" fmla="*/ 123348 w 238328"/>
                <a:gd name="connsiteY25" fmla="*/ 229089 h 310068"/>
                <a:gd name="connsiteX26" fmla="*/ 119554 w 238328"/>
                <a:gd name="connsiteY26" fmla="*/ 235987 h 310068"/>
                <a:gd name="connsiteX27" fmla="*/ 90582 w 238328"/>
                <a:gd name="connsiteY27" fmla="*/ 242195 h 3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8328" h="310068">
                  <a:moveTo>
                    <a:pt x="134385" y="241161"/>
                  </a:moveTo>
                  <a:cubicBezTo>
                    <a:pt x="187845" y="220811"/>
                    <a:pt x="238546" y="159419"/>
                    <a:pt x="238546" y="92852"/>
                  </a:cubicBezTo>
                  <a:cubicBezTo>
                    <a:pt x="238546" y="37323"/>
                    <a:pt x="201986" y="73"/>
                    <a:pt x="150596" y="73"/>
                  </a:cubicBezTo>
                  <a:cubicBezTo>
                    <a:pt x="76096" y="73"/>
                    <a:pt x="218" y="78366"/>
                    <a:pt x="218" y="158729"/>
                  </a:cubicBezTo>
                  <a:cubicBezTo>
                    <a:pt x="218" y="215983"/>
                    <a:pt x="38847" y="250818"/>
                    <a:pt x="88513" y="250818"/>
                  </a:cubicBezTo>
                  <a:cubicBezTo>
                    <a:pt x="97136" y="250818"/>
                    <a:pt x="108862" y="249438"/>
                    <a:pt x="122314" y="245645"/>
                  </a:cubicBezTo>
                  <a:cubicBezTo>
                    <a:pt x="120934" y="267029"/>
                    <a:pt x="120934" y="267718"/>
                    <a:pt x="120934" y="272202"/>
                  </a:cubicBezTo>
                  <a:cubicBezTo>
                    <a:pt x="120934" y="283239"/>
                    <a:pt x="120934" y="310142"/>
                    <a:pt x="149561" y="310142"/>
                  </a:cubicBezTo>
                  <a:cubicBezTo>
                    <a:pt x="190605" y="310142"/>
                    <a:pt x="207160" y="247024"/>
                    <a:pt x="207160" y="243230"/>
                  </a:cubicBezTo>
                  <a:cubicBezTo>
                    <a:pt x="207160" y="240816"/>
                    <a:pt x="204746" y="239781"/>
                    <a:pt x="203366" y="239781"/>
                  </a:cubicBezTo>
                  <a:cubicBezTo>
                    <a:pt x="200607" y="239781"/>
                    <a:pt x="199917" y="241506"/>
                    <a:pt x="199227" y="243575"/>
                  </a:cubicBezTo>
                  <a:cubicBezTo>
                    <a:pt x="190949" y="268063"/>
                    <a:pt x="170945" y="276686"/>
                    <a:pt x="158873" y="276686"/>
                  </a:cubicBezTo>
                  <a:cubicBezTo>
                    <a:pt x="143008" y="276686"/>
                    <a:pt x="137834" y="267373"/>
                    <a:pt x="134385" y="241161"/>
                  </a:cubicBezTo>
                  <a:close/>
                  <a:moveTo>
                    <a:pt x="69198" y="238402"/>
                  </a:moveTo>
                  <a:cubicBezTo>
                    <a:pt x="42296" y="227710"/>
                    <a:pt x="30569" y="200807"/>
                    <a:pt x="30569" y="169766"/>
                  </a:cubicBezTo>
                  <a:cubicBezTo>
                    <a:pt x="30569" y="145967"/>
                    <a:pt x="39537" y="96991"/>
                    <a:pt x="65749" y="59741"/>
                  </a:cubicBezTo>
                  <a:cubicBezTo>
                    <a:pt x="90927" y="24561"/>
                    <a:pt x="123348" y="8696"/>
                    <a:pt x="148526" y="8696"/>
                  </a:cubicBezTo>
                  <a:cubicBezTo>
                    <a:pt x="183017" y="8696"/>
                    <a:pt x="208195" y="35598"/>
                    <a:pt x="208195" y="81815"/>
                  </a:cubicBezTo>
                  <a:cubicBezTo>
                    <a:pt x="208195" y="116306"/>
                    <a:pt x="190605" y="197013"/>
                    <a:pt x="132661" y="229434"/>
                  </a:cubicBezTo>
                  <a:cubicBezTo>
                    <a:pt x="130936" y="217362"/>
                    <a:pt x="127487" y="192184"/>
                    <a:pt x="102309" y="192184"/>
                  </a:cubicBezTo>
                  <a:cubicBezTo>
                    <a:pt x="84029" y="192184"/>
                    <a:pt x="67129" y="209430"/>
                    <a:pt x="67129" y="227365"/>
                  </a:cubicBezTo>
                  <a:cubicBezTo>
                    <a:pt x="67129" y="234263"/>
                    <a:pt x="69198" y="238057"/>
                    <a:pt x="69198" y="238402"/>
                  </a:cubicBezTo>
                  <a:close/>
                  <a:moveTo>
                    <a:pt x="90582" y="242195"/>
                  </a:moveTo>
                  <a:cubicBezTo>
                    <a:pt x="85754" y="242195"/>
                    <a:pt x="74717" y="242195"/>
                    <a:pt x="74717" y="227365"/>
                  </a:cubicBezTo>
                  <a:cubicBezTo>
                    <a:pt x="74717" y="213568"/>
                    <a:pt x="87823" y="199772"/>
                    <a:pt x="102309" y="199772"/>
                  </a:cubicBezTo>
                  <a:cubicBezTo>
                    <a:pt x="116795" y="199772"/>
                    <a:pt x="123348" y="208050"/>
                    <a:pt x="123348" y="229089"/>
                  </a:cubicBezTo>
                  <a:cubicBezTo>
                    <a:pt x="123348" y="234263"/>
                    <a:pt x="123003" y="234608"/>
                    <a:pt x="119554" y="235987"/>
                  </a:cubicBezTo>
                  <a:cubicBezTo>
                    <a:pt x="110587" y="239781"/>
                    <a:pt x="100240" y="242195"/>
                    <a:pt x="90582" y="242195"/>
                  </a:cubicBez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115B14D5-1E83-269A-E268-CB2C30BE8A32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14292952" y="4627042"/>
              <a:ext cx="120474" cy="110093"/>
            </a:xfrm>
            <a:custGeom>
              <a:avLst/>
              <a:gdLst>
                <a:gd name="connsiteX0" fmla="*/ 94626 w 120474"/>
                <a:gd name="connsiteY0" fmla="*/ 43049 h 110093"/>
                <a:gd name="connsiteX1" fmla="*/ 83520 w 120474"/>
                <a:gd name="connsiteY1" fmla="*/ 12146 h 110093"/>
                <a:gd name="connsiteX2" fmla="*/ 47788 w 120474"/>
                <a:gd name="connsiteY2" fmla="*/ 74 h 110093"/>
                <a:gd name="connsiteX3" fmla="*/ 8676 w 120474"/>
                <a:gd name="connsiteY3" fmla="*/ 23493 h 110093"/>
                <a:gd name="connsiteX4" fmla="*/ 20264 w 120474"/>
                <a:gd name="connsiteY4" fmla="*/ 35324 h 110093"/>
                <a:gd name="connsiteX5" fmla="*/ 31612 w 120474"/>
                <a:gd name="connsiteY5" fmla="*/ 23976 h 110093"/>
                <a:gd name="connsiteX6" fmla="*/ 23161 w 120474"/>
                <a:gd name="connsiteY6" fmla="*/ 12870 h 110093"/>
                <a:gd name="connsiteX7" fmla="*/ 47305 w 120474"/>
                <a:gd name="connsiteY7" fmla="*/ 6835 h 110093"/>
                <a:gd name="connsiteX8" fmla="*/ 75552 w 120474"/>
                <a:gd name="connsiteY8" fmla="*/ 36048 h 110093"/>
                <a:gd name="connsiteX9" fmla="*/ 75552 w 120474"/>
                <a:gd name="connsiteY9" fmla="*/ 43532 h 110093"/>
                <a:gd name="connsiteX10" fmla="*/ 28714 w 120474"/>
                <a:gd name="connsiteY10" fmla="*/ 51258 h 110093"/>
                <a:gd name="connsiteX11" fmla="*/ 225 w 120474"/>
                <a:gd name="connsiteY11" fmla="*/ 83369 h 110093"/>
                <a:gd name="connsiteX12" fmla="*/ 42476 w 120474"/>
                <a:gd name="connsiteY12" fmla="*/ 110168 h 110093"/>
                <a:gd name="connsiteX13" fmla="*/ 78208 w 120474"/>
                <a:gd name="connsiteY13" fmla="*/ 89887 h 110093"/>
                <a:gd name="connsiteX14" fmla="*/ 96798 w 120474"/>
                <a:gd name="connsiteY14" fmla="*/ 108961 h 110093"/>
                <a:gd name="connsiteX15" fmla="*/ 120700 w 120474"/>
                <a:gd name="connsiteY15" fmla="*/ 86024 h 110093"/>
                <a:gd name="connsiteX16" fmla="*/ 120700 w 120474"/>
                <a:gd name="connsiteY16" fmla="*/ 72746 h 110093"/>
                <a:gd name="connsiteX17" fmla="*/ 112492 w 120474"/>
                <a:gd name="connsiteY17" fmla="*/ 72746 h 110093"/>
                <a:gd name="connsiteX18" fmla="*/ 112492 w 120474"/>
                <a:gd name="connsiteY18" fmla="*/ 85783 h 110093"/>
                <a:gd name="connsiteX19" fmla="*/ 103559 w 120474"/>
                <a:gd name="connsiteY19" fmla="*/ 99786 h 110093"/>
                <a:gd name="connsiteX20" fmla="*/ 94626 w 120474"/>
                <a:gd name="connsiteY20" fmla="*/ 85300 h 110093"/>
                <a:gd name="connsiteX21" fmla="*/ 94626 w 120474"/>
                <a:gd name="connsiteY21" fmla="*/ 43049 h 110093"/>
                <a:gd name="connsiteX22" fmla="*/ 75552 w 120474"/>
                <a:gd name="connsiteY22" fmla="*/ 73711 h 110093"/>
                <a:gd name="connsiteX23" fmla="*/ 44408 w 120474"/>
                <a:gd name="connsiteY23" fmla="*/ 103408 h 110093"/>
                <a:gd name="connsiteX24" fmla="*/ 20506 w 120474"/>
                <a:gd name="connsiteY24" fmla="*/ 83369 h 110093"/>
                <a:gd name="connsiteX25" fmla="*/ 75552 w 120474"/>
                <a:gd name="connsiteY25" fmla="*/ 49810 h 110093"/>
                <a:gd name="connsiteX26" fmla="*/ 75552 w 120474"/>
                <a:gd name="connsiteY26" fmla="*/ 73711 h 1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474" h="110093">
                  <a:moveTo>
                    <a:pt x="94626" y="43049"/>
                  </a:moveTo>
                  <a:cubicBezTo>
                    <a:pt x="94626" y="30254"/>
                    <a:pt x="94626" y="21079"/>
                    <a:pt x="83520" y="12146"/>
                  </a:cubicBezTo>
                  <a:cubicBezTo>
                    <a:pt x="73621" y="3937"/>
                    <a:pt x="62032" y="74"/>
                    <a:pt x="47788" y="74"/>
                  </a:cubicBezTo>
                  <a:cubicBezTo>
                    <a:pt x="24852" y="74"/>
                    <a:pt x="8676" y="8766"/>
                    <a:pt x="8676" y="23493"/>
                  </a:cubicBezTo>
                  <a:cubicBezTo>
                    <a:pt x="8676" y="31219"/>
                    <a:pt x="13987" y="35324"/>
                    <a:pt x="20264" y="35324"/>
                  </a:cubicBezTo>
                  <a:cubicBezTo>
                    <a:pt x="26783" y="35324"/>
                    <a:pt x="31612" y="30495"/>
                    <a:pt x="31612" y="23976"/>
                  </a:cubicBezTo>
                  <a:cubicBezTo>
                    <a:pt x="31612" y="19872"/>
                    <a:pt x="29680" y="14802"/>
                    <a:pt x="23161" y="12870"/>
                  </a:cubicBezTo>
                  <a:cubicBezTo>
                    <a:pt x="31853" y="6835"/>
                    <a:pt x="45856" y="6835"/>
                    <a:pt x="47305" y="6835"/>
                  </a:cubicBezTo>
                  <a:cubicBezTo>
                    <a:pt x="60825" y="6835"/>
                    <a:pt x="75552" y="15768"/>
                    <a:pt x="75552" y="36048"/>
                  </a:cubicBezTo>
                  <a:lnTo>
                    <a:pt x="75552" y="43532"/>
                  </a:lnTo>
                  <a:cubicBezTo>
                    <a:pt x="62274" y="44015"/>
                    <a:pt x="46339" y="44739"/>
                    <a:pt x="28714" y="51258"/>
                  </a:cubicBezTo>
                  <a:cubicBezTo>
                    <a:pt x="6985" y="59225"/>
                    <a:pt x="225" y="72504"/>
                    <a:pt x="225" y="83369"/>
                  </a:cubicBezTo>
                  <a:cubicBezTo>
                    <a:pt x="225" y="104132"/>
                    <a:pt x="25334" y="110168"/>
                    <a:pt x="42476" y="110168"/>
                  </a:cubicBezTo>
                  <a:cubicBezTo>
                    <a:pt x="61791" y="110168"/>
                    <a:pt x="73138" y="99303"/>
                    <a:pt x="78208" y="89887"/>
                  </a:cubicBezTo>
                  <a:cubicBezTo>
                    <a:pt x="79174" y="99786"/>
                    <a:pt x="85693" y="108961"/>
                    <a:pt x="96798" y="108961"/>
                  </a:cubicBezTo>
                  <a:cubicBezTo>
                    <a:pt x="97281" y="108961"/>
                    <a:pt x="120700" y="108961"/>
                    <a:pt x="120700" y="86024"/>
                  </a:cubicBezTo>
                  <a:lnTo>
                    <a:pt x="120700" y="72746"/>
                  </a:lnTo>
                  <a:lnTo>
                    <a:pt x="112492" y="72746"/>
                  </a:lnTo>
                  <a:lnTo>
                    <a:pt x="112492" y="85783"/>
                  </a:lnTo>
                  <a:cubicBezTo>
                    <a:pt x="112492" y="88197"/>
                    <a:pt x="112492" y="99786"/>
                    <a:pt x="103559" y="99786"/>
                  </a:cubicBezTo>
                  <a:cubicBezTo>
                    <a:pt x="94626" y="99786"/>
                    <a:pt x="94626" y="88439"/>
                    <a:pt x="94626" y="85300"/>
                  </a:cubicBezTo>
                  <a:lnTo>
                    <a:pt x="94626" y="43049"/>
                  </a:lnTo>
                  <a:close/>
                  <a:moveTo>
                    <a:pt x="75552" y="73711"/>
                  </a:moveTo>
                  <a:cubicBezTo>
                    <a:pt x="75552" y="96889"/>
                    <a:pt x="55272" y="103408"/>
                    <a:pt x="44408" y="103408"/>
                  </a:cubicBezTo>
                  <a:cubicBezTo>
                    <a:pt x="32095" y="103408"/>
                    <a:pt x="20506" y="95199"/>
                    <a:pt x="20506" y="83369"/>
                  </a:cubicBezTo>
                  <a:cubicBezTo>
                    <a:pt x="20506" y="70090"/>
                    <a:pt x="32095" y="51500"/>
                    <a:pt x="75552" y="49810"/>
                  </a:cubicBezTo>
                  <a:lnTo>
                    <a:pt x="75552" y="73711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3C57A175-3B2F-0071-682D-8D641F6A59F9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4417215" y="4630663"/>
              <a:ext cx="129649" cy="106471"/>
            </a:xfrm>
            <a:custGeom>
              <a:avLst/>
              <a:gdLst>
                <a:gd name="connsiteX0" fmla="*/ 107184 w 129649"/>
                <a:gd name="connsiteY0" fmla="*/ 23735 h 106471"/>
                <a:gd name="connsiteX1" fmla="*/ 129879 w 129649"/>
                <a:gd name="connsiteY1" fmla="*/ 8766 h 106471"/>
                <a:gd name="connsiteX2" fmla="*/ 129879 w 129649"/>
                <a:gd name="connsiteY2" fmla="*/ 74 h 106471"/>
                <a:gd name="connsiteX3" fmla="*/ 111530 w 129649"/>
                <a:gd name="connsiteY3" fmla="*/ 1040 h 106471"/>
                <a:gd name="connsiteX4" fmla="*/ 89559 w 129649"/>
                <a:gd name="connsiteY4" fmla="*/ 74 h 106471"/>
                <a:gd name="connsiteX5" fmla="*/ 89559 w 129649"/>
                <a:gd name="connsiteY5" fmla="*/ 8766 h 106471"/>
                <a:gd name="connsiteX6" fmla="*/ 99699 w 129649"/>
                <a:gd name="connsiteY6" fmla="*/ 17940 h 106471"/>
                <a:gd name="connsiteX7" fmla="*/ 97768 w 129649"/>
                <a:gd name="connsiteY7" fmla="*/ 24942 h 106471"/>
                <a:gd name="connsiteX8" fmla="*/ 70486 w 129649"/>
                <a:gd name="connsiteY8" fmla="*/ 84576 h 106471"/>
                <a:gd name="connsiteX9" fmla="*/ 40548 w 129649"/>
                <a:gd name="connsiteY9" fmla="*/ 18906 h 106471"/>
                <a:gd name="connsiteX10" fmla="*/ 39100 w 129649"/>
                <a:gd name="connsiteY10" fmla="*/ 14319 h 106471"/>
                <a:gd name="connsiteX11" fmla="*/ 51413 w 129649"/>
                <a:gd name="connsiteY11" fmla="*/ 8766 h 106471"/>
                <a:gd name="connsiteX12" fmla="*/ 51413 w 129649"/>
                <a:gd name="connsiteY12" fmla="*/ 74 h 106471"/>
                <a:gd name="connsiteX13" fmla="*/ 23890 w 129649"/>
                <a:gd name="connsiteY13" fmla="*/ 1040 h 106471"/>
                <a:gd name="connsiteX14" fmla="*/ 229 w 129649"/>
                <a:gd name="connsiteY14" fmla="*/ 74 h 106471"/>
                <a:gd name="connsiteX15" fmla="*/ 229 w 129649"/>
                <a:gd name="connsiteY15" fmla="*/ 8766 h 106471"/>
                <a:gd name="connsiteX16" fmla="*/ 20027 w 129649"/>
                <a:gd name="connsiteY16" fmla="*/ 17458 h 106471"/>
                <a:gd name="connsiteX17" fmla="*/ 58173 w 129649"/>
                <a:gd name="connsiteY17" fmla="*/ 101476 h 106471"/>
                <a:gd name="connsiteX18" fmla="*/ 64933 w 129649"/>
                <a:gd name="connsiteY18" fmla="*/ 106546 h 106471"/>
                <a:gd name="connsiteX19" fmla="*/ 71693 w 129649"/>
                <a:gd name="connsiteY19" fmla="*/ 101718 h 106471"/>
                <a:gd name="connsiteX20" fmla="*/ 107184 w 129649"/>
                <a:gd name="connsiteY20" fmla="*/ 23735 h 10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9649" h="106471">
                  <a:moveTo>
                    <a:pt x="107184" y="23735"/>
                  </a:moveTo>
                  <a:cubicBezTo>
                    <a:pt x="113944" y="9007"/>
                    <a:pt x="126016" y="8766"/>
                    <a:pt x="129879" y="8766"/>
                  </a:cubicBezTo>
                  <a:lnTo>
                    <a:pt x="129879" y="74"/>
                  </a:lnTo>
                  <a:cubicBezTo>
                    <a:pt x="123843" y="557"/>
                    <a:pt x="117565" y="1040"/>
                    <a:pt x="111530" y="1040"/>
                  </a:cubicBezTo>
                  <a:cubicBezTo>
                    <a:pt x="105011" y="1040"/>
                    <a:pt x="96078" y="799"/>
                    <a:pt x="89559" y="74"/>
                  </a:cubicBezTo>
                  <a:lnTo>
                    <a:pt x="89559" y="8766"/>
                  </a:lnTo>
                  <a:cubicBezTo>
                    <a:pt x="99699" y="9249"/>
                    <a:pt x="99699" y="17216"/>
                    <a:pt x="99699" y="17940"/>
                  </a:cubicBezTo>
                  <a:cubicBezTo>
                    <a:pt x="99699" y="19148"/>
                    <a:pt x="99458" y="21562"/>
                    <a:pt x="97768" y="24942"/>
                  </a:cubicBezTo>
                  <a:lnTo>
                    <a:pt x="70486" y="84576"/>
                  </a:lnTo>
                  <a:lnTo>
                    <a:pt x="40548" y="18906"/>
                  </a:lnTo>
                  <a:cubicBezTo>
                    <a:pt x="40548" y="18665"/>
                    <a:pt x="39100" y="16009"/>
                    <a:pt x="39100" y="14319"/>
                  </a:cubicBezTo>
                  <a:cubicBezTo>
                    <a:pt x="39100" y="8766"/>
                    <a:pt x="47309" y="8766"/>
                    <a:pt x="51413" y="8766"/>
                  </a:cubicBezTo>
                  <a:lnTo>
                    <a:pt x="51413" y="74"/>
                  </a:lnTo>
                  <a:cubicBezTo>
                    <a:pt x="50930" y="74"/>
                    <a:pt x="33788" y="1040"/>
                    <a:pt x="23890" y="1040"/>
                  </a:cubicBezTo>
                  <a:cubicBezTo>
                    <a:pt x="16647" y="1040"/>
                    <a:pt x="7231" y="799"/>
                    <a:pt x="229" y="74"/>
                  </a:cubicBezTo>
                  <a:lnTo>
                    <a:pt x="229" y="8766"/>
                  </a:lnTo>
                  <a:cubicBezTo>
                    <a:pt x="13508" y="8766"/>
                    <a:pt x="16405" y="9249"/>
                    <a:pt x="20027" y="17458"/>
                  </a:cubicBezTo>
                  <a:lnTo>
                    <a:pt x="58173" y="101476"/>
                  </a:lnTo>
                  <a:cubicBezTo>
                    <a:pt x="59380" y="104373"/>
                    <a:pt x="60829" y="106546"/>
                    <a:pt x="64933" y="106546"/>
                  </a:cubicBezTo>
                  <a:cubicBezTo>
                    <a:pt x="69520" y="106546"/>
                    <a:pt x="70486" y="104373"/>
                    <a:pt x="71693" y="101718"/>
                  </a:cubicBezTo>
                  <a:lnTo>
                    <a:pt x="107184" y="23735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CE49A3D6-28C0-125F-87E5-676051295C85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4556630" y="4627042"/>
              <a:ext cx="103574" cy="110093"/>
            </a:xfrm>
            <a:custGeom>
              <a:avLst/>
              <a:gdLst>
                <a:gd name="connsiteX0" fmla="*/ 97048 w 103574"/>
                <a:gd name="connsiteY0" fmla="*/ 52707 h 110093"/>
                <a:gd name="connsiteX1" fmla="*/ 103808 w 103574"/>
                <a:gd name="connsiteY1" fmla="*/ 47395 h 110093"/>
                <a:gd name="connsiteX2" fmla="*/ 56004 w 103574"/>
                <a:gd name="connsiteY2" fmla="*/ 74 h 110093"/>
                <a:gd name="connsiteX3" fmla="*/ 233 w 103574"/>
                <a:gd name="connsiteY3" fmla="*/ 54880 h 110093"/>
                <a:gd name="connsiteX4" fmla="*/ 59143 w 103574"/>
                <a:gd name="connsiteY4" fmla="*/ 110168 h 110093"/>
                <a:gd name="connsiteX5" fmla="*/ 103808 w 103574"/>
                <a:gd name="connsiteY5" fmla="*/ 78781 h 110093"/>
                <a:gd name="connsiteX6" fmla="*/ 99703 w 103574"/>
                <a:gd name="connsiteY6" fmla="*/ 75401 h 110093"/>
                <a:gd name="connsiteX7" fmla="*/ 95358 w 103574"/>
                <a:gd name="connsiteY7" fmla="*/ 79264 h 110093"/>
                <a:gd name="connsiteX8" fmla="*/ 60833 w 103574"/>
                <a:gd name="connsiteY8" fmla="*/ 102442 h 110093"/>
                <a:gd name="connsiteX9" fmla="*/ 31378 w 103574"/>
                <a:gd name="connsiteY9" fmla="*/ 88197 h 110093"/>
                <a:gd name="connsiteX10" fmla="*/ 22203 w 103574"/>
                <a:gd name="connsiteY10" fmla="*/ 52707 h 110093"/>
                <a:gd name="connsiteX11" fmla="*/ 97048 w 103574"/>
                <a:gd name="connsiteY11" fmla="*/ 52707 h 110093"/>
                <a:gd name="connsiteX12" fmla="*/ 22445 w 103574"/>
                <a:gd name="connsiteY12" fmla="*/ 46430 h 110093"/>
                <a:gd name="connsiteX13" fmla="*/ 56004 w 103574"/>
                <a:gd name="connsiteY13" fmla="*/ 6835 h 110093"/>
                <a:gd name="connsiteX14" fmla="*/ 86907 w 103574"/>
                <a:gd name="connsiteY14" fmla="*/ 46430 h 110093"/>
                <a:gd name="connsiteX15" fmla="*/ 22445 w 103574"/>
                <a:gd name="connsiteY15" fmla="*/ 46430 h 1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574" h="110093">
                  <a:moveTo>
                    <a:pt x="97048" y="52707"/>
                  </a:moveTo>
                  <a:cubicBezTo>
                    <a:pt x="102118" y="52707"/>
                    <a:pt x="103808" y="52707"/>
                    <a:pt x="103808" y="47395"/>
                  </a:cubicBezTo>
                  <a:cubicBezTo>
                    <a:pt x="103808" y="26149"/>
                    <a:pt x="91978" y="74"/>
                    <a:pt x="56004" y="74"/>
                  </a:cubicBezTo>
                  <a:cubicBezTo>
                    <a:pt x="24376" y="74"/>
                    <a:pt x="233" y="25183"/>
                    <a:pt x="233" y="54880"/>
                  </a:cubicBezTo>
                  <a:cubicBezTo>
                    <a:pt x="233" y="85542"/>
                    <a:pt x="27032" y="110168"/>
                    <a:pt x="59143" y="110168"/>
                  </a:cubicBezTo>
                  <a:cubicBezTo>
                    <a:pt x="91736" y="110168"/>
                    <a:pt x="103808" y="84093"/>
                    <a:pt x="103808" y="78781"/>
                  </a:cubicBezTo>
                  <a:cubicBezTo>
                    <a:pt x="103808" y="77816"/>
                    <a:pt x="103325" y="75401"/>
                    <a:pt x="99703" y="75401"/>
                  </a:cubicBezTo>
                  <a:cubicBezTo>
                    <a:pt x="96565" y="75401"/>
                    <a:pt x="96082" y="76850"/>
                    <a:pt x="95358" y="79264"/>
                  </a:cubicBezTo>
                  <a:cubicBezTo>
                    <a:pt x="87873" y="98820"/>
                    <a:pt x="69524" y="102442"/>
                    <a:pt x="60833" y="102442"/>
                  </a:cubicBezTo>
                  <a:cubicBezTo>
                    <a:pt x="49485" y="102442"/>
                    <a:pt x="38621" y="97372"/>
                    <a:pt x="31378" y="88197"/>
                  </a:cubicBezTo>
                  <a:cubicBezTo>
                    <a:pt x="22445" y="76850"/>
                    <a:pt x="22203" y="62123"/>
                    <a:pt x="22203" y="52707"/>
                  </a:cubicBezTo>
                  <a:lnTo>
                    <a:pt x="97048" y="52707"/>
                  </a:lnTo>
                  <a:close/>
                  <a:moveTo>
                    <a:pt x="22445" y="46430"/>
                  </a:moveTo>
                  <a:cubicBezTo>
                    <a:pt x="25101" y="12387"/>
                    <a:pt x="46830" y="6835"/>
                    <a:pt x="56004" y="6835"/>
                  </a:cubicBezTo>
                  <a:cubicBezTo>
                    <a:pt x="85700" y="6835"/>
                    <a:pt x="86666" y="40394"/>
                    <a:pt x="86907" y="46430"/>
                  </a:cubicBezTo>
                  <a:lnTo>
                    <a:pt x="22445" y="46430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B6B84158-F727-E847-B17F-12D5D67F6EFD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4680953" y="4627042"/>
              <a:ext cx="101884" cy="110093"/>
            </a:xfrm>
            <a:custGeom>
              <a:avLst/>
              <a:gdLst>
                <a:gd name="connsiteX0" fmla="*/ 83048 w 101884"/>
                <a:gd name="connsiteY0" fmla="*/ 11422 h 110093"/>
                <a:gd name="connsiteX1" fmla="*/ 76288 w 101884"/>
                <a:gd name="connsiteY1" fmla="*/ 22045 h 110093"/>
                <a:gd name="connsiteX2" fmla="*/ 87635 w 101884"/>
                <a:gd name="connsiteY2" fmla="*/ 33392 h 110093"/>
                <a:gd name="connsiteX3" fmla="*/ 99224 w 101884"/>
                <a:gd name="connsiteY3" fmla="*/ 21562 h 110093"/>
                <a:gd name="connsiteX4" fmla="*/ 58905 w 101884"/>
                <a:gd name="connsiteY4" fmla="*/ 74 h 110093"/>
                <a:gd name="connsiteX5" fmla="*/ 237 w 101884"/>
                <a:gd name="connsiteY5" fmla="*/ 55604 h 110093"/>
                <a:gd name="connsiteX6" fmla="*/ 57698 w 101884"/>
                <a:gd name="connsiteY6" fmla="*/ 110168 h 110093"/>
                <a:gd name="connsiteX7" fmla="*/ 102121 w 101884"/>
                <a:gd name="connsiteY7" fmla="*/ 78781 h 110093"/>
                <a:gd name="connsiteX8" fmla="*/ 98017 w 101884"/>
                <a:gd name="connsiteY8" fmla="*/ 75884 h 110093"/>
                <a:gd name="connsiteX9" fmla="*/ 93430 w 101884"/>
                <a:gd name="connsiteY9" fmla="*/ 79989 h 110093"/>
                <a:gd name="connsiteX10" fmla="*/ 60595 w 101884"/>
                <a:gd name="connsiteY10" fmla="*/ 102442 h 110093"/>
                <a:gd name="connsiteX11" fmla="*/ 22207 w 101884"/>
                <a:gd name="connsiteY11" fmla="*/ 55363 h 110093"/>
                <a:gd name="connsiteX12" fmla="*/ 59629 w 101884"/>
                <a:gd name="connsiteY12" fmla="*/ 7800 h 110093"/>
                <a:gd name="connsiteX13" fmla="*/ 83048 w 101884"/>
                <a:gd name="connsiteY13" fmla="*/ 11422 h 1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884" h="110093">
                  <a:moveTo>
                    <a:pt x="83048" y="11422"/>
                  </a:moveTo>
                  <a:cubicBezTo>
                    <a:pt x="78702" y="13353"/>
                    <a:pt x="76288" y="17216"/>
                    <a:pt x="76288" y="22045"/>
                  </a:cubicBezTo>
                  <a:cubicBezTo>
                    <a:pt x="76288" y="28563"/>
                    <a:pt x="80875" y="33392"/>
                    <a:pt x="87635" y="33392"/>
                  </a:cubicBezTo>
                  <a:cubicBezTo>
                    <a:pt x="94154" y="33392"/>
                    <a:pt x="99224" y="29288"/>
                    <a:pt x="99224" y="21562"/>
                  </a:cubicBezTo>
                  <a:cubicBezTo>
                    <a:pt x="99224" y="74"/>
                    <a:pt x="65665" y="74"/>
                    <a:pt x="58905" y="74"/>
                  </a:cubicBezTo>
                  <a:cubicBezTo>
                    <a:pt x="22690" y="74"/>
                    <a:pt x="237" y="27839"/>
                    <a:pt x="237" y="55604"/>
                  </a:cubicBezTo>
                  <a:cubicBezTo>
                    <a:pt x="237" y="86024"/>
                    <a:pt x="26070" y="110168"/>
                    <a:pt x="57698" y="110168"/>
                  </a:cubicBezTo>
                  <a:cubicBezTo>
                    <a:pt x="93671" y="110168"/>
                    <a:pt x="102121" y="81679"/>
                    <a:pt x="102121" y="78781"/>
                  </a:cubicBezTo>
                  <a:cubicBezTo>
                    <a:pt x="102121" y="75884"/>
                    <a:pt x="98983" y="75884"/>
                    <a:pt x="98017" y="75884"/>
                  </a:cubicBezTo>
                  <a:cubicBezTo>
                    <a:pt x="94878" y="75884"/>
                    <a:pt x="94637" y="76609"/>
                    <a:pt x="93430" y="79989"/>
                  </a:cubicBezTo>
                  <a:cubicBezTo>
                    <a:pt x="88118" y="94957"/>
                    <a:pt x="75322" y="102442"/>
                    <a:pt x="60595" y="102442"/>
                  </a:cubicBezTo>
                  <a:cubicBezTo>
                    <a:pt x="43936" y="102442"/>
                    <a:pt x="22207" y="90129"/>
                    <a:pt x="22207" y="55363"/>
                  </a:cubicBezTo>
                  <a:cubicBezTo>
                    <a:pt x="22207" y="24701"/>
                    <a:pt x="37176" y="7800"/>
                    <a:pt x="59629" y="7800"/>
                  </a:cubicBezTo>
                  <a:cubicBezTo>
                    <a:pt x="62768" y="7800"/>
                    <a:pt x="74356" y="7800"/>
                    <a:pt x="83048" y="11422"/>
                  </a:cubicBez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A6D85CBF-DFE0-4790-E92F-C02AB31AA7F7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4898692" y="4627042"/>
              <a:ext cx="120474" cy="110093"/>
            </a:xfrm>
            <a:custGeom>
              <a:avLst/>
              <a:gdLst>
                <a:gd name="connsiteX0" fmla="*/ 94643 w 120474"/>
                <a:gd name="connsiteY0" fmla="*/ 43049 h 110093"/>
                <a:gd name="connsiteX1" fmla="*/ 83537 w 120474"/>
                <a:gd name="connsiteY1" fmla="*/ 12146 h 110093"/>
                <a:gd name="connsiteX2" fmla="*/ 47805 w 120474"/>
                <a:gd name="connsiteY2" fmla="*/ 74 h 110093"/>
                <a:gd name="connsiteX3" fmla="*/ 8693 w 120474"/>
                <a:gd name="connsiteY3" fmla="*/ 23493 h 110093"/>
                <a:gd name="connsiteX4" fmla="*/ 20282 w 120474"/>
                <a:gd name="connsiteY4" fmla="*/ 35324 h 110093"/>
                <a:gd name="connsiteX5" fmla="*/ 31629 w 120474"/>
                <a:gd name="connsiteY5" fmla="*/ 23976 h 110093"/>
                <a:gd name="connsiteX6" fmla="*/ 23179 w 120474"/>
                <a:gd name="connsiteY6" fmla="*/ 12870 h 110093"/>
                <a:gd name="connsiteX7" fmla="*/ 47322 w 120474"/>
                <a:gd name="connsiteY7" fmla="*/ 6835 h 110093"/>
                <a:gd name="connsiteX8" fmla="*/ 75570 w 120474"/>
                <a:gd name="connsiteY8" fmla="*/ 36048 h 110093"/>
                <a:gd name="connsiteX9" fmla="*/ 75570 w 120474"/>
                <a:gd name="connsiteY9" fmla="*/ 43532 h 110093"/>
                <a:gd name="connsiteX10" fmla="*/ 28732 w 120474"/>
                <a:gd name="connsiteY10" fmla="*/ 51258 h 110093"/>
                <a:gd name="connsiteX11" fmla="*/ 243 w 120474"/>
                <a:gd name="connsiteY11" fmla="*/ 83369 h 110093"/>
                <a:gd name="connsiteX12" fmla="*/ 42494 w 120474"/>
                <a:gd name="connsiteY12" fmla="*/ 110168 h 110093"/>
                <a:gd name="connsiteX13" fmla="*/ 78226 w 120474"/>
                <a:gd name="connsiteY13" fmla="*/ 89887 h 110093"/>
                <a:gd name="connsiteX14" fmla="*/ 96816 w 120474"/>
                <a:gd name="connsiteY14" fmla="*/ 108961 h 110093"/>
                <a:gd name="connsiteX15" fmla="*/ 120718 w 120474"/>
                <a:gd name="connsiteY15" fmla="*/ 86024 h 110093"/>
                <a:gd name="connsiteX16" fmla="*/ 120718 w 120474"/>
                <a:gd name="connsiteY16" fmla="*/ 72746 h 110093"/>
                <a:gd name="connsiteX17" fmla="*/ 112509 w 120474"/>
                <a:gd name="connsiteY17" fmla="*/ 72746 h 110093"/>
                <a:gd name="connsiteX18" fmla="*/ 112509 w 120474"/>
                <a:gd name="connsiteY18" fmla="*/ 85783 h 110093"/>
                <a:gd name="connsiteX19" fmla="*/ 103576 w 120474"/>
                <a:gd name="connsiteY19" fmla="*/ 99786 h 110093"/>
                <a:gd name="connsiteX20" fmla="*/ 94643 w 120474"/>
                <a:gd name="connsiteY20" fmla="*/ 85300 h 110093"/>
                <a:gd name="connsiteX21" fmla="*/ 94643 w 120474"/>
                <a:gd name="connsiteY21" fmla="*/ 43049 h 110093"/>
                <a:gd name="connsiteX22" fmla="*/ 75570 w 120474"/>
                <a:gd name="connsiteY22" fmla="*/ 73711 h 110093"/>
                <a:gd name="connsiteX23" fmla="*/ 44425 w 120474"/>
                <a:gd name="connsiteY23" fmla="*/ 103408 h 110093"/>
                <a:gd name="connsiteX24" fmla="*/ 20523 w 120474"/>
                <a:gd name="connsiteY24" fmla="*/ 83369 h 110093"/>
                <a:gd name="connsiteX25" fmla="*/ 75570 w 120474"/>
                <a:gd name="connsiteY25" fmla="*/ 49810 h 110093"/>
                <a:gd name="connsiteX26" fmla="*/ 75570 w 120474"/>
                <a:gd name="connsiteY26" fmla="*/ 73711 h 1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474" h="110093">
                  <a:moveTo>
                    <a:pt x="94643" y="43049"/>
                  </a:moveTo>
                  <a:cubicBezTo>
                    <a:pt x="94643" y="30254"/>
                    <a:pt x="94643" y="21079"/>
                    <a:pt x="83537" y="12146"/>
                  </a:cubicBezTo>
                  <a:cubicBezTo>
                    <a:pt x="73638" y="3937"/>
                    <a:pt x="62050" y="74"/>
                    <a:pt x="47805" y="74"/>
                  </a:cubicBezTo>
                  <a:cubicBezTo>
                    <a:pt x="24869" y="74"/>
                    <a:pt x="8693" y="8766"/>
                    <a:pt x="8693" y="23493"/>
                  </a:cubicBezTo>
                  <a:cubicBezTo>
                    <a:pt x="8693" y="31219"/>
                    <a:pt x="14005" y="35324"/>
                    <a:pt x="20282" y="35324"/>
                  </a:cubicBezTo>
                  <a:cubicBezTo>
                    <a:pt x="26800" y="35324"/>
                    <a:pt x="31629" y="30495"/>
                    <a:pt x="31629" y="23976"/>
                  </a:cubicBezTo>
                  <a:cubicBezTo>
                    <a:pt x="31629" y="19872"/>
                    <a:pt x="29698" y="14802"/>
                    <a:pt x="23179" y="12870"/>
                  </a:cubicBezTo>
                  <a:cubicBezTo>
                    <a:pt x="31871" y="6835"/>
                    <a:pt x="45874" y="6835"/>
                    <a:pt x="47322" y="6835"/>
                  </a:cubicBezTo>
                  <a:cubicBezTo>
                    <a:pt x="60843" y="6835"/>
                    <a:pt x="75570" y="15768"/>
                    <a:pt x="75570" y="36048"/>
                  </a:cubicBezTo>
                  <a:lnTo>
                    <a:pt x="75570" y="43532"/>
                  </a:lnTo>
                  <a:cubicBezTo>
                    <a:pt x="62291" y="44015"/>
                    <a:pt x="46357" y="44739"/>
                    <a:pt x="28732" y="51258"/>
                  </a:cubicBezTo>
                  <a:cubicBezTo>
                    <a:pt x="7003" y="59225"/>
                    <a:pt x="243" y="72504"/>
                    <a:pt x="243" y="83369"/>
                  </a:cubicBezTo>
                  <a:cubicBezTo>
                    <a:pt x="243" y="104132"/>
                    <a:pt x="25352" y="110168"/>
                    <a:pt x="42494" y="110168"/>
                  </a:cubicBezTo>
                  <a:cubicBezTo>
                    <a:pt x="61808" y="110168"/>
                    <a:pt x="73156" y="99303"/>
                    <a:pt x="78226" y="89887"/>
                  </a:cubicBezTo>
                  <a:cubicBezTo>
                    <a:pt x="79191" y="99786"/>
                    <a:pt x="85710" y="108961"/>
                    <a:pt x="96816" y="108961"/>
                  </a:cubicBezTo>
                  <a:cubicBezTo>
                    <a:pt x="97299" y="108961"/>
                    <a:pt x="120718" y="108961"/>
                    <a:pt x="120718" y="86024"/>
                  </a:cubicBezTo>
                  <a:lnTo>
                    <a:pt x="120718" y="72746"/>
                  </a:lnTo>
                  <a:lnTo>
                    <a:pt x="112509" y="72746"/>
                  </a:lnTo>
                  <a:lnTo>
                    <a:pt x="112509" y="85783"/>
                  </a:lnTo>
                  <a:cubicBezTo>
                    <a:pt x="112509" y="88197"/>
                    <a:pt x="112509" y="99786"/>
                    <a:pt x="103576" y="99786"/>
                  </a:cubicBezTo>
                  <a:cubicBezTo>
                    <a:pt x="94643" y="99786"/>
                    <a:pt x="94643" y="88439"/>
                    <a:pt x="94643" y="85300"/>
                  </a:cubicBezTo>
                  <a:lnTo>
                    <a:pt x="94643" y="43049"/>
                  </a:lnTo>
                  <a:close/>
                  <a:moveTo>
                    <a:pt x="75570" y="73711"/>
                  </a:moveTo>
                  <a:cubicBezTo>
                    <a:pt x="75570" y="96889"/>
                    <a:pt x="55290" y="103408"/>
                    <a:pt x="44425" y="103408"/>
                  </a:cubicBezTo>
                  <a:cubicBezTo>
                    <a:pt x="32112" y="103408"/>
                    <a:pt x="20523" y="95199"/>
                    <a:pt x="20523" y="83369"/>
                  </a:cubicBezTo>
                  <a:cubicBezTo>
                    <a:pt x="20523" y="70090"/>
                    <a:pt x="32112" y="51500"/>
                    <a:pt x="75570" y="49810"/>
                  </a:cubicBezTo>
                  <a:lnTo>
                    <a:pt x="75570" y="73711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2FA5858D-B680-862B-8122-96E50F5F573F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5036417" y="4571995"/>
              <a:ext cx="52632" cy="162725"/>
            </a:xfrm>
            <a:custGeom>
              <a:avLst/>
              <a:gdLst>
                <a:gd name="connsiteX0" fmla="*/ 37669 w 52632"/>
                <a:gd name="connsiteY0" fmla="*/ 13836 h 162725"/>
                <a:gd name="connsiteX1" fmla="*/ 23666 w 52632"/>
                <a:gd name="connsiteY1" fmla="*/ 74 h 162725"/>
                <a:gd name="connsiteX2" fmla="*/ 9904 w 52632"/>
                <a:gd name="connsiteY2" fmla="*/ 13836 h 162725"/>
                <a:gd name="connsiteX3" fmla="*/ 23666 w 52632"/>
                <a:gd name="connsiteY3" fmla="*/ 27839 h 162725"/>
                <a:gd name="connsiteX4" fmla="*/ 37669 w 52632"/>
                <a:gd name="connsiteY4" fmla="*/ 13836 h 162725"/>
                <a:gd name="connsiteX5" fmla="*/ 971 w 52632"/>
                <a:gd name="connsiteY5" fmla="*/ 58984 h 162725"/>
                <a:gd name="connsiteX6" fmla="*/ 971 w 52632"/>
                <a:gd name="connsiteY6" fmla="*/ 67676 h 162725"/>
                <a:gd name="connsiteX7" fmla="*/ 18354 w 52632"/>
                <a:gd name="connsiteY7" fmla="*/ 80954 h 162725"/>
                <a:gd name="connsiteX8" fmla="*/ 18354 w 52632"/>
                <a:gd name="connsiteY8" fmla="*/ 143727 h 162725"/>
                <a:gd name="connsiteX9" fmla="*/ 247 w 52632"/>
                <a:gd name="connsiteY9" fmla="*/ 154109 h 162725"/>
                <a:gd name="connsiteX10" fmla="*/ 247 w 52632"/>
                <a:gd name="connsiteY10" fmla="*/ 162800 h 162725"/>
                <a:gd name="connsiteX11" fmla="*/ 27287 w 52632"/>
                <a:gd name="connsiteY11" fmla="*/ 161834 h 162725"/>
                <a:gd name="connsiteX12" fmla="*/ 52879 w 52632"/>
                <a:gd name="connsiteY12" fmla="*/ 162800 h 162725"/>
                <a:gd name="connsiteX13" fmla="*/ 52879 w 52632"/>
                <a:gd name="connsiteY13" fmla="*/ 154109 h 162725"/>
                <a:gd name="connsiteX14" fmla="*/ 36462 w 52632"/>
                <a:gd name="connsiteY14" fmla="*/ 143968 h 162725"/>
                <a:gd name="connsiteX15" fmla="*/ 36462 w 52632"/>
                <a:gd name="connsiteY15" fmla="*/ 56328 h 162725"/>
                <a:gd name="connsiteX16" fmla="*/ 971 w 52632"/>
                <a:gd name="connsiteY16" fmla="*/ 58984 h 16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32" h="162725">
                  <a:moveTo>
                    <a:pt x="37669" y="13836"/>
                  </a:moveTo>
                  <a:cubicBezTo>
                    <a:pt x="37669" y="6835"/>
                    <a:pt x="31875" y="74"/>
                    <a:pt x="23666" y="74"/>
                  </a:cubicBezTo>
                  <a:cubicBezTo>
                    <a:pt x="16423" y="74"/>
                    <a:pt x="9904" y="5869"/>
                    <a:pt x="9904" y="13836"/>
                  </a:cubicBezTo>
                  <a:cubicBezTo>
                    <a:pt x="9904" y="22528"/>
                    <a:pt x="16906" y="27839"/>
                    <a:pt x="23666" y="27839"/>
                  </a:cubicBezTo>
                  <a:cubicBezTo>
                    <a:pt x="31392" y="27839"/>
                    <a:pt x="37669" y="21803"/>
                    <a:pt x="37669" y="13836"/>
                  </a:cubicBezTo>
                  <a:close/>
                  <a:moveTo>
                    <a:pt x="971" y="58984"/>
                  </a:moveTo>
                  <a:lnTo>
                    <a:pt x="971" y="67676"/>
                  </a:lnTo>
                  <a:cubicBezTo>
                    <a:pt x="16181" y="67676"/>
                    <a:pt x="18354" y="69124"/>
                    <a:pt x="18354" y="80954"/>
                  </a:cubicBezTo>
                  <a:lnTo>
                    <a:pt x="18354" y="143727"/>
                  </a:lnTo>
                  <a:cubicBezTo>
                    <a:pt x="18354" y="154109"/>
                    <a:pt x="15940" y="154109"/>
                    <a:pt x="247" y="154109"/>
                  </a:cubicBezTo>
                  <a:lnTo>
                    <a:pt x="247" y="162800"/>
                  </a:lnTo>
                  <a:cubicBezTo>
                    <a:pt x="730" y="162800"/>
                    <a:pt x="17630" y="161834"/>
                    <a:pt x="27287" y="161834"/>
                  </a:cubicBezTo>
                  <a:cubicBezTo>
                    <a:pt x="35737" y="161834"/>
                    <a:pt x="44429" y="162076"/>
                    <a:pt x="52879" y="162800"/>
                  </a:cubicBezTo>
                  <a:lnTo>
                    <a:pt x="52879" y="154109"/>
                  </a:lnTo>
                  <a:cubicBezTo>
                    <a:pt x="38876" y="154109"/>
                    <a:pt x="36462" y="154109"/>
                    <a:pt x="36462" y="143968"/>
                  </a:cubicBezTo>
                  <a:lnTo>
                    <a:pt x="36462" y="56328"/>
                  </a:lnTo>
                  <a:lnTo>
                    <a:pt x="971" y="58984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14CAD8E5-2BF7-624B-0A78-E86EA6391986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5114500" y="4567166"/>
              <a:ext cx="54322" cy="167554"/>
            </a:xfrm>
            <a:custGeom>
              <a:avLst/>
              <a:gdLst>
                <a:gd name="connsiteX0" fmla="*/ 36464 w 54322"/>
                <a:gd name="connsiteY0" fmla="*/ 74 h 167554"/>
                <a:gd name="connsiteX1" fmla="*/ 249 w 54322"/>
                <a:gd name="connsiteY1" fmla="*/ 2730 h 167554"/>
                <a:gd name="connsiteX2" fmla="*/ 249 w 54322"/>
                <a:gd name="connsiteY2" fmla="*/ 11422 h 167554"/>
                <a:gd name="connsiteX3" fmla="*/ 18357 w 54322"/>
                <a:gd name="connsiteY3" fmla="*/ 24942 h 167554"/>
                <a:gd name="connsiteX4" fmla="*/ 18357 w 54322"/>
                <a:gd name="connsiteY4" fmla="*/ 148556 h 167554"/>
                <a:gd name="connsiteX5" fmla="*/ 249 w 54322"/>
                <a:gd name="connsiteY5" fmla="*/ 158937 h 167554"/>
                <a:gd name="connsiteX6" fmla="*/ 249 w 54322"/>
                <a:gd name="connsiteY6" fmla="*/ 167629 h 167554"/>
                <a:gd name="connsiteX7" fmla="*/ 27290 w 54322"/>
                <a:gd name="connsiteY7" fmla="*/ 166663 h 167554"/>
                <a:gd name="connsiteX8" fmla="*/ 54571 w 54322"/>
                <a:gd name="connsiteY8" fmla="*/ 167629 h 167554"/>
                <a:gd name="connsiteX9" fmla="*/ 54571 w 54322"/>
                <a:gd name="connsiteY9" fmla="*/ 158937 h 167554"/>
                <a:gd name="connsiteX10" fmla="*/ 36464 w 54322"/>
                <a:gd name="connsiteY10" fmla="*/ 148556 h 167554"/>
                <a:gd name="connsiteX11" fmla="*/ 36464 w 54322"/>
                <a:gd name="connsiteY11" fmla="*/ 74 h 1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2" h="167554">
                  <a:moveTo>
                    <a:pt x="36464" y="74"/>
                  </a:moveTo>
                  <a:lnTo>
                    <a:pt x="249" y="2730"/>
                  </a:lnTo>
                  <a:lnTo>
                    <a:pt x="249" y="11422"/>
                  </a:lnTo>
                  <a:cubicBezTo>
                    <a:pt x="16425" y="11422"/>
                    <a:pt x="18357" y="13112"/>
                    <a:pt x="18357" y="24942"/>
                  </a:cubicBezTo>
                  <a:lnTo>
                    <a:pt x="18357" y="148556"/>
                  </a:lnTo>
                  <a:cubicBezTo>
                    <a:pt x="18357" y="158937"/>
                    <a:pt x="15942" y="158937"/>
                    <a:pt x="249" y="158937"/>
                  </a:cubicBezTo>
                  <a:lnTo>
                    <a:pt x="249" y="167629"/>
                  </a:lnTo>
                  <a:cubicBezTo>
                    <a:pt x="732" y="167629"/>
                    <a:pt x="17632" y="166663"/>
                    <a:pt x="27290" y="166663"/>
                  </a:cubicBezTo>
                  <a:cubicBezTo>
                    <a:pt x="36464" y="166663"/>
                    <a:pt x="45397" y="166904"/>
                    <a:pt x="54571" y="167629"/>
                  </a:cubicBezTo>
                  <a:lnTo>
                    <a:pt x="54571" y="158937"/>
                  </a:lnTo>
                  <a:cubicBezTo>
                    <a:pt x="38878" y="158937"/>
                    <a:pt x="36464" y="158937"/>
                    <a:pt x="36464" y="148556"/>
                  </a:cubicBezTo>
                  <a:lnTo>
                    <a:pt x="36464" y="74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6A948651-936F-D3E4-1E14-118BD97C3F9C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15188479" y="4627042"/>
              <a:ext cx="103574" cy="110093"/>
            </a:xfrm>
            <a:custGeom>
              <a:avLst/>
              <a:gdLst>
                <a:gd name="connsiteX0" fmla="*/ 97066 w 103574"/>
                <a:gd name="connsiteY0" fmla="*/ 52707 h 110093"/>
                <a:gd name="connsiteX1" fmla="*/ 103826 w 103574"/>
                <a:gd name="connsiteY1" fmla="*/ 47395 h 110093"/>
                <a:gd name="connsiteX2" fmla="*/ 56022 w 103574"/>
                <a:gd name="connsiteY2" fmla="*/ 74 h 110093"/>
                <a:gd name="connsiteX3" fmla="*/ 251 w 103574"/>
                <a:gd name="connsiteY3" fmla="*/ 54880 h 110093"/>
                <a:gd name="connsiteX4" fmla="*/ 59161 w 103574"/>
                <a:gd name="connsiteY4" fmla="*/ 110168 h 110093"/>
                <a:gd name="connsiteX5" fmla="*/ 103826 w 103574"/>
                <a:gd name="connsiteY5" fmla="*/ 78781 h 110093"/>
                <a:gd name="connsiteX6" fmla="*/ 99722 w 103574"/>
                <a:gd name="connsiteY6" fmla="*/ 75401 h 110093"/>
                <a:gd name="connsiteX7" fmla="*/ 95376 w 103574"/>
                <a:gd name="connsiteY7" fmla="*/ 79264 h 110093"/>
                <a:gd name="connsiteX8" fmla="*/ 60851 w 103574"/>
                <a:gd name="connsiteY8" fmla="*/ 102442 h 110093"/>
                <a:gd name="connsiteX9" fmla="*/ 31396 w 103574"/>
                <a:gd name="connsiteY9" fmla="*/ 88197 h 110093"/>
                <a:gd name="connsiteX10" fmla="*/ 22222 w 103574"/>
                <a:gd name="connsiteY10" fmla="*/ 52707 h 110093"/>
                <a:gd name="connsiteX11" fmla="*/ 97066 w 103574"/>
                <a:gd name="connsiteY11" fmla="*/ 52707 h 110093"/>
                <a:gd name="connsiteX12" fmla="*/ 22463 w 103574"/>
                <a:gd name="connsiteY12" fmla="*/ 46430 h 110093"/>
                <a:gd name="connsiteX13" fmla="*/ 56022 w 103574"/>
                <a:gd name="connsiteY13" fmla="*/ 6835 h 110093"/>
                <a:gd name="connsiteX14" fmla="*/ 86926 w 103574"/>
                <a:gd name="connsiteY14" fmla="*/ 46430 h 110093"/>
                <a:gd name="connsiteX15" fmla="*/ 22463 w 103574"/>
                <a:gd name="connsiteY15" fmla="*/ 46430 h 1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574" h="110093">
                  <a:moveTo>
                    <a:pt x="97066" y="52707"/>
                  </a:moveTo>
                  <a:cubicBezTo>
                    <a:pt x="102136" y="52707"/>
                    <a:pt x="103826" y="52707"/>
                    <a:pt x="103826" y="47395"/>
                  </a:cubicBezTo>
                  <a:cubicBezTo>
                    <a:pt x="103826" y="26149"/>
                    <a:pt x="91996" y="74"/>
                    <a:pt x="56022" y="74"/>
                  </a:cubicBezTo>
                  <a:cubicBezTo>
                    <a:pt x="24395" y="74"/>
                    <a:pt x="251" y="25183"/>
                    <a:pt x="251" y="54880"/>
                  </a:cubicBezTo>
                  <a:cubicBezTo>
                    <a:pt x="251" y="85542"/>
                    <a:pt x="27050" y="110168"/>
                    <a:pt x="59161" y="110168"/>
                  </a:cubicBezTo>
                  <a:cubicBezTo>
                    <a:pt x="91754" y="110168"/>
                    <a:pt x="103826" y="84093"/>
                    <a:pt x="103826" y="78781"/>
                  </a:cubicBezTo>
                  <a:cubicBezTo>
                    <a:pt x="103826" y="77816"/>
                    <a:pt x="103343" y="75401"/>
                    <a:pt x="99722" y="75401"/>
                  </a:cubicBezTo>
                  <a:cubicBezTo>
                    <a:pt x="96583" y="75401"/>
                    <a:pt x="96100" y="76850"/>
                    <a:pt x="95376" y="79264"/>
                  </a:cubicBezTo>
                  <a:cubicBezTo>
                    <a:pt x="87891" y="98820"/>
                    <a:pt x="69543" y="102442"/>
                    <a:pt x="60851" y="102442"/>
                  </a:cubicBezTo>
                  <a:cubicBezTo>
                    <a:pt x="49504" y="102442"/>
                    <a:pt x="38639" y="97372"/>
                    <a:pt x="31396" y="88197"/>
                  </a:cubicBezTo>
                  <a:cubicBezTo>
                    <a:pt x="22463" y="76850"/>
                    <a:pt x="22222" y="62123"/>
                    <a:pt x="22222" y="52707"/>
                  </a:cubicBezTo>
                  <a:lnTo>
                    <a:pt x="97066" y="52707"/>
                  </a:lnTo>
                  <a:close/>
                  <a:moveTo>
                    <a:pt x="22463" y="46430"/>
                  </a:moveTo>
                  <a:cubicBezTo>
                    <a:pt x="25119" y="12387"/>
                    <a:pt x="46848" y="6835"/>
                    <a:pt x="56022" y="6835"/>
                  </a:cubicBezTo>
                  <a:cubicBezTo>
                    <a:pt x="85719" y="6835"/>
                    <a:pt x="86684" y="40394"/>
                    <a:pt x="86926" y="46430"/>
                  </a:cubicBezTo>
                  <a:lnTo>
                    <a:pt x="22463" y="46430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9AC0B0A7-224A-FF53-4A5E-A4ECF29716F0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5308697" y="4586239"/>
              <a:ext cx="83535" cy="150895"/>
            </a:xfrm>
            <a:custGeom>
              <a:avLst/>
              <a:gdLst>
                <a:gd name="connsiteX0" fmla="*/ 41781 w 83535"/>
                <a:gd name="connsiteY0" fmla="*/ 53190 h 150895"/>
                <a:gd name="connsiteX1" fmla="*/ 79445 w 83535"/>
                <a:gd name="connsiteY1" fmla="*/ 53190 h 150895"/>
                <a:gd name="connsiteX2" fmla="*/ 79445 w 83535"/>
                <a:gd name="connsiteY2" fmla="*/ 44498 h 150895"/>
                <a:gd name="connsiteX3" fmla="*/ 41781 w 83535"/>
                <a:gd name="connsiteY3" fmla="*/ 44498 h 150895"/>
                <a:gd name="connsiteX4" fmla="*/ 41781 w 83535"/>
                <a:gd name="connsiteY4" fmla="*/ 74 h 150895"/>
                <a:gd name="connsiteX5" fmla="*/ 33573 w 83535"/>
                <a:gd name="connsiteY5" fmla="*/ 74 h 150895"/>
                <a:gd name="connsiteX6" fmla="*/ 255 w 83535"/>
                <a:gd name="connsiteY6" fmla="*/ 46430 h 150895"/>
                <a:gd name="connsiteX7" fmla="*/ 255 w 83535"/>
                <a:gd name="connsiteY7" fmla="*/ 53190 h 150895"/>
                <a:gd name="connsiteX8" fmla="*/ 22708 w 83535"/>
                <a:gd name="connsiteY8" fmla="*/ 53190 h 150895"/>
                <a:gd name="connsiteX9" fmla="*/ 22708 w 83535"/>
                <a:gd name="connsiteY9" fmla="*/ 118376 h 150895"/>
                <a:gd name="connsiteX10" fmla="*/ 56509 w 83535"/>
                <a:gd name="connsiteY10" fmla="*/ 150970 h 150895"/>
                <a:gd name="connsiteX11" fmla="*/ 83791 w 83535"/>
                <a:gd name="connsiteY11" fmla="*/ 118135 h 150895"/>
                <a:gd name="connsiteX12" fmla="*/ 83791 w 83535"/>
                <a:gd name="connsiteY12" fmla="*/ 104856 h 150895"/>
                <a:gd name="connsiteX13" fmla="*/ 75582 w 83535"/>
                <a:gd name="connsiteY13" fmla="*/ 104856 h 150895"/>
                <a:gd name="connsiteX14" fmla="*/ 75582 w 83535"/>
                <a:gd name="connsiteY14" fmla="*/ 117894 h 150895"/>
                <a:gd name="connsiteX15" fmla="*/ 58440 w 83535"/>
                <a:gd name="connsiteY15" fmla="*/ 143244 h 150895"/>
                <a:gd name="connsiteX16" fmla="*/ 41781 w 83535"/>
                <a:gd name="connsiteY16" fmla="*/ 118618 h 150895"/>
                <a:gd name="connsiteX17" fmla="*/ 41781 w 83535"/>
                <a:gd name="connsiteY17" fmla="*/ 53190 h 15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535" h="150895">
                  <a:moveTo>
                    <a:pt x="41781" y="53190"/>
                  </a:moveTo>
                  <a:lnTo>
                    <a:pt x="79445" y="53190"/>
                  </a:lnTo>
                  <a:lnTo>
                    <a:pt x="79445" y="44498"/>
                  </a:lnTo>
                  <a:lnTo>
                    <a:pt x="41781" y="44498"/>
                  </a:lnTo>
                  <a:lnTo>
                    <a:pt x="41781" y="74"/>
                  </a:lnTo>
                  <a:lnTo>
                    <a:pt x="33573" y="74"/>
                  </a:lnTo>
                  <a:cubicBezTo>
                    <a:pt x="33331" y="21803"/>
                    <a:pt x="23432" y="45705"/>
                    <a:pt x="255" y="46430"/>
                  </a:cubicBezTo>
                  <a:lnTo>
                    <a:pt x="255" y="53190"/>
                  </a:lnTo>
                  <a:lnTo>
                    <a:pt x="22708" y="53190"/>
                  </a:lnTo>
                  <a:lnTo>
                    <a:pt x="22708" y="118376"/>
                  </a:lnTo>
                  <a:cubicBezTo>
                    <a:pt x="22708" y="145417"/>
                    <a:pt x="42989" y="150970"/>
                    <a:pt x="56509" y="150970"/>
                  </a:cubicBezTo>
                  <a:cubicBezTo>
                    <a:pt x="72685" y="150970"/>
                    <a:pt x="83791" y="137208"/>
                    <a:pt x="83791" y="118135"/>
                  </a:cubicBezTo>
                  <a:lnTo>
                    <a:pt x="83791" y="104856"/>
                  </a:lnTo>
                  <a:lnTo>
                    <a:pt x="75582" y="104856"/>
                  </a:lnTo>
                  <a:lnTo>
                    <a:pt x="75582" y="117894"/>
                  </a:lnTo>
                  <a:cubicBezTo>
                    <a:pt x="75582" y="134311"/>
                    <a:pt x="67856" y="143244"/>
                    <a:pt x="58440" y="143244"/>
                  </a:cubicBezTo>
                  <a:cubicBezTo>
                    <a:pt x="41781" y="143244"/>
                    <a:pt x="41781" y="122964"/>
                    <a:pt x="41781" y="118618"/>
                  </a:cubicBezTo>
                  <a:lnTo>
                    <a:pt x="41781" y="53190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7188DC53-C122-9A76-8A4A-345E3924F27F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5416480" y="4586239"/>
              <a:ext cx="83535" cy="150895"/>
            </a:xfrm>
            <a:custGeom>
              <a:avLst/>
              <a:gdLst>
                <a:gd name="connsiteX0" fmla="*/ 41784 w 83535"/>
                <a:gd name="connsiteY0" fmla="*/ 53190 h 150895"/>
                <a:gd name="connsiteX1" fmla="*/ 79448 w 83535"/>
                <a:gd name="connsiteY1" fmla="*/ 53190 h 150895"/>
                <a:gd name="connsiteX2" fmla="*/ 79448 w 83535"/>
                <a:gd name="connsiteY2" fmla="*/ 44498 h 150895"/>
                <a:gd name="connsiteX3" fmla="*/ 41784 w 83535"/>
                <a:gd name="connsiteY3" fmla="*/ 44498 h 150895"/>
                <a:gd name="connsiteX4" fmla="*/ 41784 w 83535"/>
                <a:gd name="connsiteY4" fmla="*/ 74 h 150895"/>
                <a:gd name="connsiteX5" fmla="*/ 33576 w 83535"/>
                <a:gd name="connsiteY5" fmla="*/ 74 h 150895"/>
                <a:gd name="connsiteX6" fmla="*/ 258 w 83535"/>
                <a:gd name="connsiteY6" fmla="*/ 46430 h 150895"/>
                <a:gd name="connsiteX7" fmla="*/ 258 w 83535"/>
                <a:gd name="connsiteY7" fmla="*/ 53190 h 150895"/>
                <a:gd name="connsiteX8" fmla="*/ 22711 w 83535"/>
                <a:gd name="connsiteY8" fmla="*/ 53190 h 150895"/>
                <a:gd name="connsiteX9" fmla="*/ 22711 w 83535"/>
                <a:gd name="connsiteY9" fmla="*/ 118376 h 150895"/>
                <a:gd name="connsiteX10" fmla="*/ 56512 w 83535"/>
                <a:gd name="connsiteY10" fmla="*/ 150970 h 150895"/>
                <a:gd name="connsiteX11" fmla="*/ 83794 w 83535"/>
                <a:gd name="connsiteY11" fmla="*/ 118135 h 150895"/>
                <a:gd name="connsiteX12" fmla="*/ 83794 w 83535"/>
                <a:gd name="connsiteY12" fmla="*/ 104856 h 150895"/>
                <a:gd name="connsiteX13" fmla="*/ 75585 w 83535"/>
                <a:gd name="connsiteY13" fmla="*/ 104856 h 150895"/>
                <a:gd name="connsiteX14" fmla="*/ 75585 w 83535"/>
                <a:gd name="connsiteY14" fmla="*/ 117894 h 150895"/>
                <a:gd name="connsiteX15" fmla="*/ 58443 w 83535"/>
                <a:gd name="connsiteY15" fmla="*/ 143244 h 150895"/>
                <a:gd name="connsiteX16" fmla="*/ 41784 w 83535"/>
                <a:gd name="connsiteY16" fmla="*/ 118618 h 150895"/>
                <a:gd name="connsiteX17" fmla="*/ 41784 w 83535"/>
                <a:gd name="connsiteY17" fmla="*/ 53190 h 15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535" h="150895">
                  <a:moveTo>
                    <a:pt x="41784" y="53190"/>
                  </a:moveTo>
                  <a:lnTo>
                    <a:pt x="79448" y="53190"/>
                  </a:lnTo>
                  <a:lnTo>
                    <a:pt x="79448" y="44498"/>
                  </a:lnTo>
                  <a:lnTo>
                    <a:pt x="41784" y="44498"/>
                  </a:lnTo>
                  <a:lnTo>
                    <a:pt x="41784" y="74"/>
                  </a:lnTo>
                  <a:lnTo>
                    <a:pt x="33576" y="74"/>
                  </a:lnTo>
                  <a:cubicBezTo>
                    <a:pt x="33334" y="21803"/>
                    <a:pt x="23436" y="45705"/>
                    <a:pt x="258" y="46430"/>
                  </a:cubicBezTo>
                  <a:lnTo>
                    <a:pt x="258" y="53190"/>
                  </a:lnTo>
                  <a:lnTo>
                    <a:pt x="22711" y="53190"/>
                  </a:lnTo>
                  <a:lnTo>
                    <a:pt x="22711" y="118376"/>
                  </a:lnTo>
                  <a:cubicBezTo>
                    <a:pt x="22711" y="145417"/>
                    <a:pt x="42992" y="150970"/>
                    <a:pt x="56512" y="150970"/>
                  </a:cubicBezTo>
                  <a:cubicBezTo>
                    <a:pt x="72688" y="150970"/>
                    <a:pt x="83794" y="137208"/>
                    <a:pt x="83794" y="118135"/>
                  </a:cubicBezTo>
                  <a:lnTo>
                    <a:pt x="83794" y="104856"/>
                  </a:lnTo>
                  <a:lnTo>
                    <a:pt x="75585" y="104856"/>
                  </a:lnTo>
                  <a:lnTo>
                    <a:pt x="75585" y="117894"/>
                  </a:lnTo>
                  <a:cubicBezTo>
                    <a:pt x="75585" y="134311"/>
                    <a:pt x="67859" y="143244"/>
                    <a:pt x="58443" y="143244"/>
                  </a:cubicBezTo>
                  <a:cubicBezTo>
                    <a:pt x="41784" y="143244"/>
                    <a:pt x="41784" y="122964"/>
                    <a:pt x="41784" y="118618"/>
                  </a:cubicBezTo>
                  <a:lnTo>
                    <a:pt x="41784" y="53190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E57D39BF-9E30-CACB-E8F7-780EF6712ACF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5526678" y="4627042"/>
              <a:ext cx="103574" cy="110093"/>
            </a:xfrm>
            <a:custGeom>
              <a:avLst/>
              <a:gdLst>
                <a:gd name="connsiteX0" fmla="*/ 97076 w 103574"/>
                <a:gd name="connsiteY0" fmla="*/ 52707 h 110093"/>
                <a:gd name="connsiteX1" fmla="*/ 103836 w 103574"/>
                <a:gd name="connsiteY1" fmla="*/ 47395 h 110093"/>
                <a:gd name="connsiteX2" fmla="*/ 56032 w 103574"/>
                <a:gd name="connsiteY2" fmla="*/ 74 h 110093"/>
                <a:gd name="connsiteX3" fmla="*/ 261 w 103574"/>
                <a:gd name="connsiteY3" fmla="*/ 54880 h 110093"/>
                <a:gd name="connsiteX4" fmla="*/ 59171 w 103574"/>
                <a:gd name="connsiteY4" fmla="*/ 110168 h 110093"/>
                <a:gd name="connsiteX5" fmla="*/ 103836 w 103574"/>
                <a:gd name="connsiteY5" fmla="*/ 78781 h 110093"/>
                <a:gd name="connsiteX6" fmla="*/ 99731 w 103574"/>
                <a:gd name="connsiteY6" fmla="*/ 75401 h 110093"/>
                <a:gd name="connsiteX7" fmla="*/ 95386 w 103574"/>
                <a:gd name="connsiteY7" fmla="*/ 79264 h 110093"/>
                <a:gd name="connsiteX8" fmla="*/ 60861 w 103574"/>
                <a:gd name="connsiteY8" fmla="*/ 102442 h 110093"/>
                <a:gd name="connsiteX9" fmla="*/ 31406 w 103574"/>
                <a:gd name="connsiteY9" fmla="*/ 88197 h 110093"/>
                <a:gd name="connsiteX10" fmla="*/ 22232 w 103574"/>
                <a:gd name="connsiteY10" fmla="*/ 52707 h 110093"/>
                <a:gd name="connsiteX11" fmla="*/ 97076 w 103574"/>
                <a:gd name="connsiteY11" fmla="*/ 52707 h 110093"/>
                <a:gd name="connsiteX12" fmla="*/ 22473 w 103574"/>
                <a:gd name="connsiteY12" fmla="*/ 46430 h 110093"/>
                <a:gd name="connsiteX13" fmla="*/ 56032 w 103574"/>
                <a:gd name="connsiteY13" fmla="*/ 6835 h 110093"/>
                <a:gd name="connsiteX14" fmla="*/ 86936 w 103574"/>
                <a:gd name="connsiteY14" fmla="*/ 46430 h 110093"/>
                <a:gd name="connsiteX15" fmla="*/ 22473 w 103574"/>
                <a:gd name="connsiteY15" fmla="*/ 46430 h 1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574" h="110093">
                  <a:moveTo>
                    <a:pt x="97076" y="52707"/>
                  </a:moveTo>
                  <a:cubicBezTo>
                    <a:pt x="102146" y="52707"/>
                    <a:pt x="103836" y="52707"/>
                    <a:pt x="103836" y="47395"/>
                  </a:cubicBezTo>
                  <a:cubicBezTo>
                    <a:pt x="103836" y="26149"/>
                    <a:pt x="92006" y="74"/>
                    <a:pt x="56032" y="74"/>
                  </a:cubicBezTo>
                  <a:cubicBezTo>
                    <a:pt x="24404" y="74"/>
                    <a:pt x="261" y="25183"/>
                    <a:pt x="261" y="54880"/>
                  </a:cubicBezTo>
                  <a:cubicBezTo>
                    <a:pt x="261" y="85542"/>
                    <a:pt x="27060" y="110168"/>
                    <a:pt x="59171" y="110168"/>
                  </a:cubicBezTo>
                  <a:cubicBezTo>
                    <a:pt x="91764" y="110168"/>
                    <a:pt x="103836" y="84093"/>
                    <a:pt x="103836" y="78781"/>
                  </a:cubicBezTo>
                  <a:cubicBezTo>
                    <a:pt x="103836" y="77816"/>
                    <a:pt x="103353" y="75401"/>
                    <a:pt x="99731" y="75401"/>
                  </a:cubicBezTo>
                  <a:cubicBezTo>
                    <a:pt x="96593" y="75401"/>
                    <a:pt x="96110" y="76850"/>
                    <a:pt x="95386" y="79264"/>
                  </a:cubicBezTo>
                  <a:cubicBezTo>
                    <a:pt x="87901" y="98820"/>
                    <a:pt x="69552" y="102442"/>
                    <a:pt x="60861" y="102442"/>
                  </a:cubicBezTo>
                  <a:cubicBezTo>
                    <a:pt x="49513" y="102442"/>
                    <a:pt x="38649" y="97372"/>
                    <a:pt x="31406" y="88197"/>
                  </a:cubicBezTo>
                  <a:cubicBezTo>
                    <a:pt x="22473" y="76850"/>
                    <a:pt x="22232" y="62123"/>
                    <a:pt x="22232" y="52707"/>
                  </a:cubicBezTo>
                  <a:lnTo>
                    <a:pt x="97076" y="52707"/>
                  </a:lnTo>
                  <a:close/>
                  <a:moveTo>
                    <a:pt x="22473" y="46430"/>
                  </a:moveTo>
                  <a:cubicBezTo>
                    <a:pt x="25129" y="12387"/>
                    <a:pt x="46858" y="6835"/>
                    <a:pt x="56032" y="6835"/>
                  </a:cubicBezTo>
                  <a:cubicBezTo>
                    <a:pt x="85728" y="6835"/>
                    <a:pt x="86694" y="40394"/>
                    <a:pt x="86936" y="46430"/>
                  </a:cubicBezTo>
                  <a:lnTo>
                    <a:pt x="22473" y="46430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1AF24E8A-E6FC-F62D-C1A0-4C05058ED271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5650760" y="4627042"/>
              <a:ext cx="87398" cy="110093"/>
            </a:xfrm>
            <a:custGeom>
              <a:avLst/>
              <a:gdLst>
                <a:gd name="connsiteX0" fmla="*/ 80903 w 87398"/>
                <a:gd name="connsiteY0" fmla="*/ 6352 h 110093"/>
                <a:gd name="connsiteX1" fmla="*/ 77523 w 87398"/>
                <a:gd name="connsiteY1" fmla="*/ 74 h 110093"/>
                <a:gd name="connsiteX2" fmla="*/ 72695 w 87398"/>
                <a:gd name="connsiteY2" fmla="*/ 2972 h 110093"/>
                <a:gd name="connsiteX3" fmla="*/ 68349 w 87398"/>
                <a:gd name="connsiteY3" fmla="*/ 6593 h 110093"/>
                <a:gd name="connsiteX4" fmla="*/ 42998 w 87398"/>
                <a:gd name="connsiteY4" fmla="*/ 74 h 110093"/>
                <a:gd name="connsiteX5" fmla="*/ 265 w 87398"/>
                <a:gd name="connsiteY5" fmla="*/ 30254 h 110093"/>
                <a:gd name="connsiteX6" fmla="*/ 9439 w 87398"/>
                <a:gd name="connsiteY6" fmla="*/ 49085 h 110093"/>
                <a:gd name="connsiteX7" fmla="*/ 42757 w 87398"/>
                <a:gd name="connsiteY7" fmla="*/ 61157 h 110093"/>
                <a:gd name="connsiteX8" fmla="*/ 74385 w 87398"/>
                <a:gd name="connsiteY8" fmla="*/ 82886 h 110093"/>
                <a:gd name="connsiteX9" fmla="*/ 44688 w 87398"/>
                <a:gd name="connsiteY9" fmla="*/ 103408 h 110093"/>
                <a:gd name="connsiteX10" fmla="*/ 8715 w 87398"/>
                <a:gd name="connsiteY10" fmla="*/ 71780 h 110093"/>
                <a:gd name="connsiteX11" fmla="*/ 4369 w 87398"/>
                <a:gd name="connsiteY11" fmla="*/ 67676 h 110093"/>
                <a:gd name="connsiteX12" fmla="*/ 265 w 87398"/>
                <a:gd name="connsiteY12" fmla="*/ 74194 h 110093"/>
                <a:gd name="connsiteX13" fmla="*/ 265 w 87398"/>
                <a:gd name="connsiteY13" fmla="*/ 103890 h 110093"/>
                <a:gd name="connsiteX14" fmla="*/ 3645 w 87398"/>
                <a:gd name="connsiteY14" fmla="*/ 110168 h 110093"/>
                <a:gd name="connsiteX15" fmla="*/ 15234 w 87398"/>
                <a:gd name="connsiteY15" fmla="*/ 99786 h 110093"/>
                <a:gd name="connsiteX16" fmla="*/ 44688 w 87398"/>
                <a:gd name="connsiteY16" fmla="*/ 110168 h 110093"/>
                <a:gd name="connsiteX17" fmla="*/ 87663 w 87398"/>
                <a:gd name="connsiteY17" fmla="*/ 76126 h 110093"/>
                <a:gd name="connsiteX18" fmla="*/ 77282 w 87398"/>
                <a:gd name="connsiteY18" fmla="*/ 53914 h 110093"/>
                <a:gd name="connsiteX19" fmla="*/ 48551 w 87398"/>
                <a:gd name="connsiteY19" fmla="*/ 42084 h 110093"/>
                <a:gd name="connsiteX20" fmla="*/ 13543 w 87398"/>
                <a:gd name="connsiteY20" fmla="*/ 23011 h 110093"/>
                <a:gd name="connsiteX21" fmla="*/ 42998 w 87398"/>
                <a:gd name="connsiteY21" fmla="*/ 5869 h 110093"/>
                <a:gd name="connsiteX22" fmla="*/ 72695 w 87398"/>
                <a:gd name="connsiteY22" fmla="*/ 32426 h 110093"/>
                <a:gd name="connsiteX23" fmla="*/ 76799 w 87398"/>
                <a:gd name="connsiteY23" fmla="*/ 35082 h 110093"/>
                <a:gd name="connsiteX24" fmla="*/ 80903 w 87398"/>
                <a:gd name="connsiteY24" fmla="*/ 28805 h 110093"/>
                <a:gd name="connsiteX25" fmla="*/ 80903 w 87398"/>
                <a:gd name="connsiteY25" fmla="*/ 6352 h 1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7398" h="110093">
                  <a:moveTo>
                    <a:pt x="80903" y="6352"/>
                  </a:moveTo>
                  <a:cubicBezTo>
                    <a:pt x="80903" y="2247"/>
                    <a:pt x="80903" y="74"/>
                    <a:pt x="77523" y="74"/>
                  </a:cubicBezTo>
                  <a:cubicBezTo>
                    <a:pt x="76316" y="74"/>
                    <a:pt x="75833" y="74"/>
                    <a:pt x="72695" y="2972"/>
                  </a:cubicBezTo>
                  <a:cubicBezTo>
                    <a:pt x="72212" y="3213"/>
                    <a:pt x="69797" y="5386"/>
                    <a:pt x="68349" y="6593"/>
                  </a:cubicBezTo>
                  <a:cubicBezTo>
                    <a:pt x="61106" y="1523"/>
                    <a:pt x="51931" y="74"/>
                    <a:pt x="42998" y="74"/>
                  </a:cubicBezTo>
                  <a:cubicBezTo>
                    <a:pt x="8473" y="74"/>
                    <a:pt x="265" y="18182"/>
                    <a:pt x="265" y="30254"/>
                  </a:cubicBezTo>
                  <a:cubicBezTo>
                    <a:pt x="265" y="37979"/>
                    <a:pt x="3645" y="44257"/>
                    <a:pt x="9439" y="49085"/>
                  </a:cubicBezTo>
                  <a:cubicBezTo>
                    <a:pt x="18614" y="57053"/>
                    <a:pt x="27788" y="58743"/>
                    <a:pt x="42757" y="61157"/>
                  </a:cubicBezTo>
                  <a:cubicBezTo>
                    <a:pt x="54828" y="63330"/>
                    <a:pt x="74385" y="66710"/>
                    <a:pt x="74385" y="82886"/>
                  </a:cubicBezTo>
                  <a:cubicBezTo>
                    <a:pt x="74385" y="92302"/>
                    <a:pt x="67866" y="103408"/>
                    <a:pt x="44688" y="103408"/>
                  </a:cubicBezTo>
                  <a:cubicBezTo>
                    <a:pt x="21511" y="103408"/>
                    <a:pt x="13061" y="88197"/>
                    <a:pt x="8715" y="71780"/>
                  </a:cubicBezTo>
                  <a:cubicBezTo>
                    <a:pt x="7991" y="68641"/>
                    <a:pt x="7749" y="67676"/>
                    <a:pt x="4369" y="67676"/>
                  </a:cubicBezTo>
                  <a:cubicBezTo>
                    <a:pt x="265" y="67676"/>
                    <a:pt x="265" y="69366"/>
                    <a:pt x="265" y="74194"/>
                  </a:cubicBezTo>
                  <a:lnTo>
                    <a:pt x="265" y="103890"/>
                  </a:lnTo>
                  <a:cubicBezTo>
                    <a:pt x="265" y="107995"/>
                    <a:pt x="265" y="110168"/>
                    <a:pt x="3645" y="110168"/>
                  </a:cubicBezTo>
                  <a:cubicBezTo>
                    <a:pt x="5818" y="110168"/>
                    <a:pt x="10405" y="105098"/>
                    <a:pt x="15234" y="99786"/>
                  </a:cubicBezTo>
                  <a:cubicBezTo>
                    <a:pt x="25857" y="109685"/>
                    <a:pt x="38894" y="110168"/>
                    <a:pt x="44688" y="110168"/>
                  </a:cubicBezTo>
                  <a:cubicBezTo>
                    <a:pt x="76075" y="110168"/>
                    <a:pt x="87663" y="93267"/>
                    <a:pt x="87663" y="76126"/>
                  </a:cubicBezTo>
                  <a:cubicBezTo>
                    <a:pt x="87663" y="66951"/>
                    <a:pt x="83559" y="59708"/>
                    <a:pt x="77282" y="53914"/>
                  </a:cubicBezTo>
                  <a:cubicBezTo>
                    <a:pt x="68107" y="45464"/>
                    <a:pt x="57001" y="43532"/>
                    <a:pt x="48551" y="42084"/>
                  </a:cubicBezTo>
                  <a:cubicBezTo>
                    <a:pt x="29237" y="38704"/>
                    <a:pt x="13543" y="35806"/>
                    <a:pt x="13543" y="23011"/>
                  </a:cubicBezTo>
                  <a:cubicBezTo>
                    <a:pt x="13543" y="15285"/>
                    <a:pt x="20062" y="5869"/>
                    <a:pt x="42998" y="5869"/>
                  </a:cubicBezTo>
                  <a:cubicBezTo>
                    <a:pt x="71004" y="5869"/>
                    <a:pt x="72212" y="25425"/>
                    <a:pt x="72695" y="32426"/>
                  </a:cubicBezTo>
                  <a:cubicBezTo>
                    <a:pt x="72936" y="35082"/>
                    <a:pt x="75833" y="35082"/>
                    <a:pt x="76799" y="35082"/>
                  </a:cubicBezTo>
                  <a:cubicBezTo>
                    <a:pt x="80903" y="35082"/>
                    <a:pt x="80903" y="33392"/>
                    <a:pt x="80903" y="28805"/>
                  </a:cubicBezTo>
                  <a:lnTo>
                    <a:pt x="80903" y="6352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FBEBF2B4-3038-57B1-9634-53B3A366D12B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3669551" y="4823192"/>
              <a:ext cx="2434313" cy="13795"/>
            </a:xfrm>
            <a:custGeom>
              <a:avLst/>
              <a:gdLst>
                <a:gd name="connsiteX0" fmla="*/ 0 w 2434313"/>
                <a:gd name="connsiteY0" fmla="*/ 0 h 13795"/>
                <a:gd name="connsiteX1" fmla="*/ 2434314 w 2434313"/>
                <a:gd name="connsiteY1" fmla="*/ 0 h 13795"/>
                <a:gd name="connsiteX2" fmla="*/ 2434314 w 2434313"/>
                <a:gd name="connsiteY2" fmla="*/ 13795 h 13795"/>
                <a:gd name="connsiteX3" fmla="*/ 0 w 2434313"/>
                <a:gd name="connsiteY3" fmla="*/ 13795 h 1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313" h="13795">
                  <a:moveTo>
                    <a:pt x="0" y="0"/>
                  </a:moveTo>
                  <a:lnTo>
                    <a:pt x="2434314" y="0"/>
                  </a:lnTo>
                  <a:lnTo>
                    <a:pt x="2434314" y="13795"/>
                  </a:lnTo>
                  <a:lnTo>
                    <a:pt x="0" y="13795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5F8A7C69-9133-8560-73AA-76D70C4030ED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3816040" y="4877980"/>
              <a:ext cx="36904" cy="36559"/>
            </a:xfrm>
            <a:custGeom>
              <a:avLst/>
              <a:gdLst>
                <a:gd name="connsiteX0" fmla="*/ 37116 w 36904"/>
                <a:gd name="connsiteY0" fmla="*/ 18365 h 36559"/>
                <a:gd name="connsiteX1" fmla="*/ 18836 w 36904"/>
                <a:gd name="connsiteY1" fmla="*/ 85 h 36559"/>
                <a:gd name="connsiteX2" fmla="*/ 211 w 36904"/>
                <a:gd name="connsiteY2" fmla="*/ 18365 h 36559"/>
                <a:gd name="connsiteX3" fmla="*/ 18491 w 36904"/>
                <a:gd name="connsiteY3" fmla="*/ 36645 h 36559"/>
                <a:gd name="connsiteX4" fmla="*/ 37116 w 36904"/>
                <a:gd name="connsiteY4" fmla="*/ 18365 h 3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04" h="36559">
                  <a:moveTo>
                    <a:pt x="37116" y="18365"/>
                  </a:moveTo>
                  <a:cubicBezTo>
                    <a:pt x="37116" y="9053"/>
                    <a:pt x="29183" y="85"/>
                    <a:pt x="18836" y="85"/>
                  </a:cubicBezTo>
                  <a:cubicBezTo>
                    <a:pt x="7109" y="85"/>
                    <a:pt x="211" y="9743"/>
                    <a:pt x="211" y="18365"/>
                  </a:cubicBezTo>
                  <a:cubicBezTo>
                    <a:pt x="211" y="27678"/>
                    <a:pt x="8144" y="36645"/>
                    <a:pt x="18491" y="36645"/>
                  </a:cubicBezTo>
                  <a:cubicBezTo>
                    <a:pt x="30218" y="36645"/>
                    <a:pt x="37116" y="26988"/>
                    <a:pt x="37116" y="18365"/>
                  </a:cubicBez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C33B585C-F670-8CAB-B63E-665D5C6BFF54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3686451" y="4952747"/>
              <a:ext cx="238328" cy="310068"/>
            </a:xfrm>
            <a:custGeom>
              <a:avLst/>
              <a:gdLst>
                <a:gd name="connsiteX0" fmla="*/ 134375 w 238328"/>
                <a:gd name="connsiteY0" fmla="*/ 241176 h 310068"/>
                <a:gd name="connsiteX1" fmla="*/ 238536 w 238328"/>
                <a:gd name="connsiteY1" fmla="*/ 92867 h 310068"/>
                <a:gd name="connsiteX2" fmla="*/ 150586 w 238328"/>
                <a:gd name="connsiteY2" fmla="*/ 88 h 310068"/>
                <a:gd name="connsiteX3" fmla="*/ 208 w 238328"/>
                <a:gd name="connsiteY3" fmla="*/ 158744 h 310068"/>
                <a:gd name="connsiteX4" fmla="*/ 88503 w 238328"/>
                <a:gd name="connsiteY4" fmla="*/ 250833 h 310068"/>
                <a:gd name="connsiteX5" fmla="*/ 122304 w 238328"/>
                <a:gd name="connsiteY5" fmla="*/ 245659 h 310068"/>
                <a:gd name="connsiteX6" fmla="*/ 120924 w 238328"/>
                <a:gd name="connsiteY6" fmla="*/ 272217 h 310068"/>
                <a:gd name="connsiteX7" fmla="*/ 149551 w 238328"/>
                <a:gd name="connsiteY7" fmla="*/ 310156 h 310068"/>
                <a:gd name="connsiteX8" fmla="*/ 207150 w 238328"/>
                <a:gd name="connsiteY8" fmla="*/ 243245 h 310068"/>
                <a:gd name="connsiteX9" fmla="*/ 203356 w 238328"/>
                <a:gd name="connsiteY9" fmla="*/ 239796 h 310068"/>
                <a:gd name="connsiteX10" fmla="*/ 199217 w 238328"/>
                <a:gd name="connsiteY10" fmla="*/ 243590 h 310068"/>
                <a:gd name="connsiteX11" fmla="*/ 158864 w 238328"/>
                <a:gd name="connsiteY11" fmla="*/ 276701 h 310068"/>
                <a:gd name="connsiteX12" fmla="*/ 134375 w 238328"/>
                <a:gd name="connsiteY12" fmla="*/ 241176 h 310068"/>
                <a:gd name="connsiteX13" fmla="*/ 69189 w 238328"/>
                <a:gd name="connsiteY13" fmla="*/ 238416 h 310068"/>
                <a:gd name="connsiteX14" fmla="*/ 30559 w 238328"/>
                <a:gd name="connsiteY14" fmla="*/ 169780 h 310068"/>
                <a:gd name="connsiteX15" fmla="*/ 65740 w 238328"/>
                <a:gd name="connsiteY15" fmla="*/ 59756 h 310068"/>
                <a:gd name="connsiteX16" fmla="*/ 148516 w 238328"/>
                <a:gd name="connsiteY16" fmla="*/ 8710 h 310068"/>
                <a:gd name="connsiteX17" fmla="*/ 208185 w 238328"/>
                <a:gd name="connsiteY17" fmla="*/ 81830 h 310068"/>
                <a:gd name="connsiteX18" fmla="*/ 132651 w 238328"/>
                <a:gd name="connsiteY18" fmla="*/ 229449 h 310068"/>
                <a:gd name="connsiteX19" fmla="*/ 102299 w 238328"/>
                <a:gd name="connsiteY19" fmla="*/ 192199 h 310068"/>
                <a:gd name="connsiteX20" fmla="*/ 67119 w 238328"/>
                <a:gd name="connsiteY20" fmla="*/ 227379 h 310068"/>
                <a:gd name="connsiteX21" fmla="*/ 69189 w 238328"/>
                <a:gd name="connsiteY21" fmla="*/ 238416 h 310068"/>
                <a:gd name="connsiteX22" fmla="*/ 90573 w 238328"/>
                <a:gd name="connsiteY22" fmla="*/ 242210 h 310068"/>
                <a:gd name="connsiteX23" fmla="*/ 74707 w 238328"/>
                <a:gd name="connsiteY23" fmla="*/ 227379 h 310068"/>
                <a:gd name="connsiteX24" fmla="*/ 102299 w 238328"/>
                <a:gd name="connsiteY24" fmla="*/ 199787 h 310068"/>
                <a:gd name="connsiteX25" fmla="*/ 123338 w 238328"/>
                <a:gd name="connsiteY25" fmla="*/ 229104 h 310068"/>
                <a:gd name="connsiteX26" fmla="*/ 119545 w 238328"/>
                <a:gd name="connsiteY26" fmla="*/ 236002 h 310068"/>
                <a:gd name="connsiteX27" fmla="*/ 90573 w 238328"/>
                <a:gd name="connsiteY27" fmla="*/ 242210 h 3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8328" h="310068">
                  <a:moveTo>
                    <a:pt x="134375" y="241176"/>
                  </a:moveTo>
                  <a:cubicBezTo>
                    <a:pt x="187836" y="220826"/>
                    <a:pt x="238536" y="159433"/>
                    <a:pt x="238536" y="92867"/>
                  </a:cubicBezTo>
                  <a:cubicBezTo>
                    <a:pt x="238536" y="37337"/>
                    <a:pt x="201977" y="88"/>
                    <a:pt x="150586" y="88"/>
                  </a:cubicBezTo>
                  <a:cubicBezTo>
                    <a:pt x="76087" y="88"/>
                    <a:pt x="208" y="78381"/>
                    <a:pt x="208" y="158744"/>
                  </a:cubicBezTo>
                  <a:cubicBezTo>
                    <a:pt x="208" y="215998"/>
                    <a:pt x="38837" y="250833"/>
                    <a:pt x="88503" y="250833"/>
                  </a:cubicBezTo>
                  <a:cubicBezTo>
                    <a:pt x="97126" y="250833"/>
                    <a:pt x="108853" y="249453"/>
                    <a:pt x="122304" y="245659"/>
                  </a:cubicBezTo>
                  <a:cubicBezTo>
                    <a:pt x="120924" y="267043"/>
                    <a:pt x="120924" y="267733"/>
                    <a:pt x="120924" y="272217"/>
                  </a:cubicBezTo>
                  <a:cubicBezTo>
                    <a:pt x="120924" y="283254"/>
                    <a:pt x="120924" y="310156"/>
                    <a:pt x="149551" y="310156"/>
                  </a:cubicBezTo>
                  <a:cubicBezTo>
                    <a:pt x="190595" y="310156"/>
                    <a:pt x="207150" y="247039"/>
                    <a:pt x="207150" y="243245"/>
                  </a:cubicBezTo>
                  <a:cubicBezTo>
                    <a:pt x="207150" y="240831"/>
                    <a:pt x="204736" y="239796"/>
                    <a:pt x="203356" y="239796"/>
                  </a:cubicBezTo>
                  <a:cubicBezTo>
                    <a:pt x="200597" y="239796"/>
                    <a:pt x="199907" y="241521"/>
                    <a:pt x="199217" y="243590"/>
                  </a:cubicBezTo>
                  <a:cubicBezTo>
                    <a:pt x="190940" y="268078"/>
                    <a:pt x="170935" y="276701"/>
                    <a:pt x="158864" y="276701"/>
                  </a:cubicBezTo>
                  <a:cubicBezTo>
                    <a:pt x="142998" y="276701"/>
                    <a:pt x="137824" y="267388"/>
                    <a:pt x="134375" y="241176"/>
                  </a:cubicBezTo>
                  <a:close/>
                  <a:moveTo>
                    <a:pt x="69189" y="238416"/>
                  </a:moveTo>
                  <a:cubicBezTo>
                    <a:pt x="42286" y="227724"/>
                    <a:pt x="30559" y="200822"/>
                    <a:pt x="30559" y="169780"/>
                  </a:cubicBezTo>
                  <a:cubicBezTo>
                    <a:pt x="30559" y="145982"/>
                    <a:pt x="39527" y="97006"/>
                    <a:pt x="65740" y="59756"/>
                  </a:cubicBezTo>
                  <a:cubicBezTo>
                    <a:pt x="90918" y="24576"/>
                    <a:pt x="123338" y="8710"/>
                    <a:pt x="148516" y="8710"/>
                  </a:cubicBezTo>
                  <a:cubicBezTo>
                    <a:pt x="183007" y="8710"/>
                    <a:pt x="208185" y="35613"/>
                    <a:pt x="208185" y="81830"/>
                  </a:cubicBezTo>
                  <a:cubicBezTo>
                    <a:pt x="208185" y="116320"/>
                    <a:pt x="190595" y="197028"/>
                    <a:pt x="132651" y="229449"/>
                  </a:cubicBezTo>
                  <a:cubicBezTo>
                    <a:pt x="130926" y="217377"/>
                    <a:pt x="127477" y="192199"/>
                    <a:pt x="102299" y="192199"/>
                  </a:cubicBezTo>
                  <a:cubicBezTo>
                    <a:pt x="84019" y="192199"/>
                    <a:pt x="67119" y="209444"/>
                    <a:pt x="67119" y="227379"/>
                  </a:cubicBezTo>
                  <a:cubicBezTo>
                    <a:pt x="67119" y="234277"/>
                    <a:pt x="69189" y="238071"/>
                    <a:pt x="69189" y="238416"/>
                  </a:cubicBezTo>
                  <a:close/>
                  <a:moveTo>
                    <a:pt x="90573" y="242210"/>
                  </a:moveTo>
                  <a:cubicBezTo>
                    <a:pt x="85744" y="242210"/>
                    <a:pt x="74707" y="242210"/>
                    <a:pt x="74707" y="227379"/>
                  </a:cubicBezTo>
                  <a:cubicBezTo>
                    <a:pt x="74707" y="213583"/>
                    <a:pt x="87813" y="199787"/>
                    <a:pt x="102299" y="199787"/>
                  </a:cubicBezTo>
                  <a:cubicBezTo>
                    <a:pt x="116785" y="199787"/>
                    <a:pt x="123338" y="208065"/>
                    <a:pt x="123338" y="229104"/>
                  </a:cubicBezTo>
                  <a:cubicBezTo>
                    <a:pt x="123338" y="234277"/>
                    <a:pt x="122994" y="234622"/>
                    <a:pt x="119545" y="236002"/>
                  </a:cubicBezTo>
                  <a:cubicBezTo>
                    <a:pt x="110577" y="239796"/>
                    <a:pt x="100230" y="242210"/>
                    <a:pt x="90573" y="242210"/>
                  </a:cubicBez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8F7D0C23-5639-DBCF-044B-8C90530FA86B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3955495" y="5139960"/>
              <a:ext cx="120474" cy="110093"/>
            </a:xfrm>
            <a:custGeom>
              <a:avLst/>
              <a:gdLst>
                <a:gd name="connsiteX0" fmla="*/ 94616 w 120474"/>
                <a:gd name="connsiteY0" fmla="*/ 43064 h 110093"/>
                <a:gd name="connsiteX1" fmla="*/ 83510 w 120474"/>
                <a:gd name="connsiteY1" fmla="*/ 12161 h 110093"/>
                <a:gd name="connsiteX2" fmla="*/ 47778 w 120474"/>
                <a:gd name="connsiteY2" fmla="*/ 89 h 110093"/>
                <a:gd name="connsiteX3" fmla="*/ 8666 w 120474"/>
                <a:gd name="connsiteY3" fmla="*/ 23508 h 110093"/>
                <a:gd name="connsiteX4" fmla="*/ 20255 w 120474"/>
                <a:gd name="connsiteY4" fmla="*/ 35338 h 110093"/>
                <a:gd name="connsiteX5" fmla="*/ 31602 w 120474"/>
                <a:gd name="connsiteY5" fmla="*/ 23991 h 110093"/>
                <a:gd name="connsiteX6" fmla="*/ 23152 w 120474"/>
                <a:gd name="connsiteY6" fmla="*/ 12885 h 110093"/>
                <a:gd name="connsiteX7" fmla="*/ 47295 w 120474"/>
                <a:gd name="connsiteY7" fmla="*/ 6849 h 110093"/>
                <a:gd name="connsiteX8" fmla="*/ 75543 w 120474"/>
                <a:gd name="connsiteY8" fmla="*/ 36063 h 110093"/>
                <a:gd name="connsiteX9" fmla="*/ 75543 w 120474"/>
                <a:gd name="connsiteY9" fmla="*/ 43547 h 110093"/>
                <a:gd name="connsiteX10" fmla="*/ 28705 w 120474"/>
                <a:gd name="connsiteY10" fmla="*/ 51273 h 110093"/>
                <a:gd name="connsiteX11" fmla="*/ 216 w 120474"/>
                <a:gd name="connsiteY11" fmla="*/ 83384 h 110093"/>
                <a:gd name="connsiteX12" fmla="*/ 42466 w 120474"/>
                <a:gd name="connsiteY12" fmla="*/ 110183 h 110093"/>
                <a:gd name="connsiteX13" fmla="*/ 78198 w 120474"/>
                <a:gd name="connsiteY13" fmla="*/ 89902 h 110093"/>
                <a:gd name="connsiteX14" fmla="*/ 96789 w 120474"/>
                <a:gd name="connsiteY14" fmla="*/ 108975 h 110093"/>
                <a:gd name="connsiteX15" fmla="*/ 120691 w 120474"/>
                <a:gd name="connsiteY15" fmla="*/ 86039 h 110093"/>
                <a:gd name="connsiteX16" fmla="*/ 120691 w 120474"/>
                <a:gd name="connsiteY16" fmla="*/ 72760 h 110093"/>
                <a:gd name="connsiteX17" fmla="*/ 112482 w 120474"/>
                <a:gd name="connsiteY17" fmla="*/ 72760 h 110093"/>
                <a:gd name="connsiteX18" fmla="*/ 112482 w 120474"/>
                <a:gd name="connsiteY18" fmla="*/ 85798 h 110093"/>
                <a:gd name="connsiteX19" fmla="*/ 103549 w 120474"/>
                <a:gd name="connsiteY19" fmla="*/ 99801 h 110093"/>
                <a:gd name="connsiteX20" fmla="*/ 94616 w 120474"/>
                <a:gd name="connsiteY20" fmla="*/ 85315 h 110093"/>
                <a:gd name="connsiteX21" fmla="*/ 94616 w 120474"/>
                <a:gd name="connsiteY21" fmla="*/ 43064 h 110093"/>
                <a:gd name="connsiteX22" fmla="*/ 75543 w 120474"/>
                <a:gd name="connsiteY22" fmla="*/ 73726 h 110093"/>
                <a:gd name="connsiteX23" fmla="*/ 44398 w 120474"/>
                <a:gd name="connsiteY23" fmla="*/ 103422 h 110093"/>
                <a:gd name="connsiteX24" fmla="*/ 20496 w 120474"/>
                <a:gd name="connsiteY24" fmla="*/ 83384 h 110093"/>
                <a:gd name="connsiteX25" fmla="*/ 75543 w 120474"/>
                <a:gd name="connsiteY25" fmla="*/ 49824 h 110093"/>
                <a:gd name="connsiteX26" fmla="*/ 75543 w 120474"/>
                <a:gd name="connsiteY26" fmla="*/ 73726 h 1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474" h="110093">
                  <a:moveTo>
                    <a:pt x="94616" y="43064"/>
                  </a:moveTo>
                  <a:cubicBezTo>
                    <a:pt x="94616" y="30268"/>
                    <a:pt x="94616" y="21094"/>
                    <a:pt x="83510" y="12161"/>
                  </a:cubicBezTo>
                  <a:cubicBezTo>
                    <a:pt x="73611" y="3952"/>
                    <a:pt x="62022" y="89"/>
                    <a:pt x="47778" y="89"/>
                  </a:cubicBezTo>
                  <a:cubicBezTo>
                    <a:pt x="24842" y="89"/>
                    <a:pt x="8666" y="8781"/>
                    <a:pt x="8666" y="23508"/>
                  </a:cubicBezTo>
                  <a:cubicBezTo>
                    <a:pt x="8666" y="31234"/>
                    <a:pt x="13977" y="35338"/>
                    <a:pt x="20255" y="35338"/>
                  </a:cubicBezTo>
                  <a:cubicBezTo>
                    <a:pt x="26773" y="35338"/>
                    <a:pt x="31602" y="30510"/>
                    <a:pt x="31602" y="23991"/>
                  </a:cubicBezTo>
                  <a:cubicBezTo>
                    <a:pt x="31602" y="19887"/>
                    <a:pt x="29670" y="14817"/>
                    <a:pt x="23152" y="12885"/>
                  </a:cubicBezTo>
                  <a:cubicBezTo>
                    <a:pt x="31843" y="6849"/>
                    <a:pt x="45846" y="6849"/>
                    <a:pt x="47295" y="6849"/>
                  </a:cubicBezTo>
                  <a:cubicBezTo>
                    <a:pt x="60815" y="6849"/>
                    <a:pt x="75543" y="15782"/>
                    <a:pt x="75543" y="36063"/>
                  </a:cubicBezTo>
                  <a:lnTo>
                    <a:pt x="75543" y="43547"/>
                  </a:lnTo>
                  <a:cubicBezTo>
                    <a:pt x="62264" y="44030"/>
                    <a:pt x="46329" y="44754"/>
                    <a:pt x="28705" y="51273"/>
                  </a:cubicBezTo>
                  <a:cubicBezTo>
                    <a:pt x="6976" y="59240"/>
                    <a:pt x="216" y="72519"/>
                    <a:pt x="216" y="83384"/>
                  </a:cubicBezTo>
                  <a:cubicBezTo>
                    <a:pt x="216" y="104147"/>
                    <a:pt x="25325" y="110183"/>
                    <a:pt x="42466" y="110183"/>
                  </a:cubicBezTo>
                  <a:cubicBezTo>
                    <a:pt x="61781" y="110183"/>
                    <a:pt x="73128" y="99318"/>
                    <a:pt x="78198" y="89902"/>
                  </a:cubicBezTo>
                  <a:cubicBezTo>
                    <a:pt x="79164" y="99801"/>
                    <a:pt x="85683" y="108975"/>
                    <a:pt x="96789" y="108975"/>
                  </a:cubicBezTo>
                  <a:cubicBezTo>
                    <a:pt x="97272" y="108975"/>
                    <a:pt x="120691" y="108975"/>
                    <a:pt x="120691" y="86039"/>
                  </a:cubicBezTo>
                  <a:lnTo>
                    <a:pt x="120691" y="72760"/>
                  </a:lnTo>
                  <a:lnTo>
                    <a:pt x="112482" y="72760"/>
                  </a:lnTo>
                  <a:lnTo>
                    <a:pt x="112482" y="85798"/>
                  </a:lnTo>
                  <a:cubicBezTo>
                    <a:pt x="112482" y="88212"/>
                    <a:pt x="112482" y="99801"/>
                    <a:pt x="103549" y="99801"/>
                  </a:cubicBezTo>
                  <a:cubicBezTo>
                    <a:pt x="94616" y="99801"/>
                    <a:pt x="94616" y="88454"/>
                    <a:pt x="94616" y="85315"/>
                  </a:cubicBezTo>
                  <a:lnTo>
                    <a:pt x="94616" y="43064"/>
                  </a:lnTo>
                  <a:close/>
                  <a:moveTo>
                    <a:pt x="75543" y="73726"/>
                  </a:moveTo>
                  <a:cubicBezTo>
                    <a:pt x="75543" y="96904"/>
                    <a:pt x="55262" y="103422"/>
                    <a:pt x="44398" y="103422"/>
                  </a:cubicBezTo>
                  <a:cubicBezTo>
                    <a:pt x="32085" y="103422"/>
                    <a:pt x="20496" y="95214"/>
                    <a:pt x="20496" y="83384"/>
                  </a:cubicBezTo>
                  <a:cubicBezTo>
                    <a:pt x="20496" y="70105"/>
                    <a:pt x="32085" y="51514"/>
                    <a:pt x="75543" y="49824"/>
                  </a:cubicBezTo>
                  <a:lnTo>
                    <a:pt x="75543" y="73726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429CD3F5-C939-0AFC-A1D9-6E0523ACA22C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4079759" y="5143582"/>
              <a:ext cx="129649" cy="106471"/>
            </a:xfrm>
            <a:custGeom>
              <a:avLst/>
              <a:gdLst>
                <a:gd name="connsiteX0" fmla="*/ 107174 w 129649"/>
                <a:gd name="connsiteY0" fmla="*/ 23750 h 106471"/>
                <a:gd name="connsiteX1" fmla="*/ 129869 w 129649"/>
                <a:gd name="connsiteY1" fmla="*/ 8781 h 106471"/>
                <a:gd name="connsiteX2" fmla="*/ 129869 w 129649"/>
                <a:gd name="connsiteY2" fmla="*/ 89 h 106471"/>
                <a:gd name="connsiteX3" fmla="*/ 111520 w 129649"/>
                <a:gd name="connsiteY3" fmla="*/ 1055 h 106471"/>
                <a:gd name="connsiteX4" fmla="*/ 89550 w 129649"/>
                <a:gd name="connsiteY4" fmla="*/ 89 h 106471"/>
                <a:gd name="connsiteX5" fmla="*/ 89550 w 129649"/>
                <a:gd name="connsiteY5" fmla="*/ 8781 h 106471"/>
                <a:gd name="connsiteX6" fmla="*/ 99690 w 129649"/>
                <a:gd name="connsiteY6" fmla="*/ 17955 h 106471"/>
                <a:gd name="connsiteX7" fmla="*/ 97758 w 129649"/>
                <a:gd name="connsiteY7" fmla="*/ 24957 h 106471"/>
                <a:gd name="connsiteX8" fmla="*/ 70476 w 129649"/>
                <a:gd name="connsiteY8" fmla="*/ 84591 h 106471"/>
                <a:gd name="connsiteX9" fmla="*/ 40539 w 129649"/>
                <a:gd name="connsiteY9" fmla="*/ 18921 h 106471"/>
                <a:gd name="connsiteX10" fmla="*/ 39090 w 129649"/>
                <a:gd name="connsiteY10" fmla="*/ 14334 h 106471"/>
                <a:gd name="connsiteX11" fmla="*/ 51403 w 129649"/>
                <a:gd name="connsiteY11" fmla="*/ 8781 h 106471"/>
                <a:gd name="connsiteX12" fmla="*/ 51403 w 129649"/>
                <a:gd name="connsiteY12" fmla="*/ 89 h 106471"/>
                <a:gd name="connsiteX13" fmla="*/ 23880 w 129649"/>
                <a:gd name="connsiteY13" fmla="*/ 1055 h 106471"/>
                <a:gd name="connsiteX14" fmla="*/ 219 w 129649"/>
                <a:gd name="connsiteY14" fmla="*/ 89 h 106471"/>
                <a:gd name="connsiteX15" fmla="*/ 219 w 129649"/>
                <a:gd name="connsiteY15" fmla="*/ 8781 h 106471"/>
                <a:gd name="connsiteX16" fmla="*/ 20017 w 129649"/>
                <a:gd name="connsiteY16" fmla="*/ 17472 h 106471"/>
                <a:gd name="connsiteX17" fmla="*/ 58163 w 129649"/>
                <a:gd name="connsiteY17" fmla="*/ 101491 h 106471"/>
                <a:gd name="connsiteX18" fmla="*/ 64923 w 129649"/>
                <a:gd name="connsiteY18" fmla="*/ 106561 h 106471"/>
                <a:gd name="connsiteX19" fmla="*/ 71683 w 129649"/>
                <a:gd name="connsiteY19" fmla="*/ 101732 h 106471"/>
                <a:gd name="connsiteX20" fmla="*/ 107174 w 129649"/>
                <a:gd name="connsiteY20" fmla="*/ 23750 h 10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9649" h="106471">
                  <a:moveTo>
                    <a:pt x="107174" y="23750"/>
                  </a:moveTo>
                  <a:cubicBezTo>
                    <a:pt x="113934" y="9022"/>
                    <a:pt x="126006" y="8781"/>
                    <a:pt x="129869" y="8781"/>
                  </a:cubicBezTo>
                  <a:lnTo>
                    <a:pt x="129869" y="89"/>
                  </a:lnTo>
                  <a:cubicBezTo>
                    <a:pt x="123833" y="572"/>
                    <a:pt x="117556" y="1055"/>
                    <a:pt x="111520" y="1055"/>
                  </a:cubicBezTo>
                  <a:cubicBezTo>
                    <a:pt x="105001" y="1055"/>
                    <a:pt x="96068" y="814"/>
                    <a:pt x="89550" y="89"/>
                  </a:cubicBezTo>
                  <a:lnTo>
                    <a:pt x="89550" y="8781"/>
                  </a:lnTo>
                  <a:cubicBezTo>
                    <a:pt x="99690" y="9264"/>
                    <a:pt x="99690" y="17231"/>
                    <a:pt x="99690" y="17955"/>
                  </a:cubicBezTo>
                  <a:cubicBezTo>
                    <a:pt x="99690" y="19162"/>
                    <a:pt x="99448" y="21577"/>
                    <a:pt x="97758" y="24957"/>
                  </a:cubicBezTo>
                  <a:lnTo>
                    <a:pt x="70476" y="84591"/>
                  </a:lnTo>
                  <a:lnTo>
                    <a:pt x="40539" y="18921"/>
                  </a:lnTo>
                  <a:cubicBezTo>
                    <a:pt x="40539" y="18680"/>
                    <a:pt x="39090" y="16024"/>
                    <a:pt x="39090" y="14334"/>
                  </a:cubicBezTo>
                  <a:cubicBezTo>
                    <a:pt x="39090" y="8781"/>
                    <a:pt x="47299" y="8781"/>
                    <a:pt x="51403" y="8781"/>
                  </a:cubicBezTo>
                  <a:lnTo>
                    <a:pt x="51403" y="89"/>
                  </a:lnTo>
                  <a:cubicBezTo>
                    <a:pt x="50920" y="89"/>
                    <a:pt x="33779" y="1055"/>
                    <a:pt x="23880" y="1055"/>
                  </a:cubicBezTo>
                  <a:cubicBezTo>
                    <a:pt x="16637" y="1055"/>
                    <a:pt x="7221" y="814"/>
                    <a:pt x="219" y="89"/>
                  </a:cubicBezTo>
                  <a:lnTo>
                    <a:pt x="219" y="8781"/>
                  </a:lnTo>
                  <a:cubicBezTo>
                    <a:pt x="13498" y="8781"/>
                    <a:pt x="16395" y="9264"/>
                    <a:pt x="20017" y="17472"/>
                  </a:cubicBezTo>
                  <a:lnTo>
                    <a:pt x="58163" y="101491"/>
                  </a:lnTo>
                  <a:cubicBezTo>
                    <a:pt x="59370" y="104388"/>
                    <a:pt x="60819" y="106561"/>
                    <a:pt x="64923" y="106561"/>
                  </a:cubicBezTo>
                  <a:cubicBezTo>
                    <a:pt x="69511" y="106561"/>
                    <a:pt x="70476" y="104388"/>
                    <a:pt x="71683" y="101732"/>
                  </a:cubicBezTo>
                  <a:lnTo>
                    <a:pt x="107174" y="23750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3F42D1A3-6068-9A99-A59E-AFB22A925DB0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4219174" y="5139960"/>
              <a:ext cx="103574" cy="110093"/>
            </a:xfrm>
            <a:custGeom>
              <a:avLst/>
              <a:gdLst>
                <a:gd name="connsiteX0" fmla="*/ 97038 w 103574"/>
                <a:gd name="connsiteY0" fmla="*/ 52722 h 110093"/>
                <a:gd name="connsiteX1" fmla="*/ 103798 w 103574"/>
                <a:gd name="connsiteY1" fmla="*/ 47410 h 110093"/>
                <a:gd name="connsiteX2" fmla="*/ 55994 w 103574"/>
                <a:gd name="connsiteY2" fmla="*/ 89 h 110093"/>
                <a:gd name="connsiteX3" fmla="*/ 223 w 103574"/>
                <a:gd name="connsiteY3" fmla="*/ 54894 h 110093"/>
                <a:gd name="connsiteX4" fmla="*/ 59133 w 103574"/>
                <a:gd name="connsiteY4" fmla="*/ 110183 h 110093"/>
                <a:gd name="connsiteX5" fmla="*/ 103798 w 103574"/>
                <a:gd name="connsiteY5" fmla="*/ 78796 h 110093"/>
                <a:gd name="connsiteX6" fmla="*/ 99694 w 103574"/>
                <a:gd name="connsiteY6" fmla="*/ 75416 h 110093"/>
                <a:gd name="connsiteX7" fmla="*/ 95348 w 103574"/>
                <a:gd name="connsiteY7" fmla="*/ 79279 h 110093"/>
                <a:gd name="connsiteX8" fmla="*/ 60823 w 103574"/>
                <a:gd name="connsiteY8" fmla="*/ 102457 h 110093"/>
                <a:gd name="connsiteX9" fmla="*/ 31368 w 103574"/>
                <a:gd name="connsiteY9" fmla="*/ 88212 h 110093"/>
                <a:gd name="connsiteX10" fmla="*/ 22194 w 103574"/>
                <a:gd name="connsiteY10" fmla="*/ 52722 h 110093"/>
                <a:gd name="connsiteX11" fmla="*/ 97038 w 103574"/>
                <a:gd name="connsiteY11" fmla="*/ 52722 h 110093"/>
                <a:gd name="connsiteX12" fmla="*/ 22435 w 103574"/>
                <a:gd name="connsiteY12" fmla="*/ 46444 h 110093"/>
                <a:gd name="connsiteX13" fmla="*/ 55994 w 103574"/>
                <a:gd name="connsiteY13" fmla="*/ 6849 h 110093"/>
                <a:gd name="connsiteX14" fmla="*/ 86898 w 103574"/>
                <a:gd name="connsiteY14" fmla="*/ 46444 h 110093"/>
                <a:gd name="connsiteX15" fmla="*/ 22435 w 103574"/>
                <a:gd name="connsiteY15" fmla="*/ 46444 h 1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574" h="110093">
                  <a:moveTo>
                    <a:pt x="97038" y="52722"/>
                  </a:moveTo>
                  <a:cubicBezTo>
                    <a:pt x="102108" y="52722"/>
                    <a:pt x="103798" y="52722"/>
                    <a:pt x="103798" y="47410"/>
                  </a:cubicBezTo>
                  <a:cubicBezTo>
                    <a:pt x="103798" y="26164"/>
                    <a:pt x="91968" y="89"/>
                    <a:pt x="55994" y="89"/>
                  </a:cubicBezTo>
                  <a:cubicBezTo>
                    <a:pt x="24367" y="89"/>
                    <a:pt x="223" y="25198"/>
                    <a:pt x="223" y="54894"/>
                  </a:cubicBezTo>
                  <a:cubicBezTo>
                    <a:pt x="223" y="85556"/>
                    <a:pt x="27022" y="110183"/>
                    <a:pt x="59133" y="110183"/>
                  </a:cubicBezTo>
                  <a:cubicBezTo>
                    <a:pt x="91726" y="110183"/>
                    <a:pt x="103798" y="84108"/>
                    <a:pt x="103798" y="78796"/>
                  </a:cubicBezTo>
                  <a:cubicBezTo>
                    <a:pt x="103798" y="77831"/>
                    <a:pt x="103315" y="75416"/>
                    <a:pt x="99694" y="75416"/>
                  </a:cubicBezTo>
                  <a:cubicBezTo>
                    <a:pt x="96555" y="75416"/>
                    <a:pt x="96072" y="76865"/>
                    <a:pt x="95348" y="79279"/>
                  </a:cubicBezTo>
                  <a:cubicBezTo>
                    <a:pt x="87863" y="98835"/>
                    <a:pt x="69515" y="102457"/>
                    <a:pt x="60823" y="102457"/>
                  </a:cubicBezTo>
                  <a:cubicBezTo>
                    <a:pt x="49476" y="102457"/>
                    <a:pt x="38611" y="97387"/>
                    <a:pt x="31368" y="88212"/>
                  </a:cubicBezTo>
                  <a:cubicBezTo>
                    <a:pt x="22435" y="76865"/>
                    <a:pt x="22194" y="62137"/>
                    <a:pt x="22194" y="52722"/>
                  </a:cubicBezTo>
                  <a:lnTo>
                    <a:pt x="97038" y="52722"/>
                  </a:lnTo>
                  <a:close/>
                  <a:moveTo>
                    <a:pt x="22435" y="46444"/>
                  </a:moveTo>
                  <a:cubicBezTo>
                    <a:pt x="25091" y="12402"/>
                    <a:pt x="46820" y="6849"/>
                    <a:pt x="55994" y="6849"/>
                  </a:cubicBezTo>
                  <a:cubicBezTo>
                    <a:pt x="85691" y="6849"/>
                    <a:pt x="86656" y="40408"/>
                    <a:pt x="86898" y="46444"/>
                  </a:cubicBezTo>
                  <a:lnTo>
                    <a:pt x="22435" y="46444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24C26391-CDC7-B479-7A19-8536D250D449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4343497" y="5139960"/>
              <a:ext cx="101884" cy="110093"/>
            </a:xfrm>
            <a:custGeom>
              <a:avLst/>
              <a:gdLst>
                <a:gd name="connsiteX0" fmla="*/ 83038 w 101884"/>
                <a:gd name="connsiteY0" fmla="*/ 11437 h 110093"/>
                <a:gd name="connsiteX1" fmla="*/ 76278 w 101884"/>
                <a:gd name="connsiteY1" fmla="*/ 22060 h 110093"/>
                <a:gd name="connsiteX2" fmla="*/ 87626 w 101884"/>
                <a:gd name="connsiteY2" fmla="*/ 33407 h 110093"/>
                <a:gd name="connsiteX3" fmla="*/ 99214 w 101884"/>
                <a:gd name="connsiteY3" fmla="*/ 21577 h 110093"/>
                <a:gd name="connsiteX4" fmla="*/ 58895 w 101884"/>
                <a:gd name="connsiteY4" fmla="*/ 89 h 110093"/>
                <a:gd name="connsiteX5" fmla="*/ 227 w 101884"/>
                <a:gd name="connsiteY5" fmla="*/ 55619 h 110093"/>
                <a:gd name="connsiteX6" fmla="*/ 57688 w 101884"/>
                <a:gd name="connsiteY6" fmla="*/ 110183 h 110093"/>
                <a:gd name="connsiteX7" fmla="*/ 102112 w 101884"/>
                <a:gd name="connsiteY7" fmla="*/ 78796 h 110093"/>
                <a:gd name="connsiteX8" fmla="*/ 98007 w 101884"/>
                <a:gd name="connsiteY8" fmla="*/ 75899 h 110093"/>
                <a:gd name="connsiteX9" fmla="*/ 93420 w 101884"/>
                <a:gd name="connsiteY9" fmla="*/ 80003 h 110093"/>
                <a:gd name="connsiteX10" fmla="*/ 60585 w 101884"/>
                <a:gd name="connsiteY10" fmla="*/ 102457 h 110093"/>
                <a:gd name="connsiteX11" fmla="*/ 22197 w 101884"/>
                <a:gd name="connsiteY11" fmla="*/ 55377 h 110093"/>
                <a:gd name="connsiteX12" fmla="*/ 59619 w 101884"/>
                <a:gd name="connsiteY12" fmla="*/ 7815 h 110093"/>
                <a:gd name="connsiteX13" fmla="*/ 83038 w 101884"/>
                <a:gd name="connsiteY13" fmla="*/ 11437 h 1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884" h="110093">
                  <a:moveTo>
                    <a:pt x="83038" y="11437"/>
                  </a:moveTo>
                  <a:cubicBezTo>
                    <a:pt x="78693" y="13368"/>
                    <a:pt x="76278" y="17231"/>
                    <a:pt x="76278" y="22060"/>
                  </a:cubicBezTo>
                  <a:cubicBezTo>
                    <a:pt x="76278" y="28578"/>
                    <a:pt x="80865" y="33407"/>
                    <a:pt x="87626" y="33407"/>
                  </a:cubicBezTo>
                  <a:cubicBezTo>
                    <a:pt x="94144" y="33407"/>
                    <a:pt x="99214" y="29303"/>
                    <a:pt x="99214" y="21577"/>
                  </a:cubicBezTo>
                  <a:cubicBezTo>
                    <a:pt x="99214" y="89"/>
                    <a:pt x="65655" y="89"/>
                    <a:pt x="58895" y="89"/>
                  </a:cubicBezTo>
                  <a:cubicBezTo>
                    <a:pt x="22680" y="89"/>
                    <a:pt x="227" y="27854"/>
                    <a:pt x="227" y="55619"/>
                  </a:cubicBezTo>
                  <a:cubicBezTo>
                    <a:pt x="227" y="86039"/>
                    <a:pt x="26060" y="110183"/>
                    <a:pt x="57688" y="110183"/>
                  </a:cubicBezTo>
                  <a:cubicBezTo>
                    <a:pt x="93661" y="110183"/>
                    <a:pt x="102112" y="81693"/>
                    <a:pt x="102112" y="78796"/>
                  </a:cubicBezTo>
                  <a:cubicBezTo>
                    <a:pt x="102112" y="75899"/>
                    <a:pt x="98973" y="75899"/>
                    <a:pt x="98007" y="75899"/>
                  </a:cubicBezTo>
                  <a:cubicBezTo>
                    <a:pt x="94869" y="75899"/>
                    <a:pt x="94627" y="76623"/>
                    <a:pt x="93420" y="80003"/>
                  </a:cubicBezTo>
                  <a:cubicBezTo>
                    <a:pt x="88108" y="94972"/>
                    <a:pt x="75313" y="102457"/>
                    <a:pt x="60585" y="102457"/>
                  </a:cubicBezTo>
                  <a:cubicBezTo>
                    <a:pt x="43926" y="102457"/>
                    <a:pt x="22197" y="90144"/>
                    <a:pt x="22197" y="55377"/>
                  </a:cubicBezTo>
                  <a:cubicBezTo>
                    <a:pt x="22197" y="24715"/>
                    <a:pt x="37166" y="7815"/>
                    <a:pt x="59619" y="7815"/>
                  </a:cubicBezTo>
                  <a:cubicBezTo>
                    <a:pt x="62758" y="7815"/>
                    <a:pt x="74347" y="7815"/>
                    <a:pt x="83038" y="11437"/>
                  </a:cubicBez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C721C861-2D94-DCDF-9A87-0022476E3003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4561236" y="5139960"/>
              <a:ext cx="120474" cy="110093"/>
            </a:xfrm>
            <a:custGeom>
              <a:avLst/>
              <a:gdLst>
                <a:gd name="connsiteX0" fmla="*/ 94633 w 120474"/>
                <a:gd name="connsiteY0" fmla="*/ 43064 h 110093"/>
                <a:gd name="connsiteX1" fmla="*/ 83527 w 120474"/>
                <a:gd name="connsiteY1" fmla="*/ 12161 h 110093"/>
                <a:gd name="connsiteX2" fmla="*/ 47795 w 120474"/>
                <a:gd name="connsiteY2" fmla="*/ 89 h 110093"/>
                <a:gd name="connsiteX3" fmla="*/ 8683 w 120474"/>
                <a:gd name="connsiteY3" fmla="*/ 23508 h 110093"/>
                <a:gd name="connsiteX4" fmla="*/ 20272 w 120474"/>
                <a:gd name="connsiteY4" fmla="*/ 35338 h 110093"/>
                <a:gd name="connsiteX5" fmla="*/ 31619 w 120474"/>
                <a:gd name="connsiteY5" fmla="*/ 23991 h 110093"/>
                <a:gd name="connsiteX6" fmla="*/ 23169 w 120474"/>
                <a:gd name="connsiteY6" fmla="*/ 12885 h 110093"/>
                <a:gd name="connsiteX7" fmla="*/ 47313 w 120474"/>
                <a:gd name="connsiteY7" fmla="*/ 6849 h 110093"/>
                <a:gd name="connsiteX8" fmla="*/ 75560 w 120474"/>
                <a:gd name="connsiteY8" fmla="*/ 36063 h 110093"/>
                <a:gd name="connsiteX9" fmla="*/ 75560 w 120474"/>
                <a:gd name="connsiteY9" fmla="*/ 43547 h 110093"/>
                <a:gd name="connsiteX10" fmla="*/ 28722 w 120474"/>
                <a:gd name="connsiteY10" fmla="*/ 51273 h 110093"/>
                <a:gd name="connsiteX11" fmla="*/ 233 w 120474"/>
                <a:gd name="connsiteY11" fmla="*/ 83384 h 110093"/>
                <a:gd name="connsiteX12" fmla="*/ 42484 w 120474"/>
                <a:gd name="connsiteY12" fmla="*/ 110183 h 110093"/>
                <a:gd name="connsiteX13" fmla="*/ 78216 w 120474"/>
                <a:gd name="connsiteY13" fmla="*/ 89902 h 110093"/>
                <a:gd name="connsiteX14" fmla="*/ 96806 w 120474"/>
                <a:gd name="connsiteY14" fmla="*/ 108975 h 110093"/>
                <a:gd name="connsiteX15" fmla="*/ 120708 w 120474"/>
                <a:gd name="connsiteY15" fmla="*/ 86039 h 110093"/>
                <a:gd name="connsiteX16" fmla="*/ 120708 w 120474"/>
                <a:gd name="connsiteY16" fmla="*/ 72760 h 110093"/>
                <a:gd name="connsiteX17" fmla="*/ 112499 w 120474"/>
                <a:gd name="connsiteY17" fmla="*/ 72760 h 110093"/>
                <a:gd name="connsiteX18" fmla="*/ 112499 w 120474"/>
                <a:gd name="connsiteY18" fmla="*/ 85798 h 110093"/>
                <a:gd name="connsiteX19" fmla="*/ 103566 w 120474"/>
                <a:gd name="connsiteY19" fmla="*/ 99801 h 110093"/>
                <a:gd name="connsiteX20" fmla="*/ 94633 w 120474"/>
                <a:gd name="connsiteY20" fmla="*/ 85315 h 110093"/>
                <a:gd name="connsiteX21" fmla="*/ 94633 w 120474"/>
                <a:gd name="connsiteY21" fmla="*/ 43064 h 110093"/>
                <a:gd name="connsiteX22" fmla="*/ 75560 w 120474"/>
                <a:gd name="connsiteY22" fmla="*/ 73726 h 110093"/>
                <a:gd name="connsiteX23" fmla="*/ 44415 w 120474"/>
                <a:gd name="connsiteY23" fmla="*/ 103422 h 110093"/>
                <a:gd name="connsiteX24" fmla="*/ 20513 w 120474"/>
                <a:gd name="connsiteY24" fmla="*/ 83384 h 110093"/>
                <a:gd name="connsiteX25" fmla="*/ 75560 w 120474"/>
                <a:gd name="connsiteY25" fmla="*/ 49824 h 110093"/>
                <a:gd name="connsiteX26" fmla="*/ 75560 w 120474"/>
                <a:gd name="connsiteY26" fmla="*/ 73726 h 1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474" h="110093">
                  <a:moveTo>
                    <a:pt x="94633" y="43064"/>
                  </a:moveTo>
                  <a:cubicBezTo>
                    <a:pt x="94633" y="30268"/>
                    <a:pt x="94633" y="21094"/>
                    <a:pt x="83527" y="12161"/>
                  </a:cubicBezTo>
                  <a:cubicBezTo>
                    <a:pt x="73629" y="3952"/>
                    <a:pt x="62040" y="89"/>
                    <a:pt x="47795" y="89"/>
                  </a:cubicBezTo>
                  <a:cubicBezTo>
                    <a:pt x="24859" y="89"/>
                    <a:pt x="8683" y="8781"/>
                    <a:pt x="8683" y="23508"/>
                  </a:cubicBezTo>
                  <a:cubicBezTo>
                    <a:pt x="8683" y="31234"/>
                    <a:pt x="13995" y="35338"/>
                    <a:pt x="20272" y="35338"/>
                  </a:cubicBezTo>
                  <a:cubicBezTo>
                    <a:pt x="26791" y="35338"/>
                    <a:pt x="31619" y="30510"/>
                    <a:pt x="31619" y="23991"/>
                  </a:cubicBezTo>
                  <a:cubicBezTo>
                    <a:pt x="31619" y="19887"/>
                    <a:pt x="29688" y="14817"/>
                    <a:pt x="23169" y="12885"/>
                  </a:cubicBezTo>
                  <a:cubicBezTo>
                    <a:pt x="31861" y="6849"/>
                    <a:pt x="45864" y="6849"/>
                    <a:pt x="47313" y="6849"/>
                  </a:cubicBezTo>
                  <a:cubicBezTo>
                    <a:pt x="60833" y="6849"/>
                    <a:pt x="75560" y="15782"/>
                    <a:pt x="75560" y="36063"/>
                  </a:cubicBezTo>
                  <a:lnTo>
                    <a:pt x="75560" y="43547"/>
                  </a:lnTo>
                  <a:cubicBezTo>
                    <a:pt x="62281" y="44030"/>
                    <a:pt x="46347" y="44754"/>
                    <a:pt x="28722" y="51273"/>
                  </a:cubicBezTo>
                  <a:cubicBezTo>
                    <a:pt x="6993" y="59240"/>
                    <a:pt x="233" y="72519"/>
                    <a:pt x="233" y="83384"/>
                  </a:cubicBezTo>
                  <a:cubicBezTo>
                    <a:pt x="233" y="104147"/>
                    <a:pt x="25342" y="110183"/>
                    <a:pt x="42484" y="110183"/>
                  </a:cubicBezTo>
                  <a:cubicBezTo>
                    <a:pt x="61798" y="110183"/>
                    <a:pt x="73146" y="99318"/>
                    <a:pt x="78216" y="89902"/>
                  </a:cubicBezTo>
                  <a:cubicBezTo>
                    <a:pt x="79182" y="99801"/>
                    <a:pt x="85700" y="108975"/>
                    <a:pt x="96806" y="108975"/>
                  </a:cubicBezTo>
                  <a:cubicBezTo>
                    <a:pt x="97289" y="108975"/>
                    <a:pt x="120708" y="108975"/>
                    <a:pt x="120708" y="86039"/>
                  </a:cubicBezTo>
                  <a:lnTo>
                    <a:pt x="120708" y="72760"/>
                  </a:lnTo>
                  <a:lnTo>
                    <a:pt x="112499" y="72760"/>
                  </a:lnTo>
                  <a:lnTo>
                    <a:pt x="112499" y="85798"/>
                  </a:lnTo>
                  <a:cubicBezTo>
                    <a:pt x="112499" y="88212"/>
                    <a:pt x="112499" y="99801"/>
                    <a:pt x="103566" y="99801"/>
                  </a:cubicBezTo>
                  <a:cubicBezTo>
                    <a:pt x="94633" y="99801"/>
                    <a:pt x="94633" y="88454"/>
                    <a:pt x="94633" y="85315"/>
                  </a:cubicBezTo>
                  <a:lnTo>
                    <a:pt x="94633" y="43064"/>
                  </a:lnTo>
                  <a:close/>
                  <a:moveTo>
                    <a:pt x="75560" y="73726"/>
                  </a:moveTo>
                  <a:cubicBezTo>
                    <a:pt x="75560" y="96904"/>
                    <a:pt x="55280" y="103422"/>
                    <a:pt x="44415" y="103422"/>
                  </a:cubicBezTo>
                  <a:cubicBezTo>
                    <a:pt x="32102" y="103422"/>
                    <a:pt x="20513" y="95214"/>
                    <a:pt x="20513" y="83384"/>
                  </a:cubicBezTo>
                  <a:cubicBezTo>
                    <a:pt x="20513" y="70105"/>
                    <a:pt x="32102" y="51514"/>
                    <a:pt x="75560" y="49824"/>
                  </a:cubicBezTo>
                  <a:lnTo>
                    <a:pt x="75560" y="73726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67C0D448-8837-AB36-1065-C65AC95B3706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4698960" y="5084914"/>
              <a:ext cx="52632" cy="162725"/>
            </a:xfrm>
            <a:custGeom>
              <a:avLst/>
              <a:gdLst>
                <a:gd name="connsiteX0" fmla="*/ 37659 w 52632"/>
                <a:gd name="connsiteY0" fmla="*/ 13851 h 162725"/>
                <a:gd name="connsiteX1" fmla="*/ 23656 w 52632"/>
                <a:gd name="connsiteY1" fmla="*/ 89 h 162725"/>
                <a:gd name="connsiteX2" fmla="*/ 9894 w 52632"/>
                <a:gd name="connsiteY2" fmla="*/ 13851 h 162725"/>
                <a:gd name="connsiteX3" fmla="*/ 23656 w 52632"/>
                <a:gd name="connsiteY3" fmla="*/ 27854 h 162725"/>
                <a:gd name="connsiteX4" fmla="*/ 37659 w 52632"/>
                <a:gd name="connsiteY4" fmla="*/ 13851 h 162725"/>
                <a:gd name="connsiteX5" fmla="*/ 961 w 52632"/>
                <a:gd name="connsiteY5" fmla="*/ 58999 h 162725"/>
                <a:gd name="connsiteX6" fmla="*/ 961 w 52632"/>
                <a:gd name="connsiteY6" fmla="*/ 67690 h 162725"/>
                <a:gd name="connsiteX7" fmla="*/ 18345 w 52632"/>
                <a:gd name="connsiteY7" fmla="*/ 80969 h 162725"/>
                <a:gd name="connsiteX8" fmla="*/ 18345 w 52632"/>
                <a:gd name="connsiteY8" fmla="*/ 143742 h 162725"/>
                <a:gd name="connsiteX9" fmla="*/ 237 w 52632"/>
                <a:gd name="connsiteY9" fmla="*/ 154123 h 162725"/>
                <a:gd name="connsiteX10" fmla="*/ 237 w 52632"/>
                <a:gd name="connsiteY10" fmla="*/ 162815 h 162725"/>
                <a:gd name="connsiteX11" fmla="*/ 27278 w 52632"/>
                <a:gd name="connsiteY11" fmla="*/ 161849 h 162725"/>
                <a:gd name="connsiteX12" fmla="*/ 52869 w 52632"/>
                <a:gd name="connsiteY12" fmla="*/ 162815 h 162725"/>
                <a:gd name="connsiteX13" fmla="*/ 52869 w 52632"/>
                <a:gd name="connsiteY13" fmla="*/ 154123 h 162725"/>
                <a:gd name="connsiteX14" fmla="*/ 36452 w 52632"/>
                <a:gd name="connsiteY14" fmla="*/ 143983 h 162725"/>
                <a:gd name="connsiteX15" fmla="*/ 36452 w 52632"/>
                <a:gd name="connsiteY15" fmla="*/ 56343 h 162725"/>
                <a:gd name="connsiteX16" fmla="*/ 961 w 52632"/>
                <a:gd name="connsiteY16" fmla="*/ 58999 h 16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32" h="162725">
                  <a:moveTo>
                    <a:pt x="37659" y="13851"/>
                  </a:moveTo>
                  <a:cubicBezTo>
                    <a:pt x="37659" y="6849"/>
                    <a:pt x="31865" y="89"/>
                    <a:pt x="23656" y="89"/>
                  </a:cubicBezTo>
                  <a:cubicBezTo>
                    <a:pt x="16413" y="89"/>
                    <a:pt x="9894" y="5884"/>
                    <a:pt x="9894" y="13851"/>
                  </a:cubicBezTo>
                  <a:cubicBezTo>
                    <a:pt x="9894" y="22542"/>
                    <a:pt x="16896" y="27854"/>
                    <a:pt x="23656" y="27854"/>
                  </a:cubicBezTo>
                  <a:cubicBezTo>
                    <a:pt x="31382" y="27854"/>
                    <a:pt x="37659" y="21818"/>
                    <a:pt x="37659" y="13851"/>
                  </a:cubicBezTo>
                  <a:close/>
                  <a:moveTo>
                    <a:pt x="961" y="58999"/>
                  </a:moveTo>
                  <a:lnTo>
                    <a:pt x="961" y="67690"/>
                  </a:lnTo>
                  <a:cubicBezTo>
                    <a:pt x="16172" y="67690"/>
                    <a:pt x="18345" y="69139"/>
                    <a:pt x="18345" y="80969"/>
                  </a:cubicBezTo>
                  <a:lnTo>
                    <a:pt x="18345" y="143742"/>
                  </a:lnTo>
                  <a:cubicBezTo>
                    <a:pt x="18345" y="154123"/>
                    <a:pt x="15930" y="154123"/>
                    <a:pt x="237" y="154123"/>
                  </a:cubicBezTo>
                  <a:lnTo>
                    <a:pt x="237" y="162815"/>
                  </a:lnTo>
                  <a:cubicBezTo>
                    <a:pt x="720" y="162815"/>
                    <a:pt x="17620" y="161849"/>
                    <a:pt x="27278" y="161849"/>
                  </a:cubicBezTo>
                  <a:cubicBezTo>
                    <a:pt x="35728" y="161849"/>
                    <a:pt x="44419" y="162091"/>
                    <a:pt x="52869" y="162815"/>
                  </a:cubicBezTo>
                  <a:lnTo>
                    <a:pt x="52869" y="154123"/>
                  </a:lnTo>
                  <a:cubicBezTo>
                    <a:pt x="38866" y="154123"/>
                    <a:pt x="36452" y="154123"/>
                    <a:pt x="36452" y="143983"/>
                  </a:cubicBezTo>
                  <a:lnTo>
                    <a:pt x="36452" y="56343"/>
                  </a:lnTo>
                  <a:lnTo>
                    <a:pt x="961" y="58999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81CAE829-BD9B-51E2-78D0-1BF77D4C6316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4777043" y="5080085"/>
              <a:ext cx="54322" cy="167554"/>
            </a:xfrm>
            <a:custGeom>
              <a:avLst/>
              <a:gdLst>
                <a:gd name="connsiteX0" fmla="*/ 36454 w 54322"/>
                <a:gd name="connsiteY0" fmla="*/ 89 h 167554"/>
                <a:gd name="connsiteX1" fmla="*/ 239 w 54322"/>
                <a:gd name="connsiteY1" fmla="*/ 2745 h 167554"/>
                <a:gd name="connsiteX2" fmla="*/ 239 w 54322"/>
                <a:gd name="connsiteY2" fmla="*/ 11437 h 167554"/>
                <a:gd name="connsiteX3" fmla="*/ 18347 w 54322"/>
                <a:gd name="connsiteY3" fmla="*/ 24957 h 167554"/>
                <a:gd name="connsiteX4" fmla="*/ 18347 w 54322"/>
                <a:gd name="connsiteY4" fmla="*/ 148570 h 167554"/>
                <a:gd name="connsiteX5" fmla="*/ 239 w 54322"/>
                <a:gd name="connsiteY5" fmla="*/ 158952 h 167554"/>
                <a:gd name="connsiteX6" fmla="*/ 239 w 54322"/>
                <a:gd name="connsiteY6" fmla="*/ 167644 h 167554"/>
                <a:gd name="connsiteX7" fmla="*/ 27280 w 54322"/>
                <a:gd name="connsiteY7" fmla="*/ 166678 h 167554"/>
                <a:gd name="connsiteX8" fmla="*/ 54562 w 54322"/>
                <a:gd name="connsiteY8" fmla="*/ 167644 h 167554"/>
                <a:gd name="connsiteX9" fmla="*/ 54562 w 54322"/>
                <a:gd name="connsiteY9" fmla="*/ 158952 h 167554"/>
                <a:gd name="connsiteX10" fmla="*/ 36454 w 54322"/>
                <a:gd name="connsiteY10" fmla="*/ 148570 h 167554"/>
                <a:gd name="connsiteX11" fmla="*/ 36454 w 54322"/>
                <a:gd name="connsiteY11" fmla="*/ 89 h 1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2" h="167554">
                  <a:moveTo>
                    <a:pt x="36454" y="89"/>
                  </a:moveTo>
                  <a:lnTo>
                    <a:pt x="239" y="2745"/>
                  </a:lnTo>
                  <a:lnTo>
                    <a:pt x="239" y="11437"/>
                  </a:lnTo>
                  <a:cubicBezTo>
                    <a:pt x="16415" y="11437"/>
                    <a:pt x="18347" y="13127"/>
                    <a:pt x="18347" y="24957"/>
                  </a:cubicBezTo>
                  <a:lnTo>
                    <a:pt x="18347" y="148570"/>
                  </a:lnTo>
                  <a:cubicBezTo>
                    <a:pt x="18347" y="158952"/>
                    <a:pt x="15933" y="158952"/>
                    <a:pt x="239" y="158952"/>
                  </a:cubicBezTo>
                  <a:lnTo>
                    <a:pt x="239" y="167644"/>
                  </a:lnTo>
                  <a:cubicBezTo>
                    <a:pt x="722" y="167644"/>
                    <a:pt x="17623" y="166678"/>
                    <a:pt x="27280" y="166678"/>
                  </a:cubicBezTo>
                  <a:cubicBezTo>
                    <a:pt x="36454" y="166678"/>
                    <a:pt x="45387" y="166919"/>
                    <a:pt x="54562" y="167644"/>
                  </a:cubicBezTo>
                  <a:lnTo>
                    <a:pt x="54562" y="158952"/>
                  </a:lnTo>
                  <a:cubicBezTo>
                    <a:pt x="38869" y="158952"/>
                    <a:pt x="36454" y="158952"/>
                    <a:pt x="36454" y="148570"/>
                  </a:cubicBezTo>
                  <a:lnTo>
                    <a:pt x="36454" y="89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5F3F6B63-CF85-449E-61BD-43AA48289AA3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4851022" y="5139960"/>
              <a:ext cx="103574" cy="110093"/>
            </a:xfrm>
            <a:custGeom>
              <a:avLst/>
              <a:gdLst>
                <a:gd name="connsiteX0" fmla="*/ 97056 w 103574"/>
                <a:gd name="connsiteY0" fmla="*/ 52722 h 110093"/>
                <a:gd name="connsiteX1" fmla="*/ 103816 w 103574"/>
                <a:gd name="connsiteY1" fmla="*/ 47410 h 110093"/>
                <a:gd name="connsiteX2" fmla="*/ 56013 w 103574"/>
                <a:gd name="connsiteY2" fmla="*/ 89 h 110093"/>
                <a:gd name="connsiteX3" fmla="*/ 242 w 103574"/>
                <a:gd name="connsiteY3" fmla="*/ 54894 h 110093"/>
                <a:gd name="connsiteX4" fmla="*/ 59151 w 103574"/>
                <a:gd name="connsiteY4" fmla="*/ 110183 h 110093"/>
                <a:gd name="connsiteX5" fmla="*/ 103816 w 103574"/>
                <a:gd name="connsiteY5" fmla="*/ 78796 h 110093"/>
                <a:gd name="connsiteX6" fmla="*/ 99712 w 103574"/>
                <a:gd name="connsiteY6" fmla="*/ 75416 h 110093"/>
                <a:gd name="connsiteX7" fmla="*/ 95366 w 103574"/>
                <a:gd name="connsiteY7" fmla="*/ 79279 h 110093"/>
                <a:gd name="connsiteX8" fmla="*/ 60841 w 103574"/>
                <a:gd name="connsiteY8" fmla="*/ 102457 h 110093"/>
                <a:gd name="connsiteX9" fmla="*/ 31386 w 103574"/>
                <a:gd name="connsiteY9" fmla="*/ 88212 h 110093"/>
                <a:gd name="connsiteX10" fmla="*/ 22212 w 103574"/>
                <a:gd name="connsiteY10" fmla="*/ 52722 h 110093"/>
                <a:gd name="connsiteX11" fmla="*/ 97056 w 103574"/>
                <a:gd name="connsiteY11" fmla="*/ 52722 h 110093"/>
                <a:gd name="connsiteX12" fmla="*/ 22453 w 103574"/>
                <a:gd name="connsiteY12" fmla="*/ 46444 h 110093"/>
                <a:gd name="connsiteX13" fmla="*/ 56013 w 103574"/>
                <a:gd name="connsiteY13" fmla="*/ 6849 h 110093"/>
                <a:gd name="connsiteX14" fmla="*/ 86916 w 103574"/>
                <a:gd name="connsiteY14" fmla="*/ 46444 h 110093"/>
                <a:gd name="connsiteX15" fmla="*/ 22453 w 103574"/>
                <a:gd name="connsiteY15" fmla="*/ 46444 h 1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574" h="110093">
                  <a:moveTo>
                    <a:pt x="97056" y="52722"/>
                  </a:moveTo>
                  <a:cubicBezTo>
                    <a:pt x="102126" y="52722"/>
                    <a:pt x="103816" y="52722"/>
                    <a:pt x="103816" y="47410"/>
                  </a:cubicBezTo>
                  <a:cubicBezTo>
                    <a:pt x="103816" y="26164"/>
                    <a:pt x="91986" y="89"/>
                    <a:pt x="56013" y="89"/>
                  </a:cubicBezTo>
                  <a:cubicBezTo>
                    <a:pt x="24385" y="89"/>
                    <a:pt x="242" y="25198"/>
                    <a:pt x="242" y="54894"/>
                  </a:cubicBezTo>
                  <a:cubicBezTo>
                    <a:pt x="242" y="85556"/>
                    <a:pt x="27041" y="110183"/>
                    <a:pt x="59151" y="110183"/>
                  </a:cubicBezTo>
                  <a:cubicBezTo>
                    <a:pt x="91745" y="110183"/>
                    <a:pt x="103816" y="84108"/>
                    <a:pt x="103816" y="78796"/>
                  </a:cubicBezTo>
                  <a:cubicBezTo>
                    <a:pt x="103816" y="77831"/>
                    <a:pt x="103333" y="75416"/>
                    <a:pt x="99712" y="75416"/>
                  </a:cubicBezTo>
                  <a:cubicBezTo>
                    <a:pt x="96573" y="75416"/>
                    <a:pt x="96090" y="76865"/>
                    <a:pt x="95366" y="79279"/>
                  </a:cubicBezTo>
                  <a:cubicBezTo>
                    <a:pt x="87882" y="98835"/>
                    <a:pt x="69533" y="102457"/>
                    <a:pt x="60841" y="102457"/>
                  </a:cubicBezTo>
                  <a:cubicBezTo>
                    <a:pt x="49494" y="102457"/>
                    <a:pt x="38629" y="97387"/>
                    <a:pt x="31386" y="88212"/>
                  </a:cubicBezTo>
                  <a:cubicBezTo>
                    <a:pt x="22453" y="76865"/>
                    <a:pt x="22212" y="62137"/>
                    <a:pt x="22212" y="52722"/>
                  </a:cubicBezTo>
                  <a:lnTo>
                    <a:pt x="97056" y="52722"/>
                  </a:lnTo>
                  <a:close/>
                  <a:moveTo>
                    <a:pt x="22453" y="46444"/>
                  </a:moveTo>
                  <a:cubicBezTo>
                    <a:pt x="25109" y="12402"/>
                    <a:pt x="46838" y="6849"/>
                    <a:pt x="56013" y="6849"/>
                  </a:cubicBezTo>
                  <a:cubicBezTo>
                    <a:pt x="85709" y="6849"/>
                    <a:pt x="86675" y="40408"/>
                    <a:pt x="86916" y="46444"/>
                  </a:cubicBezTo>
                  <a:lnTo>
                    <a:pt x="22453" y="46444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20DF3B5D-9B8A-61CC-E87C-33B549A7A9A7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4971241" y="5099158"/>
              <a:ext cx="83535" cy="150895"/>
            </a:xfrm>
            <a:custGeom>
              <a:avLst/>
              <a:gdLst>
                <a:gd name="connsiteX0" fmla="*/ 41772 w 83535"/>
                <a:gd name="connsiteY0" fmla="*/ 53204 h 150895"/>
                <a:gd name="connsiteX1" fmla="*/ 79435 w 83535"/>
                <a:gd name="connsiteY1" fmla="*/ 53204 h 150895"/>
                <a:gd name="connsiteX2" fmla="*/ 79435 w 83535"/>
                <a:gd name="connsiteY2" fmla="*/ 44513 h 150895"/>
                <a:gd name="connsiteX3" fmla="*/ 41772 w 83535"/>
                <a:gd name="connsiteY3" fmla="*/ 44513 h 150895"/>
                <a:gd name="connsiteX4" fmla="*/ 41772 w 83535"/>
                <a:gd name="connsiteY4" fmla="*/ 89 h 150895"/>
                <a:gd name="connsiteX5" fmla="*/ 33563 w 83535"/>
                <a:gd name="connsiteY5" fmla="*/ 89 h 150895"/>
                <a:gd name="connsiteX6" fmla="*/ 245 w 83535"/>
                <a:gd name="connsiteY6" fmla="*/ 46444 h 150895"/>
                <a:gd name="connsiteX7" fmla="*/ 245 w 83535"/>
                <a:gd name="connsiteY7" fmla="*/ 53204 h 150895"/>
                <a:gd name="connsiteX8" fmla="*/ 22698 w 83535"/>
                <a:gd name="connsiteY8" fmla="*/ 53204 h 150895"/>
                <a:gd name="connsiteX9" fmla="*/ 22698 w 83535"/>
                <a:gd name="connsiteY9" fmla="*/ 118391 h 150895"/>
                <a:gd name="connsiteX10" fmla="*/ 56499 w 83535"/>
                <a:gd name="connsiteY10" fmla="*/ 150985 h 150895"/>
                <a:gd name="connsiteX11" fmla="*/ 83781 w 83535"/>
                <a:gd name="connsiteY11" fmla="*/ 118150 h 150895"/>
                <a:gd name="connsiteX12" fmla="*/ 83781 w 83535"/>
                <a:gd name="connsiteY12" fmla="*/ 104871 h 150895"/>
                <a:gd name="connsiteX13" fmla="*/ 75572 w 83535"/>
                <a:gd name="connsiteY13" fmla="*/ 104871 h 150895"/>
                <a:gd name="connsiteX14" fmla="*/ 75572 w 83535"/>
                <a:gd name="connsiteY14" fmla="*/ 117908 h 150895"/>
                <a:gd name="connsiteX15" fmla="*/ 58430 w 83535"/>
                <a:gd name="connsiteY15" fmla="*/ 143259 h 150895"/>
                <a:gd name="connsiteX16" fmla="*/ 41772 w 83535"/>
                <a:gd name="connsiteY16" fmla="*/ 118633 h 150895"/>
                <a:gd name="connsiteX17" fmla="*/ 41772 w 83535"/>
                <a:gd name="connsiteY17" fmla="*/ 53204 h 15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535" h="150895">
                  <a:moveTo>
                    <a:pt x="41772" y="53204"/>
                  </a:moveTo>
                  <a:lnTo>
                    <a:pt x="79435" y="53204"/>
                  </a:lnTo>
                  <a:lnTo>
                    <a:pt x="79435" y="44513"/>
                  </a:lnTo>
                  <a:lnTo>
                    <a:pt x="41772" y="44513"/>
                  </a:lnTo>
                  <a:lnTo>
                    <a:pt x="41772" y="89"/>
                  </a:lnTo>
                  <a:lnTo>
                    <a:pt x="33563" y="89"/>
                  </a:lnTo>
                  <a:cubicBezTo>
                    <a:pt x="33321" y="21818"/>
                    <a:pt x="23423" y="45720"/>
                    <a:pt x="245" y="46444"/>
                  </a:cubicBezTo>
                  <a:lnTo>
                    <a:pt x="245" y="53204"/>
                  </a:lnTo>
                  <a:lnTo>
                    <a:pt x="22698" y="53204"/>
                  </a:lnTo>
                  <a:lnTo>
                    <a:pt x="22698" y="118391"/>
                  </a:lnTo>
                  <a:cubicBezTo>
                    <a:pt x="22698" y="145432"/>
                    <a:pt x="42979" y="150985"/>
                    <a:pt x="56499" y="150985"/>
                  </a:cubicBezTo>
                  <a:cubicBezTo>
                    <a:pt x="72675" y="150985"/>
                    <a:pt x="83781" y="137223"/>
                    <a:pt x="83781" y="118150"/>
                  </a:cubicBezTo>
                  <a:lnTo>
                    <a:pt x="83781" y="104871"/>
                  </a:lnTo>
                  <a:lnTo>
                    <a:pt x="75572" y="104871"/>
                  </a:lnTo>
                  <a:lnTo>
                    <a:pt x="75572" y="117908"/>
                  </a:lnTo>
                  <a:cubicBezTo>
                    <a:pt x="75572" y="134326"/>
                    <a:pt x="67846" y="143259"/>
                    <a:pt x="58430" y="143259"/>
                  </a:cubicBezTo>
                  <a:cubicBezTo>
                    <a:pt x="41772" y="143259"/>
                    <a:pt x="41772" y="122979"/>
                    <a:pt x="41772" y="118633"/>
                  </a:cubicBezTo>
                  <a:lnTo>
                    <a:pt x="41772" y="53204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F48B78C7-B615-01F8-DC46-B3EE535A434B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5079024" y="5099158"/>
              <a:ext cx="83535" cy="150895"/>
            </a:xfrm>
            <a:custGeom>
              <a:avLst/>
              <a:gdLst>
                <a:gd name="connsiteX0" fmla="*/ 41775 w 83535"/>
                <a:gd name="connsiteY0" fmla="*/ 53204 h 150895"/>
                <a:gd name="connsiteX1" fmla="*/ 79438 w 83535"/>
                <a:gd name="connsiteY1" fmla="*/ 53204 h 150895"/>
                <a:gd name="connsiteX2" fmla="*/ 79438 w 83535"/>
                <a:gd name="connsiteY2" fmla="*/ 44513 h 150895"/>
                <a:gd name="connsiteX3" fmla="*/ 41775 w 83535"/>
                <a:gd name="connsiteY3" fmla="*/ 44513 h 150895"/>
                <a:gd name="connsiteX4" fmla="*/ 41775 w 83535"/>
                <a:gd name="connsiteY4" fmla="*/ 89 h 150895"/>
                <a:gd name="connsiteX5" fmla="*/ 33566 w 83535"/>
                <a:gd name="connsiteY5" fmla="*/ 89 h 150895"/>
                <a:gd name="connsiteX6" fmla="*/ 248 w 83535"/>
                <a:gd name="connsiteY6" fmla="*/ 46444 h 150895"/>
                <a:gd name="connsiteX7" fmla="*/ 248 w 83535"/>
                <a:gd name="connsiteY7" fmla="*/ 53204 h 150895"/>
                <a:gd name="connsiteX8" fmla="*/ 22701 w 83535"/>
                <a:gd name="connsiteY8" fmla="*/ 53204 h 150895"/>
                <a:gd name="connsiteX9" fmla="*/ 22701 w 83535"/>
                <a:gd name="connsiteY9" fmla="*/ 118391 h 150895"/>
                <a:gd name="connsiteX10" fmla="*/ 56502 w 83535"/>
                <a:gd name="connsiteY10" fmla="*/ 150985 h 150895"/>
                <a:gd name="connsiteX11" fmla="*/ 83784 w 83535"/>
                <a:gd name="connsiteY11" fmla="*/ 118150 h 150895"/>
                <a:gd name="connsiteX12" fmla="*/ 83784 w 83535"/>
                <a:gd name="connsiteY12" fmla="*/ 104871 h 150895"/>
                <a:gd name="connsiteX13" fmla="*/ 75575 w 83535"/>
                <a:gd name="connsiteY13" fmla="*/ 104871 h 150895"/>
                <a:gd name="connsiteX14" fmla="*/ 75575 w 83535"/>
                <a:gd name="connsiteY14" fmla="*/ 117908 h 150895"/>
                <a:gd name="connsiteX15" fmla="*/ 58434 w 83535"/>
                <a:gd name="connsiteY15" fmla="*/ 143259 h 150895"/>
                <a:gd name="connsiteX16" fmla="*/ 41775 w 83535"/>
                <a:gd name="connsiteY16" fmla="*/ 118633 h 150895"/>
                <a:gd name="connsiteX17" fmla="*/ 41775 w 83535"/>
                <a:gd name="connsiteY17" fmla="*/ 53204 h 15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535" h="150895">
                  <a:moveTo>
                    <a:pt x="41775" y="53204"/>
                  </a:moveTo>
                  <a:lnTo>
                    <a:pt x="79438" y="53204"/>
                  </a:lnTo>
                  <a:lnTo>
                    <a:pt x="79438" y="44513"/>
                  </a:lnTo>
                  <a:lnTo>
                    <a:pt x="41775" y="44513"/>
                  </a:lnTo>
                  <a:lnTo>
                    <a:pt x="41775" y="89"/>
                  </a:lnTo>
                  <a:lnTo>
                    <a:pt x="33566" y="89"/>
                  </a:lnTo>
                  <a:cubicBezTo>
                    <a:pt x="33325" y="21818"/>
                    <a:pt x="23426" y="45720"/>
                    <a:pt x="248" y="46444"/>
                  </a:cubicBezTo>
                  <a:lnTo>
                    <a:pt x="248" y="53204"/>
                  </a:lnTo>
                  <a:lnTo>
                    <a:pt x="22701" y="53204"/>
                  </a:lnTo>
                  <a:lnTo>
                    <a:pt x="22701" y="118391"/>
                  </a:lnTo>
                  <a:cubicBezTo>
                    <a:pt x="22701" y="145432"/>
                    <a:pt x="42982" y="150985"/>
                    <a:pt x="56502" y="150985"/>
                  </a:cubicBezTo>
                  <a:cubicBezTo>
                    <a:pt x="72678" y="150985"/>
                    <a:pt x="83784" y="137223"/>
                    <a:pt x="83784" y="118150"/>
                  </a:cubicBezTo>
                  <a:lnTo>
                    <a:pt x="83784" y="104871"/>
                  </a:lnTo>
                  <a:lnTo>
                    <a:pt x="75575" y="104871"/>
                  </a:lnTo>
                  <a:lnTo>
                    <a:pt x="75575" y="117908"/>
                  </a:lnTo>
                  <a:cubicBezTo>
                    <a:pt x="75575" y="134326"/>
                    <a:pt x="67849" y="143259"/>
                    <a:pt x="58434" y="143259"/>
                  </a:cubicBezTo>
                  <a:cubicBezTo>
                    <a:pt x="41775" y="143259"/>
                    <a:pt x="41775" y="122979"/>
                    <a:pt x="41775" y="118633"/>
                  </a:cubicBezTo>
                  <a:lnTo>
                    <a:pt x="41775" y="53204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9913CD70-5338-DA2F-3BDD-573EAE1E1563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15189221" y="5139960"/>
              <a:ext cx="103574" cy="110093"/>
            </a:xfrm>
            <a:custGeom>
              <a:avLst/>
              <a:gdLst>
                <a:gd name="connsiteX0" fmla="*/ 97066 w 103574"/>
                <a:gd name="connsiteY0" fmla="*/ 52722 h 110093"/>
                <a:gd name="connsiteX1" fmla="*/ 103826 w 103574"/>
                <a:gd name="connsiteY1" fmla="*/ 47410 h 110093"/>
                <a:gd name="connsiteX2" fmla="*/ 56022 w 103574"/>
                <a:gd name="connsiteY2" fmla="*/ 89 h 110093"/>
                <a:gd name="connsiteX3" fmla="*/ 251 w 103574"/>
                <a:gd name="connsiteY3" fmla="*/ 54894 h 110093"/>
                <a:gd name="connsiteX4" fmla="*/ 59161 w 103574"/>
                <a:gd name="connsiteY4" fmla="*/ 110183 h 110093"/>
                <a:gd name="connsiteX5" fmla="*/ 103826 w 103574"/>
                <a:gd name="connsiteY5" fmla="*/ 78796 h 110093"/>
                <a:gd name="connsiteX6" fmla="*/ 99722 w 103574"/>
                <a:gd name="connsiteY6" fmla="*/ 75416 h 110093"/>
                <a:gd name="connsiteX7" fmla="*/ 95376 w 103574"/>
                <a:gd name="connsiteY7" fmla="*/ 79279 h 110093"/>
                <a:gd name="connsiteX8" fmla="*/ 60851 w 103574"/>
                <a:gd name="connsiteY8" fmla="*/ 102457 h 110093"/>
                <a:gd name="connsiteX9" fmla="*/ 31396 w 103574"/>
                <a:gd name="connsiteY9" fmla="*/ 88212 h 110093"/>
                <a:gd name="connsiteX10" fmla="*/ 22222 w 103574"/>
                <a:gd name="connsiteY10" fmla="*/ 52722 h 110093"/>
                <a:gd name="connsiteX11" fmla="*/ 97066 w 103574"/>
                <a:gd name="connsiteY11" fmla="*/ 52722 h 110093"/>
                <a:gd name="connsiteX12" fmla="*/ 22463 w 103574"/>
                <a:gd name="connsiteY12" fmla="*/ 46444 h 110093"/>
                <a:gd name="connsiteX13" fmla="*/ 56022 w 103574"/>
                <a:gd name="connsiteY13" fmla="*/ 6849 h 110093"/>
                <a:gd name="connsiteX14" fmla="*/ 86926 w 103574"/>
                <a:gd name="connsiteY14" fmla="*/ 46444 h 110093"/>
                <a:gd name="connsiteX15" fmla="*/ 22463 w 103574"/>
                <a:gd name="connsiteY15" fmla="*/ 46444 h 1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574" h="110093">
                  <a:moveTo>
                    <a:pt x="97066" y="52722"/>
                  </a:moveTo>
                  <a:cubicBezTo>
                    <a:pt x="102136" y="52722"/>
                    <a:pt x="103826" y="52722"/>
                    <a:pt x="103826" y="47410"/>
                  </a:cubicBezTo>
                  <a:cubicBezTo>
                    <a:pt x="103826" y="26164"/>
                    <a:pt x="91996" y="89"/>
                    <a:pt x="56022" y="89"/>
                  </a:cubicBezTo>
                  <a:cubicBezTo>
                    <a:pt x="24395" y="89"/>
                    <a:pt x="251" y="25198"/>
                    <a:pt x="251" y="54894"/>
                  </a:cubicBezTo>
                  <a:cubicBezTo>
                    <a:pt x="251" y="85556"/>
                    <a:pt x="27050" y="110183"/>
                    <a:pt x="59161" y="110183"/>
                  </a:cubicBezTo>
                  <a:cubicBezTo>
                    <a:pt x="91754" y="110183"/>
                    <a:pt x="103826" y="84108"/>
                    <a:pt x="103826" y="78796"/>
                  </a:cubicBezTo>
                  <a:cubicBezTo>
                    <a:pt x="103826" y="77831"/>
                    <a:pt x="103343" y="75416"/>
                    <a:pt x="99722" y="75416"/>
                  </a:cubicBezTo>
                  <a:cubicBezTo>
                    <a:pt x="96583" y="75416"/>
                    <a:pt x="96100" y="76865"/>
                    <a:pt x="95376" y="79279"/>
                  </a:cubicBezTo>
                  <a:cubicBezTo>
                    <a:pt x="87891" y="98835"/>
                    <a:pt x="69543" y="102457"/>
                    <a:pt x="60851" y="102457"/>
                  </a:cubicBezTo>
                  <a:cubicBezTo>
                    <a:pt x="49504" y="102457"/>
                    <a:pt x="38639" y="97387"/>
                    <a:pt x="31396" y="88212"/>
                  </a:cubicBezTo>
                  <a:cubicBezTo>
                    <a:pt x="22463" y="76865"/>
                    <a:pt x="22222" y="62137"/>
                    <a:pt x="22222" y="52722"/>
                  </a:cubicBezTo>
                  <a:lnTo>
                    <a:pt x="97066" y="52722"/>
                  </a:lnTo>
                  <a:close/>
                  <a:moveTo>
                    <a:pt x="22463" y="46444"/>
                  </a:moveTo>
                  <a:cubicBezTo>
                    <a:pt x="25119" y="12402"/>
                    <a:pt x="46848" y="6849"/>
                    <a:pt x="56022" y="6849"/>
                  </a:cubicBezTo>
                  <a:cubicBezTo>
                    <a:pt x="85719" y="6849"/>
                    <a:pt x="86684" y="40408"/>
                    <a:pt x="86926" y="46444"/>
                  </a:cubicBezTo>
                  <a:lnTo>
                    <a:pt x="22463" y="46444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C75B3765-0599-D89F-C12F-4B0375D63D9B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15408892" y="5084914"/>
              <a:ext cx="52632" cy="162725"/>
            </a:xfrm>
            <a:custGeom>
              <a:avLst/>
              <a:gdLst>
                <a:gd name="connsiteX0" fmla="*/ 37680 w 52632"/>
                <a:gd name="connsiteY0" fmla="*/ 13851 h 162725"/>
                <a:gd name="connsiteX1" fmla="*/ 23677 w 52632"/>
                <a:gd name="connsiteY1" fmla="*/ 89 h 162725"/>
                <a:gd name="connsiteX2" fmla="*/ 9915 w 52632"/>
                <a:gd name="connsiteY2" fmla="*/ 13851 h 162725"/>
                <a:gd name="connsiteX3" fmla="*/ 23677 w 52632"/>
                <a:gd name="connsiteY3" fmla="*/ 27854 h 162725"/>
                <a:gd name="connsiteX4" fmla="*/ 37680 w 52632"/>
                <a:gd name="connsiteY4" fmla="*/ 13851 h 162725"/>
                <a:gd name="connsiteX5" fmla="*/ 982 w 52632"/>
                <a:gd name="connsiteY5" fmla="*/ 58999 h 162725"/>
                <a:gd name="connsiteX6" fmla="*/ 982 w 52632"/>
                <a:gd name="connsiteY6" fmla="*/ 67690 h 162725"/>
                <a:gd name="connsiteX7" fmla="*/ 18365 w 52632"/>
                <a:gd name="connsiteY7" fmla="*/ 80969 h 162725"/>
                <a:gd name="connsiteX8" fmla="*/ 18365 w 52632"/>
                <a:gd name="connsiteY8" fmla="*/ 143742 h 162725"/>
                <a:gd name="connsiteX9" fmla="*/ 258 w 52632"/>
                <a:gd name="connsiteY9" fmla="*/ 154123 h 162725"/>
                <a:gd name="connsiteX10" fmla="*/ 258 w 52632"/>
                <a:gd name="connsiteY10" fmla="*/ 162815 h 162725"/>
                <a:gd name="connsiteX11" fmla="*/ 27298 w 52632"/>
                <a:gd name="connsiteY11" fmla="*/ 161849 h 162725"/>
                <a:gd name="connsiteX12" fmla="*/ 52890 w 52632"/>
                <a:gd name="connsiteY12" fmla="*/ 162815 h 162725"/>
                <a:gd name="connsiteX13" fmla="*/ 52890 w 52632"/>
                <a:gd name="connsiteY13" fmla="*/ 154123 h 162725"/>
                <a:gd name="connsiteX14" fmla="*/ 36473 w 52632"/>
                <a:gd name="connsiteY14" fmla="*/ 143983 h 162725"/>
                <a:gd name="connsiteX15" fmla="*/ 36473 w 52632"/>
                <a:gd name="connsiteY15" fmla="*/ 56343 h 162725"/>
                <a:gd name="connsiteX16" fmla="*/ 982 w 52632"/>
                <a:gd name="connsiteY16" fmla="*/ 58999 h 16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32" h="162725">
                  <a:moveTo>
                    <a:pt x="37680" y="13851"/>
                  </a:moveTo>
                  <a:cubicBezTo>
                    <a:pt x="37680" y="6849"/>
                    <a:pt x="31885" y="89"/>
                    <a:pt x="23677" y="89"/>
                  </a:cubicBezTo>
                  <a:cubicBezTo>
                    <a:pt x="16434" y="89"/>
                    <a:pt x="9915" y="5884"/>
                    <a:pt x="9915" y="13851"/>
                  </a:cubicBezTo>
                  <a:cubicBezTo>
                    <a:pt x="9915" y="22542"/>
                    <a:pt x="16916" y="27854"/>
                    <a:pt x="23677" y="27854"/>
                  </a:cubicBezTo>
                  <a:cubicBezTo>
                    <a:pt x="31402" y="27854"/>
                    <a:pt x="37680" y="21818"/>
                    <a:pt x="37680" y="13851"/>
                  </a:cubicBezTo>
                  <a:close/>
                  <a:moveTo>
                    <a:pt x="982" y="58999"/>
                  </a:moveTo>
                  <a:lnTo>
                    <a:pt x="982" y="67690"/>
                  </a:lnTo>
                  <a:cubicBezTo>
                    <a:pt x="16192" y="67690"/>
                    <a:pt x="18365" y="69139"/>
                    <a:pt x="18365" y="80969"/>
                  </a:cubicBezTo>
                  <a:lnTo>
                    <a:pt x="18365" y="143742"/>
                  </a:lnTo>
                  <a:cubicBezTo>
                    <a:pt x="18365" y="154123"/>
                    <a:pt x="15951" y="154123"/>
                    <a:pt x="258" y="154123"/>
                  </a:cubicBezTo>
                  <a:lnTo>
                    <a:pt x="258" y="162815"/>
                  </a:lnTo>
                  <a:cubicBezTo>
                    <a:pt x="740" y="162815"/>
                    <a:pt x="17641" y="161849"/>
                    <a:pt x="27298" y="161849"/>
                  </a:cubicBezTo>
                  <a:cubicBezTo>
                    <a:pt x="35748" y="161849"/>
                    <a:pt x="44440" y="162091"/>
                    <a:pt x="52890" y="162815"/>
                  </a:cubicBezTo>
                  <a:lnTo>
                    <a:pt x="52890" y="154123"/>
                  </a:lnTo>
                  <a:cubicBezTo>
                    <a:pt x="38887" y="154123"/>
                    <a:pt x="36473" y="154123"/>
                    <a:pt x="36473" y="143983"/>
                  </a:cubicBezTo>
                  <a:lnTo>
                    <a:pt x="36473" y="56343"/>
                  </a:lnTo>
                  <a:lnTo>
                    <a:pt x="982" y="58999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A0F1B8B1-86BA-733A-287C-DD03ABACB748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5484560" y="5080085"/>
              <a:ext cx="129166" cy="169968"/>
            </a:xfrm>
            <a:custGeom>
              <a:avLst/>
              <a:gdLst>
                <a:gd name="connsiteX0" fmla="*/ 75104 w 129166"/>
                <a:gd name="connsiteY0" fmla="*/ 2745 h 169968"/>
                <a:gd name="connsiteX1" fmla="*/ 75104 w 129166"/>
                <a:gd name="connsiteY1" fmla="*/ 11437 h 169968"/>
                <a:gd name="connsiteX2" fmla="*/ 93211 w 129166"/>
                <a:gd name="connsiteY2" fmla="*/ 24957 h 169968"/>
                <a:gd name="connsiteX3" fmla="*/ 93211 w 129166"/>
                <a:gd name="connsiteY3" fmla="*/ 74933 h 169968"/>
                <a:gd name="connsiteX4" fmla="*/ 59411 w 129166"/>
                <a:gd name="connsiteY4" fmla="*/ 61172 h 169968"/>
                <a:gd name="connsiteX5" fmla="*/ 260 w 129166"/>
                <a:gd name="connsiteY5" fmla="*/ 115736 h 169968"/>
                <a:gd name="connsiteX6" fmla="*/ 56514 w 129166"/>
                <a:gd name="connsiteY6" fmla="*/ 170058 h 169968"/>
                <a:gd name="connsiteX7" fmla="*/ 92246 w 129166"/>
                <a:gd name="connsiteY7" fmla="*/ 155089 h 169968"/>
                <a:gd name="connsiteX8" fmla="*/ 92246 w 129166"/>
                <a:gd name="connsiteY8" fmla="*/ 170058 h 169968"/>
                <a:gd name="connsiteX9" fmla="*/ 129426 w 129166"/>
                <a:gd name="connsiteY9" fmla="*/ 167644 h 169968"/>
                <a:gd name="connsiteX10" fmla="*/ 129426 w 129166"/>
                <a:gd name="connsiteY10" fmla="*/ 158952 h 169968"/>
                <a:gd name="connsiteX11" fmla="*/ 111319 w 129166"/>
                <a:gd name="connsiteY11" fmla="*/ 145432 h 169968"/>
                <a:gd name="connsiteX12" fmla="*/ 111319 w 129166"/>
                <a:gd name="connsiteY12" fmla="*/ 89 h 169968"/>
                <a:gd name="connsiteX13" fmla="*/ 75104 w 129166"/>
                <a:gd name="connsiteY13" fmla="*/ 2745 h 169968"/>
                <a:gd name="connsiteX14" fmla="*/ 92246 w 129166"/>
                <a:gd name="connsiteY14" fmla="*/ 142293 h 169968"/>
                <a:gd name="connsiteX15" fmla="*/ 57962 w 129166"/>
                <a:gd name="connsiteY15" fmla="*/ 163298 h 169968"/>
                <a:gd name="connsiteX16" fmla="*/ 29956 w 129166"/>
                <a:gd name="connsiteY16" fmla="*/ 148329 h 169968"/>
                <a:gd name="connsiteX17" fmla="*/ 22230 w 129166"/>
                <a:gd name="connsiteY17" fmla="*/ 115977 h 169968"/>
                <a:gd name="connsiteX18" fmla="*/ 32129 w 129166"/>
                <a:gd name="connsiteY18" fmla="*/ 80969 h 169968"/>
                <a:gd name="connsiteX19" fmla="*/ 60618 w 129166"/>
                <a:gd name="connsiteY19" fmla="*/ 67932 h 169968"/>
                <a:gd name="connsiteX20" fmla="*/ 89349 w 129166"/>
                <a:gd name="connsiteY20" fmla="*/ 81935 h 169968"/>
                <a:gd name="connsiteX21" fmla="*/ 92246 w 129166"/>
                <a:gd name="connsiteY21" fmla="*/ 90627 h 169968"/>
                <a:gd name="connsiteX22" fmla="*/ 92246 w 129166"/>
                <a:gd name="connsiteY22" fmla="*/ 142293 h 16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9166" h="169968">
                  <a:moveTo>
                    <a:pt x="75104" y="2745"/>
                  </a:moveTo>
                  <a:lnTo>
                    <a:pt x="75104" y="11437"/>
                  </a:lnTo>
                  <a:cubicBezTo>
                    <a:pt x="91280" y="11437"/>
                    <a:pt x="93211" y="13127"/>
                    <a:pt x="93211" y="24957"/>
                  </a:cubicBezTo>
                  <a:lnTo>
                    <a:pt x="93211" y="74933"/>
                  </a:lnTo>
                  <a:cubicBezTo>
                    <a:pt x="84278" y="66242"/>
                    <a:pt x="72690" y="61172"/>
                    <a:pt x="59411" y="61172"/>
                  </a:cubicBezTo>
                  <a:cubicBezTo>
                    <a:pt x="27300" y="61172"/>
                    <a:pt x="260" y="85315"/>
                    <a:pt x="260" y="115736"/>
                  </a:cubicBezTo>
                  <a:cubicBezTo>
                    <a:pt x="260" y="145915"/>
                    <a:pt x="25852" y="170058"/>
                    <a:pt x="56514" y="170058"/>
                  </a:cubicBezTo>
                  <a:cubicBezTo>
                    <a:pt x="76311" y="170058"/>
                    <a:pt x="88141" y="159435"/>
                    <a:pt x="92246" y="155089"/>
                  </a:cubicBezTo>
                  <a:lnTo>
                    <a:pt x="92246" y="170058"/>
                  </a:lnTo>
                  <a:lnTo>
                    <a:pt x="129426" y="167644"/>
                  </a:lnTo>
                  <a:lnTo>
                    <a:pt x="129426" y="158952"/>
                  </a:lnTo>
                  <a:cubicBezTo>
                    <a:pt x="113250" y="158952"/>
                    <a:pt x="111319" y="157262"/>
                    <a:pt x="111319" y="145432"/>
                  </a:cubicBezTo>
                  <a:lnTo>
                    <a:pt x="111319" y="89"/>
                  </a:lnTo>
                  <a:lnTo>
                    <a:pt x="75104" y="2745"/>
                  </a:lnTo>
                  <a:close/>
                  <a:moveTo>
                    <a:pt x="92246" y="142293"/>
                  </a:moveTo>
                  <a:cubicBezTo>
                    <a:pt x="85969" y="153640"/>
                    <a:pt x="73655" y="163298"/>
                    <a:pt x="57962" y="163298"/>
                  </a:cubicBezTo>
                  <a:cubicBezTo>
                    <a:pt x="44442" y="163298"/>
                    <a:pt x="34785" y="155331"/>
                    <a:pt x="29956" y="148329"/>
                  </a:cubicBezTo>
                  <a:cubicBezTo>
                    <a:pt x="25127" y="141086"/>
                    <a:pt x="22230" y="131429"/>
                    <a:pt x="22230" y="115977"/>
                  </a:cubicBezTo>
                  <a:cubicBezTo>
                    <a:pt x="22230" y="110424"/>
                    <a:pt x="22230" y="92317"/>
                    <a:pt x="32129" y="80969"/>
                  </a:cubicBezTo>
                  <a:cubicBezTo>
                    <a:pt x="41786" y="70105"/>
                    <a:pt x="53616" y="67932"/>
                    <a:pt x="60618" y="67932"/>
                  </a:cubicBezTo>
                  <a:cubicBezTo>
                    <a:pt x="72207" y="67932"/>
                    <a:pt x="82588" y="73243"/>
                    <a:pt x="89349" y="81935"/>
                  </a:cubicBezTo>
                  <a:cubicBezTo>
                    <a:pt x="92246" y="85798"/>
                    <a:pt x="92246" y="86039"/>
                    <a:pt x="92246" y="90627"/>
                  </a:cubicBezTo>
                  <a:lnTo>
                    <a:pt x="92246" y="142293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99D1D6C0-B4EF-2F6E-A1FC-230B686FA204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15675099" y="5079119"/>
              <a:ext cx="49735" cy="46355"/>
            </a:xfrm>
            <a:custGeom>
              <a:avLst/>
              <a:gdLst>
                <a:gd name="connsiteX0" fmla="*/ 5817 w 49735"/>
                <a:gd name="connsiteY0" fmla="*/ 46444 h 46355"/>
                <a:gd name="connsiteX1" fmla="*/ 43963 w 49735"/>
                <a:gd name="connsiteY1" fmla="*/ 18921 h 46355"/>
                <a:gd name="connsiteX2" fmla="*/ 49999 w 49735"/>
                <a:gd name="connsiteY2" fmla="*/ 9988 h 46355"/>
                <a:gd name="connsiteX3" fmla="*/ 40100 w 49735"/>
                <a:gd name="connsiteY3" fmla="*/ 89 h 46355"/>
                <a:gd name="connsiteX4" fmla="*/ 31892 w 49735"/>
                <a:gd name="connsiteY4" fmla="*/ 4918 h 46355"/>
                <a:gd name="connsiteX5" fmla="*/ 264 w 49735"/>
                <a:gd name="connsiteY5" fmla="*/ 40167 h 46355"/>
                <a:gd name="connsiteX6" fmla="*/ 5817 w 49735"/>
                <a:gd name="connsiteY6" fmla="*/ 46444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35" h="46355">
                  <a:moveTo>
                    <a:pt x="5817" y="46444"/>
                  </a:moveTo>
                  <a:cubicBezTo>
                    <a:pt x="24649" y="32683"/>
                    <a:pt x="39376" y="22542"/>
                    <a:pt x="43963" y="18921"/>
                  </a:cubicBezTo>
                  <a:cubicBezTo>
                    <a:pt x="47826" y="16265"/>
                    <a:pt x="49999" y="14575"/>
                    <a:pt x="49999" y="9988"/>
                  </a:cubicBezTo>
                  <a:cubicBezTo>
                    <a:pt x="49999" y="5401"/>
                    <a:pt x="45895" y="89"/>
                    <a:pt x="40100" y="89"/>
                  </a:cubicBezTo>
                  <a:cubicBezTo>
                    <a:pt x="36238" y="89"/>
                    <a:pt x="34306" y="2262"/>
                    <a:pt x="31892" y="4918"/>
                  </a:cubicBezTo>
                  <a:lnTo>
                    <a:pt x="264" y="40167"/>
                  </a:lnTo>
                  <a:lnTo>
                    <a:pt x="5817" y="46444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7D4F664B-6E06-1B78-BCFF-05691264269D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15635204" y="5139960"/>
              <a:ext cx="103574" cy="110093"/>
            </a:xfrm>
            <a:custGeom>
              <a:avLst/>
              <a:gdLst>
                <a:gd name="connsiteX0" fmla="*/ 97079 w 103574"/>
                <a:gd name="connsiteY0" fmla="*/ 52722 h 110093"/>
                <a:gd name="connsiteX1" fmla="*/ 103839 w 103574"/>
                <a:gd name="connsiteY1" fmla="*/ 47410 h 110093"/>
                <a:gd name="connsiteX2" fmla="*/ 56035 w 103574"/>
                <a:gd name="connsiteY2" fmla="*/ 89 h 110093"/>
                <a:gd name="connsiteX3" fmla="*/ 264 w 103574"/>
                <a:gd name="connsiteY3" fmla="*/ 54894 h 110093"/>
                <a:gd name="connsiteX4" fmla="*/ 59174 w 103574"/>
                <a:gd name="connsiteY4" fmla="*/ 110183 h 110093"/>
                <a:gd name="connsiteX5" fmla="*/ 103839 w 103574"/>
                <a:gd name="connsiteY5" fmla="*/ 78796 h 110093"/>
                <a:gd name="connsiteX6" fmla="*/ 99735 w 103574"/>
                <a:gd name="connsiteY6" fmla="*/ 75416 h 110093"/>
                <a:gd name="connsiteX7" fmla="*/ 95389 w 103574"/>
                <a:gd name="connsiteY7" fmla="*/ 79279 h 110093"/>
                <a:gd name="connsiteX8" fmla="*/ 60864 w 103574"/>
                <a:gd name="connsiteY8" fmla="*/ 102457 h 110093"/>
                <a:gd name="connsiteX9" fmla="*/ 31409 w 103574"/>
                <a:gd name="connsiteY9" fmla="*/ 88212 h 110093"/>
                <a:gd name="connsiteX10" fmla="*/ 22235 w 103574"/>
                <a:gd name="connsiteY10" fmla="*/ 52722 h 110093"/>
                <a:gd name="connsiteX11" fmla="*/ 97079 w 103574"/>
                <a:gd name="connsiteY11" fmla="*/ 52722 h 110093"/>
                <a:gd name="connsiteX12" fmla="*/ 22476 w 103574"/>
                <a:gd name="connsiteY12" fmla="*/ 46444 h 110093"/>
                <a:gd name="connsiteX13" fmla="*/ 56035 w 103574"/>
                <a:gd name="connsiteY13" fmla="*/ 6849 h 110093"/>
                <a:gd name="connsiteX14" fmla="*/ 86939 w 103574"/>
                <a:gd name="connsiteY14" fmla="*/ 46444 h 110093"/>
                <a:gd name="connsiteX15" fmla="*/ 22476 w 103574"/>
                <a:gd name="connsiteY15" fmla="*/ 46444 h 1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574" h="110093">
                  <a:moveTo>
                    <a:pt x="97079" y="52722"/>
                  </a:moveTo>
                  <a:cubicBezTo>
                    <a:pt x="102149" y="52722"/>
                    <a:pt x="103839" y="52722"/>
                    <a:pt x="103839" y="47410"/>
                  </a:cubicBezTo>
                  <a:cubicBezTo>
                    <a:pt x="103839" y="26164"/>
                    <a:pt x="92009" y="89"/>
                    <a:pt x="56035" y="89"/>
                  </a:cubicBezTo>
                  <a:cubicBezTo>
                    <a:pt x="24408" y="89"/>
                    <a:pt x="264" y="25198"/>
                    <a:pt x="264" y="54894"/>
                  </a:cubicBezTo>
                  <a:cubicBezTo>
                    <a:pt x="264" y="85556"/>
                    <a:pt x="27063" y="110183"/>
                    <a:pt x="59174" y="110183"/>
                  </a:cubicBezTo>
                  <a:cubicBezTo>
                    <a:pt x="91767" y="110183"/>
                    <a:pt x="103839" y="84108"/>
                    <a:pt x="103839" y="78796"/>
                  </a:cubicBezTo>
                  <a:cubicBezTo>
                    <a:pt x="103839" y="77831"/>
                    <a:pt x="103356" y="75416"/>
                    <a:pt x="99735" y="75416"/>
                  </a:cubicBezTo>
                  <a:cubicBezTo>
                    <a:pt x="96596" y="75416"/>
                    <a:pt x="96113" y="76865"/>
                    <a:pt x="95389" y="79279"/>
                  </a:cubicBezTo>
                  <a:cubicBezTo>
                    <a:pt x="87904" y="98835"/>
                    <a:pt x="69555" y="102457"/>
                    <a:pt x="60864" y="102457"/>
                  </a:cubicBezTo>
                  <a:cubicBezTo>
                    <a:pt x="49517" y="102457"/>
                    <a:pt x="38652" y="97387"/>
                    <a:pt x="31409" y="88212"/>
                  </a:cubicBezTo>
                  <a:cubicBezTo>
                    <a:pt x="22476" y="76865"/>
                    <a:pt x="22235" y="62137"/>
                    <a:pt x="22235" y="52722"/>
                  </a:cubicBezTo>
                  <a:lnTo>
                    <a:pt x="97079" y="52722"/>
                  </a:lnTo>
                  <a:close/>
                  <a:moveTo>
                    <a:pt x="22476" y="46444"/>
                  </a:moveTo>
                  <a:cubicBezTo>
                    <a:pt x="25132" y="12402"/>
                    <a:pt x="46861" y="6849"/>
                    <a:pt x="56035" y="6849"/>
                  </a:cubicBezTo>
                  <a:cubicBezTo>
                    <a:pt x="85731" y="6849"/>
                    <a:pt x="86697" y="40408"/>
                    <a:pt x="86939" y="46444"/>
                  </a:cubicBezTo>
                  <a:lnTo>
                    <a:pt x="22476" y="46444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CACD76CA-B0BB-9D21-0B01-2441BFBE5BF4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15761700" y="5139960"/>
              <a:ext cx="120474" cy="110093"/>
            </a:xfrm>
            <a:custGeom>
              <a:avLst/>
              <a:gdLst>
                <a:gd name="connsiteX0" fmla="*/ 94668 w 120474"/>
                <a:gd name="connsiteY0" fmla="*/ 43064 h 110093"/>
                <a:gd name="connsiteX1" fmla="*/ 83562 w 120474"/>
                <a:gd name="connsiteY1" fmla="*/ 12161 h 110093"/>
                <a:gd name="connsiteX2" fmla="*/ 47830 w 120474"/>
                <a:gd name="connsiteY2" fmla="*/ 89 h 110093"/>
                <a:gd name="connsiteX3" fmla="*/ 8718 w 120474"/>
                <a:gd name="connsiteY3" fmla="*/ 23508 h 110093"/>
                <a:gd name="connsiteX4" fmla="*/ 20307 w 120474"/>
                <a:gd name="connsiteY4" fmla="*/ 35338 h 110093"/>
                <a:gd name="connsiteX5" fmla="*/ 31654 w 120474"/>
                <a:gd name="connsiteY5" fmla="*/ 23991 h 110093"/>
                <a:gd name="connsiteX6" fmla="*/ 23204 w 120474"/>
                <a:gd name="connsiteY6" fmla="*/ 12885 h 110093"/>
                <a:gd name="connsiteX7" fmla="*/ 47347 w 120474"/>
                <a:gd name="connsiteY7" fmla="*/ 6849 h 110093"/>
                <a:gd name="connsiteX8" fmla="*/ 75595 w 120474"/>
                <a:gd name="connsiteY8" fmla="*/ 36063 h 110093"/>
                <a:gd name="connsiteX9" fmla="*/ 75595 w 120474"/>
                <a:gd name="connsiteY9" fmla="*/ 43547 h 110093"/>
                <a:gd name="connsiteX10" fmla="*/ 28757 w 120474"/>
                <a:gd name="connsiteY10" fmla="*/ 51273 h 110093"/>
                <a:gd name="connsiteX11" fmla="*/ 268 w 120474"/>
                <a:gd name="connsiteY11" fmla="*/ 83384 h 110093"/>
                <a:gd name="connsiteX12" fmla="*/ 42519 w 120474"/>
                <a:gd name="connsiteY12" fmla="*/ 110183 h 110093"/>
                <a:gd name="connsiteX13" fmla="*/ 78251 w 120474"/>
                <a:gd name="connsiteY13" fmla="*/ 89902 h 110093"/>
                <a:gd name="connsiteX14" fmla="*/ 96841 w 120474"/>
                <a:gd name="connsiteY14" fmla="*/ 108975 h 110093"/>
                <a:gd name="connsiteX15" fmla="*/ 120743 w 120474"/>
                <a:gd name="connsiteY15" fmla="*/ 86039 h 110093"/>
                <a:gd name="connsiteX16" fmla="*/ 120743 w 120474"/>
                <a:gd name="connsiteY16" fmla="*/ 72760 h 110093"/>
                <a:gd name="connsiteX17" fmla="*/ 112534 w 120474"/>
                <a:gd name="connsiteY17" fmla="*/ 72760 h 110093"/>
                <a:gd name="connsiteX18" fmla="*/ 112534 w 120474"/>
                <a:gd name="connsiteY18" fmla="*/ 85798 h 110093"/>
                <a:gd name="connsiteX19" fmla="*/ 103601 w 120474"/>
                <a:gd name="connsiteY19" fmla="*/ 99801 h 110093"/>
                <a:gd name="connsiteX20" fmla="*/ 94668 w 120474"/>
                <a:gd name="connsiteY20" fmla="*/ 85315 h 110093"/>
                <a:gd name="connsiteX21" fmla="*/ 94668 w 120474"/>
                <a:gd name="connsiteY21" fmla="*/ 43064 h 110093"/>
                <a:gd name="connsiteX22" fmla="*/ 75595 w 120474"/>
                <a:gd name="connsiteY22" fmla="*/ 73726 h 110093"/>
                <a:gd name="connsiteX23" fmla="*/ 44450 w 120474"/>
                <a:gd name="connsiteY23" fmla="*/ 103422 h 110093"/>
                <a:gd name="connsiteX24" fmla="*/ 20548 w 120474"/>
                <a:gd name="connsiteY24" fmla="*/ 83384 h 110093"/>
                <a:gd name="connsiteX25" fmla="*/ 75595 w 120474"/>
                <a:gd name="connsiteY25" fmla="*/ 49824 h 110093"/>
                <a:gd name="connsiteX26" fmla="*/ 75595 w 120474"/>
                <a:gd name="connsiteY26" fmla="*/ 73726 h 1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474" h="110093">
                  <a:moveTo>
                    <a:pt x="94668" y="43064"/>
                  </a:moveTo>
                  <a:cubicBezTo>
                    <a:pt x="94668" y="30268"/>
                    <a:pt x="94668" y="21094"/>
                    <a:pt x="83562" y="12161"/>
                  </a:cubicBezTo>
                  <a:cubicBezTo>
                    <a:pt x="73663" y="3952"/>
                    <a:pt x="62075" y="89"/>
                    <a:pt x="47830" y="89"/>
                  </a:cubicBezTo>
                  <a:cubicBezTo>
                    <a:pt x="24894" y="89"/>
                    <a:pt x="8718" y="8781"/>
                    <a:pt x="8718" y="23508"/>
                  </a:cubicBezTo>
                  <a:cubicBezTo>
                    <a:pt x="8718" y="31234"/>
                    <a:pt x="14029" y="35338"/>
                    <a:pt x="20307" y="35338"/>
                  </a:cubicBezTo>
                  <a:cubicBezTo>
                    <a:pt x="26825" y="35338"/>
                    <a:pt x="31654" y="30510"/>
                    <a:pt x="31654" y="23991"/>
                  </a:cubicBezTo>
                  <a:cubicBezTo>
                    <a:pt x="31654" y="19887"/>
                    <a:pt x="29723" y="14817"/>
                    <a:pt x="23204" y="12885"/>
                  </a:cubicBezTo>
                  <a:cubicBezTo>
                    <a:pt x="31895" y="6849"/>
                    <a:pt x="45899" y="6849"/>
                    <a:pt x="47347" y="6849"/>
                  </a:cubicBezTo>
                  <a:cubicBezTo>
                    <a:pt x="60867" y="6849"/>
                    <a:pt x="75595" y="15782"/>
                    <a:pt x="75595" y="36063"/>
                  </a:cubicBezTo>
                  <a:lnTo>
                    <a:pt x="75595" y="43547"/>
                  </a:lnTo>
                  <a:cubicBezTo>
                    <a:pt x="62316" y="44030"/>
                    <a:pt x="46381" y="44754"/>
                    <a:pt x="28757" y="51273"/>
                  </a:cubicBezTo>
                  <a:cubicBezTo>
                    <a:pt x="7028" y="59240"/>
                    <a:pt x="268" y="72519"/>
                    <a:pt x="268" y="83384"/>
                  </a:cubicBezTo>
                  <a:cubicBezTo>
                    <a:pt x="268" y="104147"/>
                    <a:pt x="25377" y="110183"/>
                    <a:pt x="42519" y="110183"/>
                  </a:cubicBezTo>
                  <a:cubicBezTo>
                    <a:pt x="61833" y="110183"/>
                    <a:pt x="73181" y="99318"/>
                    <a:pt x="78251" y="89902"/>
                  </a:cubicBezTo>
                  <a:cubicBezTo>
                    <a:pt x="79216" y="99801"/>
                    <a:pt x="85735" y="108975"/>
                    <a:pt x="96841" y="108975"/>
                  </a:cubicBezTo>
                  <a:cubicBezTo>
                    <a:pt x="97324" y="108975"/>
                    <a:pt x="120743" y="108975"/>
                    <a:pt x="120743" y="86039"/>
                  </a:cubicBezTo>
                  <a:lnTo>
                    <a:pt x="120743" y="72760"/>
                  </a:lnTo>
                  <a:lnTo>
                    <a:pt x="112534" y="72760"/>
                  </a:lnTo>
                  <a:lnTo>
                    <a:pt x="112534" y="85798"/>
                  </a:lnTo>
                  <a:cubicBezTo>
                    <a:pt x="112534" y="88212"/>
                    <a:pt x="112534" y="99801"/>
                    <a:pt x="103601" y="99801"/>
                  </a:cubicBezTo>
                  <a:cubicBezTo>
                    <a:pt x="94668" y="99801"/>
                    <a:pt x="94668" y="88454"/>
                    <a:pt x="94668" y="85315"/>
                  </a:cubicBezTo>
                  <a:lnTo>
                    <a:pt x="94668" y="43064"/>
                  </a:lnTo>
                  <a:close/>
                  <a:moveTo>
                    <a:pt x="75595" y="73726"/>
                  </a:moveTo>
                  <a:cubicBezTo>
                    <a:pt x="75595" y="96904"/>
                    <a:pt x="55314" y="103422"/>
                    <a:pt x="44450" y="103422"/>
                  </a:cubicBezTo>
                  <a:cubicBezTo>
                    <a:pt x="32137" y="103422"/>
                    <a:pt x="20548" y="95214"/>
                    <a:pt x="20548" y="83384"/>
                  </a:cubicBezTo>
                  <a:cubicBezTo>
                    <a:pt x="20548" y="70105"/>
                    <a:pt x="32137" y="51514"/>
                    <a:pt x="75595" y="49824"/>
                  </a:cubicBezTo>
                  <a:lnTo>
                    <a:pt x="75595" y="73726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81E9B990-F148-0605-D106-BC5C10AC193A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15899425" y="5080085"/>
              <a:ext cx="54322" cy="167554"/>
            </a:xfrm>
            <a:custGeom>
              <a:avLst/>
              <a:gdLst>
                <a:gd name="connsiteX0" fmla="*/ 36487 w 54322"/>
                <a:gd name="connsiteY0" fmla="*/ 89 h 167554"/>
                <a:gd name="connsiteX1" fmla="*/ 272 w 54322"/>
                <a:gd name="connsiteY1" fmla="*/ 2745 h 167554"/>
                <a:gd name="connsiteX2" fmla="*/ 272 w 54322"/>
                <a:gd name="connsiteY2" fmla="*/ 11437 h 167554"/>
                <a:gd name="connsiteX3" fmla="*/ 18379 w 54322"/>
                <a:gd name="connsiteY3" fmla="*/ 24957 h 167554"/>
                <a:gd name="connsiteX4" fmla="*/ 18379 w 54322"/>
                <a:gd name="connsiteY4" fmla="*/ 148570 h 167554"/>
                <a:gd name="connsiteX5" fmla="*/ 272 w 54322"/>
                <a:gd name="connsiteY5" fmla="*/ 158952 h 167554"/>
                <a:gd name="connsiteX6" fmla="*/ 272 w 54322"/>
                <a:gd name="connsiteY6" fmla="*/ 167644 h 167554"/>
                <a:gd name="connsiteX7" fmla="*/ 27312 w 54322"/>
                <a:gd name="connsiteY7" fmla="*/ 166678 h 167554"/>
                <a:gd name="connsiteX8" fmla="*/ 54594 w 54322"/>
                <a:gd name="connsiteY8" fmla="*/ 167644 h 167554"/>
                <a:gd name="connsiteX9" fmla="*/ 54594 w 54322"/>
                <a:gd name="connsiteY9" fmla="*/ 158952 h 167554"/>
                <a:gd name="connsiteX10" fmla="*/ 36487 w 54322"/>
                <a:gd name="connsiteY10" fmla="*/ 148570 h 167554"/>
                <a:gd name="connsiteX11" fmla="*/ 36487 w 54322"/>
                <a:gd name="connsiteY11" fmla="*/ 89 h 1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2" h="167554">
                  <a:moveTo>
                    <a:pt x="36487" y="89"/>
                  </a:moveTo>
                  <a:lnTo>
                    <a:pt x="272" y="2745"/>
                  </a:lnTo>
                  <a:lnTo>
                    <a:pt x="272" y="11437"/>
                  </a:lnTo>
                  <a:cubicBezTo>
                    <a:pt x="16448" y="11437"/>
                    <a:pt x="18379" y="13127"/>
                    <a:pt x="18379" y="24957"/>
                  </a:cubicBezTo>
                  <a:lnTo>
                    <a:pt x="18379" y="148570"/>
                  </a:lnTo>
                  <a:cubicBezTo>
                    <a:pt x="18379" y="158952"/>
                    <a:pt x="15965" y="158952"/>
                    <a:pt x="272" y="158952"/>
                  </a:cubicBezTo>
                  <a:lnTo>
                    <a:pt x="272" y="167644"/>
                  </a:lnTo>
                  <a:cubicBezTo>
                    <a:pt x="755" y="167644"/>
                    <a:pt x="17655" y="166678"/>
                    <a:pt x="27312" y="166678"/>
                  </a:cubicBezTo>
                  <a:cubicBezTo>
                    <a:pt x="36487" y="166678"/>
                    <a:pt x="45420" y="166919"/>
                    <a:pt x="54594" y="167644"/>
                  </a:cubicBezTo>
                  <a:lnTo>
                    <a:pt x="54594" y="158952"/>
                  </a:lnTo>
                  <a:cubicBezTo>
                    <a:pt x="38901" y="158952"/>
                    <a:pt x="36487" y="158952"/>
                    <a:pt x="36487" y="148570"/>
                  </a:cubicBezTo>
                  <a:lnTo>
                    <a:pt x="36487" y="89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AD82860C-0315-B671-7150-B902D0816448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15973403" y="5139960"/>
              <a:ext cx="103574" cy="110093"/>
            </a:xfrm>
            <a:custGeom>
              <a:avLst/>
              <a:gdLst>
                <a:gd name="connsiteX0" fmla="*/ 97089 w 103574"/>
                <a:gd name="connsiteY0" fmla="*/ 52722 h 110093"/>
                <a:gd name="connsiteX1" fmla="*/ 103849 w 103574"/>
                <a:gd name="connsiteY1" fmla="*/ 47410 h 110093"/>
                <a:gd name="connsiteX2" fmla="*/ 56045 w 103574"/>
                <a:gd name="connsiteY2" fmla="*/ 89 h 110093"/>
                <a:gd name="connsiteX3" fmla="*/ 274 w 103574"/>
                <a:gd name="connsiteY3" fmla="*/ 54894 h 110093"/>
                <a:gd name="connsiteX4" fmla="*/ 59184 w 103574"/>
                <a:gd name="connsiteY4" fmla="*/ 110183 h 110093"/>
                <a:gd name="connsiteX5" fmla="*/ 103849 w 103574"/>
                <a:gd name="connsiteY5" fmla="*/ 78796 h 110093"/>
                <a:gd name="connsiteX6" fmla="*/ 99744 w 103574"/>
                <a:gd name="connsiteY6" fmla="*/ 75416 h 110093"/>
                <a:gd name="connsiteX7" fmla="*/ 95399 w 103574"/>
                <a:gd name="connsiteY7" fmla="*/ 79279 h 110093"/>
                <a:gd name="connsiteX8" fmla="*/ 60874 w 103574"/>
                <a:gd name="connsiteY8" fmla="*/ 102457 h 110093"/>
                <a:gd name="connsiteX9" fmla="*/ 31419 w 103574"/>
                <a:gd name="connsiteY9" fmla="*/ 88212 h 110093"/>
                <a:gd name="connsiteX10" fmla="*/ 22244 w 103574"/>
                <a:gd name="connsiteY10" fmla="*/ 52722 h 110093"/>
                <a:gd name="connsiteX11" fmla="*/ 97089 w 103574"/>
                <a:gd name="connsiteY11" fmla="*/ 52722 h 110093"/>
                <a:gd name="connsiteX12" fmla="*/ 22486 w 103574"/>
                <a:gd name="connsiteY12" fmla="*/ 46444 h 110093"/>
                <a:gd name="connsiteX13" fmla="*/ 56045 w 103574"/>
                <a:gd name="connsiteY13" fmla="*/ 6849 h 110093"/>
                <a:gd name="connsiteX14" fmla="*/ 86948 w 103574"/>
                <a:gd name="connsiteY14" fmla="*/ 46444 h 110093"/>
                <a:gd name="connsiteX15" fmla="*/ 22486 w 103574"/>
                <a:gd name="connsiteY15" fmla="*/ 46444 h 1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574" h="110093">
                  <a:moveTo>
                    <a:pt x="97089" y="52722"/>
                  </a:moveTo>
                  <a:cubicBezTo>
                    <a:pt x="102159" y="52722"/>
                    <a:pt x="103849" y="52722"/>
                    <a:pt x="103849" y="47410"/>
                  </a:cubicBezTo>
                  <a:cubicBezTo>
                    <a:pt x="103849" y="26164"/>
                    <a:pt x="92018" y="89"/>
                    <a:pt x="56045" y="89"/>
                  </a:cubicBezTo>
                  <a:cubicBezTo>
                    <a:pt x="24417" y="89"/>
                    <a:pt x="274" y="25198"/>
                    <a:pt x="274" y="54894"/>
                  </a:cubicBezTo>
                  <a:cubicBezTo>
                    <a:pt x="274" y="85556"/>
                    <a:pt x="27073" y="110183"/>
                    <a:pt x="59184" y="110183"/>
                  </a:cubicBezTo>
                  <a:cubicBezTo>
                    <a:pt x="91777" y="110183"/>
                    <a:pt x="103849" y="84108"/>
                    <a:pt x="103849" y="78796"/>
                  </a:cubicBezTo>
                  <a:cubicBezTo>
                    <a:pt x="103849" y="77831"/>
                    <a:pt x="103366" y="75416"/>
                    <a:pt x="99744" y="75416"/>
                  </a:cubicBezTo>
                  <a:cubicBezTo>
                    <a:pt x="96606" y="75416"/>
                    <a:pt x="96123" y="76865"/>
                    <a:pt x="95399" y="79279"/>
                  </a:cubicBezTo>
                  <a:cubicBezTo>
                    <a:pt x="87914" y="98835"/>
                    <a:pt x="69565" y="102457"/>
                    <a:pt x="60874" y="102457"/>
                  </a:cubicBezTo>
                  <a:cubicBezTo>
                    <a:pt x="49526" y="102457"/>
                    <a:pt x="38662" y="97387"/>
                    <a:pt x="31419" y="88212"/>
                  </a:cubicBezTo>
                  <a:cubicBezTo>
                    <a:pt x="22486" y="76865"/>
                    <a:pt x="22244" y="62137"/>
                    <a:pt x="22244" y="52722"/>
                  </a:cubicBezTo>
                  <a:lnTo>
                    <a:pt x="97089" y="52722"/>
                  </a:lnTo>
                  <a:close/>
                  <a:moveTo>
                    <a:pt x="22486" y="46444"/>
                  </a:moveTo>
                  <a:cubicBezTo>
                    <a:pt x="25142" y="12402"/>
                    <a:pt x="46871" y="6849"/>
                    <a:pt x="56045" y="6849"/>
                  </a:cubicBezTo>
                  <a:cubicBezTo>
                    <a:pt x="85741" y="6849"/>
                    <a:pt x="86707" y="40408"/>
                    <a:pt x="86948" y="46444"/>
                  </a:cubicBezTo>
                  <a:lnTo>
                    <a:pt x="22486" y="46444"/>
                  </a:lnTo>
                  <a:close/>
                </a:path>
              </a:pathLst>
            </a:custGeom>
            <a:solidFill>
              <a:srgbClr val="000000"/>
            </a:solidFill>
            <a:ln w="34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FBA63DBE-ED0A-C06B-4003-6A46791E401E}"/>
              </a:ext>
            </a:extLst>
          </p:cNvPr>
          <p:cNvSpPr txBox="1"/>
          <p:nvPr/>
        </p:nvSpPr>
        <p:spPr>
          <a:xfrm>
            <a:off x="1455061" y="1410406"/>
            <a:ext cx="1686744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2800">
                <a:solidFill>
                  <a:schemeClr val="bg1"/>
                </a:solidFill>
              </a:rPr>
              <a:t>Efficacité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AAB7FA0-5995-6704-F0D0-4AF05F080378}"/>
              </a:ext>
            </a:extLst>
          </p:cNvPr>
          <p:cNvSpPr txBox="1"/>
          <p:nvPr/>
        </p:nvSpPr>
        <p:spPr>
          <a:xfrm>
            <a:off x="593378" y="3347165"/>
            <a:ext cx="34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/>
              <a:t>Mesure l’amélioration apportée par l’ailette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E1CF346-999D-F364-83E5-C0E2EF300F7C}"/>
              </a:ext>
            </a:extLst>
          </p:cNvPr>
          <p:cNvSpPr txBox="1"/>
          <p:nvPr/>
        </p:nvSpPr>
        <p:spPr>
          <a:xfrm>
            <a:off x="6329794" y="3347165"/>
            <a:ext cx="34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/>
              <a:t>Renseigne sur le sur-dimensionnement</a:t>
            </a:r>
          </a:p>
        </p:txBody>
      </p:sp>
      <p:grpSp>
        <p:nvGrpSpPr>
          <p:cNvPr id="643" name="Groupe 642" descr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{\infty}}&#10;&#10;&#10;% \color{white}&#10;&#10;$$ &#10;\dot{Q}_{\text{avec ailette id\'eale}} = \bleugris{h}&#10;\green{\mathcal{P}} L \left(\red{T_0} - \blue{\Tinf} \right)&#10;$$&#10;\end{document}&#10;" title="IguanaTex Vector Display">
            <a:extLst>
              <a:ext uri="{FF2B5EF4-FFF2-40B4-BE49-F238E27FC236}">
                <a16:creationId xmlns:a16="http://schemas.microsoft.com/office/drawing/2014/main" id="{759878E7-7BC3-ACEF-7A4F-A33EB7B150E6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994400" y="5181599"/>
            <a:ext cx="4149765" cy="326172"/>
            <a:chOff x="10425690" y="6962946"/>
            <a:chExt cx="4136514" cy="317311"/>
          </a:xfrm>
        </p:grpSpPr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4A13304F-851F-A4FF-44F4-AEDE9FF08AE4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0529941" y="6962946"/>
              <a:ext cx="29689" cy="28704"/>
            </a:xfrm>
            <a:custGeom>
              <a:avLst/>
              <a:gdLst>
                <a:gd name="connsiteX0" fmla="*/ 29851 w 29689"/>
                <a:gd name="connsiteY0" fmla="*/ 14424 h 28704"/>
                <a:gd name="connsiteX1" fmla="*/ 15145 w 29689"/>
                <a:gd name="connsiteY1" fmla="*/ 72 h 28704"/>
                <a:gd name="connsiteX2" fmla="*/ 162 w 29689"/>
                <a:gd name="connsiteY2" fmla="*/ 14424 h 28704"/>
                <a:gd name="connsiteX3" fmla="*/ 14868 w 29689"/>
                <a:gd name="connsiteY3" fmla="*/ 28776 h 28704"/>
                <a:gd name="connsiteX4" fmla="*/ 29851 w 29689"/>
                <a:gd name="connsiteY4" fmla="*/ 14424 h 2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89" h="28704">
                  <a:moveTo>
                    <a:pt x="29851" y="14424"/>
                  </a:moveTo>
                  <a:cubicBezTo>
                    <a:pt x="29851" y="7113"/>
                    <a:pt x="23469" y="72"/>
                    <a:pt x="15145" y="72"/>
                  </a:cubicBezTo>
                  <a:cubicBezTo>
                    <a:pt x="5711" y="72"/>
                    <a:pt x="162" y="7654"/>
                    <a:pt x="162" y="14424"/>
                  </a:cubicBezTo>
                  <a:cubicBezTo>
                    <a:pt x="162" y="21736"/>
                    <a:pt x="6544" y="28776"/>
                    <a:pt x="14868" y="28776"/>
                  </a:cubicBezTo>
                  <a:cubicBezTo>
                    <a:pt x="24302" y="28776"/>
                    <a:pt x="29851" y="21194"/>
                    <a:pt x="29851" y="14424"/>
                  </a:cubicBez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0626774D-0A0C-5637-A95C-F4D4DBE54683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0425690" y="7021648"/>
              <a:ext cx="191729" cy="243444"/>
            </a:xfrm>
            <a:custGeom>
              <a:avLst/>
              <a:gdLst>
                <a:gd name="connsiteX0" fmla="*/ 108093 w 191729"/>
                <a:gd name="connsiteY0" fmla="*/ 189360 h 243444"/>
                <a:gd name="connsiteX1" fmla="*/ 191889 w 191729"/>
                <a:gd name="connsiteY1" fmla="*/ 72918 h 243444"/>
                <a:gd name="connsiteX2" fmla="*/ 121134 w 191729"/>
                <a:gd name="connsiteY2" fmla="*/ 75 h 243444"/>
                <a:gd name="connsiteX3" fmla="*/ 159 w 191729"/>
                <a:gd name="connsiteY3" fmla="*/ 124640 h 243444"/>
                <a:gd name="connsiteX4" fmla="*/ 71190 w 191729"/>
                <a:gd name="connsiteY4" fmla="*/ 196942 h 243444"/>
                <a:gd name="connsiteX5" fmla="*/ 98382 w 191729"/>
                <a:gd name="connsiteY5" fmla="*/ 192880 h 243444"/>
                <a:gd name="connsiteX6" fmla="*/ 97272 w 191729"/>
                <a:gd name="connsiteY6" fmla="*/ 213732 h 243444"/>
                <a:gd name="connsiteX7" fmla="*/ 120302 w 191729"/>
                <a:gd name="connsiteY7" fmla="*/ 243519 h 243444"/>
                <a:gd name="connsiteX8" fmla="*/ 166639 w 191729"/>
                <a:gd name="connsiteY8" fmla="*/ 190985 h 243444"/>
                <a:gd name="connsiteX9" fmla="*/ 163587 w 191729"/>
                <a:gd name="connsiteY9" fmla="*/ 188277 h 243444"/>
                <a:gd name="connsiteX10" fmla="*/ 160257 w 191729"/>
                <a:gd name="connsiteY10" fmla="*/ 191256 h 243444"/>
                <a:gd name="connsiteX11" fmla="*/ 127794 w 191729"/>
                <a:gd name="connsiteY11" fmla="*/ 217252 h 243444"/>
                <a:gd name="connsiteX12" fmla="*/ 108093 w 191729"/>
                <a:gd name="connsiteY12" fmla="*/ 189360 h 243444"/>
                <a:gd name="connsiteX13" fmla="*/ 55652 w 191729"/>
                <a:gd name="connsiteY13" fmla="*/ 187194 h 243444"/>
                <a:gd name="connsiteX14" fmla="*/ 24576 w 191729"/>
                <a:gd name="connsiteY14" fmla="*/ 133306 h 243444"/>
                <a:gd name="connsiteX15" fmla="*/ 52877 w 191729"/>
                <a:gd name="connsiteY15" fmla="*/ 46922 h 243444"/>
                <a:gd name="connsiteX16" fmla="*/ 119470 w 191729"/>
                <a:gd name="connsiteY16" fmla="*/ 6845 h 243444"/>
                <a:gd name="connsiteX17" fmla="*/ 167471 w 191729"/>
                <a:gd name="connsiteY17" fmla="*/ 64253 h 243444"/>
                <a:gd name="connsiteX18" fmla="*/ 106706 w 191729"/>
                <a:gd name="connsiteY18" fmla="*/ 180153 h 243444"/>
                <a:gd name="connsiteX19" fmla="*/ 82289 w 191729"/>
                <a:gd name="connsiteY19" fmla="*/ 150907 h 243444"/>
                <a:gd name="connsiteX20" fmla="*/ 53987 w 191729"/>
                <a:gd name="connsiteY20" fmla="*/ 178528 h 243444"/>
                <a:gd name="connsiteX21" fmla="*/ 55652 w 191729"/>
                <a:gd name="connsiteY21" fmla="*/ 187194 h 243444"/>
                <a:gd name="connsiteX22" fmla="*/ 72855 w 191729"/>
                <a:gd name="connsiteY22" fmla="*/ 190172 h 243444"/>
                <a:gd name="connsiteX23" fmla="*/ 60092 w 191729"/>
                <a:gd name="connsiteY23" fmla="*/ 178528 h 243444"/>
                <a:gd name="connsiteX24" fmla="*/ 82289 w 191729"/>
                <a:gd name="connsiteY24" fmla="*/ 156865 h 243444"/>
                <a:gd name="connsiteX25" fmla="*/ 99214 w 191729"/>
                <a:gd name="connsiteY25" fmla="*/ 179882 h 243444"/>
                <a:gd name="connsiteX26" fmla="*/ 96162 w 191729"/>
                <a:gd name="connsiteY26" fmla="*/ 185298 h 243444"/>
                <a:gd name="connsiteX27" fmla="*/ 72855 w 191729"/>
                <a:gd name="connsiteY27" fmla="*/ 190172 h 24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1729" h="243444">
                  <a:moveTo>
                    <a:pt x="108093" y="189360"/>
                  </a:moveTo>
                  <a:cubicBezTo>
                    <a:pt x="151101" y="173383"/>
                    <a:pt x="191889" y="125182"/>
                    <a:pt x="191889" y="72918"/>
                  </a:cubicBezTo>
                  <a:cubicBezTo>
                    <a:pt x="191889" y="29321"/>
                    <a:pt x="162477" y="75"/>
                    <a:pt x="121134" y="75"/>
                  </a:cubicBezTo>
                  <a:cubicBezTo>
                    <a:pt x="61201" y="75"/>
                    <a:pt x="159" y="61545"/>
                    <a:pt x="159" y="124640"/>
                  </a:cubicBezTo>
                  <a:cubicBezTo>
                    <a:pt x="159" y="169592"/>
                    <a:pt x="31235" y="196942"/>
                    <a:pt x="71190" y="196942"/>
                  </a:cubicBezTo>
                  <a:cubicBezTo>
                    <a:pt x="78127" y="196942"/>
                    <a:pt x="87561" y="195859"/>
                    <a:pt x="98382" y="192880"/>
                  </a:cubicBezTo>
                  <a:cubicBezTo>
                    <a:pt x="97272" y="209670"/>
                    <a:pt x="97272" y="210211"/>
                    <a:pt x="97272" y="213732"/>
                  </a:cubicBezTo>
                  <a:cubicBezTo>
                    <a:pt x="97272" y="222397"/>
                    <a:pt x="97272" y="243519"/>
                    <a:pt x="120302" y="243519"/>
                  </a:cubicBezTo>
                  <a:cubicBezTo>
                    <a:pt x="153321" y="243519"/>
                    <a:pt x="166639" y="193964"/>
                    <a:pt x="166639" y="190985"/>
                  </a:cubicBezTo>
                  <a:cubicBezTo>
                    <a:pt x="166639" y="189089"/>
                    <a:pt x="164697" y="188277"/>
                    <a:pt x="163587" y="188277"/>
                  </a:cubicBezTo>
                  <a:cubicBezTo>
                    <a:pt x="161367" y="188277"/>
                    <a:pt x="160812" y="189631"/>
                    <a:pt x="160257" y="191256"/>
                  </a:cubicBezTo>
                  <a:cubicBezTo>
                    <a:pt x="153598" y="210482"/>
                    <a:pt x="137505" y="217252"/>
                    <a:pt x="127794" y="217252"/>
                  </a:cubicBezTo>
                  <a:cubicBezTo>
                    <a:pt x="115030" y="217252"/>
                    <a:pt x="110868" y="209940"/>
                    <a:pt x="108093" y="189360"/>
                  </a:cubicBezTo>
                  <a:close/>
                  <a:moveTo>
                    <a:pt x="55652" y="187194"/>
                  </a:moveTo>
                  <a:cubicBezTo>
                    <a:pt x="34010" y="178799"/>
                    <a:pt x="24576" y="157677"/>
                    <a:pt x="24576" y="133306"/>
                  </a:cubicBezTo>
                  <a:cubicBezTo>
                    <a:pt x="24576" y="114621"/>
                    <a:pt x="31790" y="76168"/>
                    <a:pt x="52877" y="46922"/>
                  </a:cubicBezTo>
                  <a:cubicBezTo>
                    <a:pt x="73133" y="19301"/>
                    <a:pt x="99214" y="6845"/>
                    <a:pt x="119470" y="6845"/>
                  </a:cubicBezTo>
                  <a:cubicBezTo>
                    <a:pt x="147216" y="6845"/>
                    <a:pt x="167471" y="27967"/>
                    <a:pt x="167471" y="64253"/>
                  </a:cubicBezTo>
                  <a:cubicBezTo>
                    <a:pt x="167471" y="91332"/>
                    <a:pt x="153321" y="154698"/>
                    <a:pt x="106706" y="180153"/>
                  </a:cubicBezTo>
                  <a:cubicBezTo>
                    <a:pt x="105319" y="170675"/>
                    <a:pt x="102544" y="150907"/>
                    <a:pt x="82289" y="150907"/>
                  </a:cubicBezTo>
                  <a:cubicBezTo>
                    <a:pt x="67583" y="150907"/>
                    <a:pt x="53987" y="164447"/>
                    <a:pt x="53987" y="178528"/>
                  </a:cubicBezTo>
                  <a:cubicBezTo>
                    <a:pt x="53987" y="183944"/>
                    <a:pt x="55652" y="186923"/>
                    <a:pt x="55652" y="187194"/>
                  </a:cubicBezTo>
                  <a:close/>
                  <a:moveTo>
                    <a:pt x="72855" y="190172"/>
                  </a:moveTo>
                  <a:cubicBezTo>
                    <a:pt x="68971" y="190172"/>
                    <a:pt x="60092" y="190172"/>
                    <a:pt x="60092" y="178528"/>
                  </a:cubicBezTo>
                  <a:cubicBezTo>
                    <a:pt x="60092" y="167697"/>
                    <a:pt x="70635" y="156865"/>
                    <a:pt x="82289" y="156865"/>
                  </a:cubicBezTo>
                  <a:cubicBezTo>
                    <a:pt x="93943" y="156865"/>
                    <a:pt x="99214" y="163364"/>
                    <a:pt x="99214" y="179882"/>
                  </a:cubicBezTo>
                  <a:cubicBezTo>
                    <a:pt x="99214" y="183944"/>
                    <a:pt x="98937" y="184215"/>
                    <a:pt x="96162" y="185298"/>
                  </a:cubicBezTo>
                  <a:cubicBezTo>
                    <a:pt x="88948" y="188277"/>
                    <a:pt x="80624" y="190172"/>
                    <a:pt x="72855" y="190172"/>
                  </a:cubicBez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2" name="Forme libre 611">
              <a:extLst>
                <a:ext uri="{FF2B5EF4-FFF2-40B4-BE49-F238E27FC236}">
                  <a16:creationId xmlns:a16="http://schemas.microsoft.com/office/drawing/2014/main" id="{7535639B-93E7-C566-1208-1868A7ADD24F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0642130" y="7168635"/>
              <a:ext cx="96919" cy="86437"/>
            </a:xfrm>
            <a:custGeom>
              <a:avLst/>
              <a:gdLst>
                <a:gd name="connsiteX0" fmla="*/ 76109 w 96919"/>
                <a:gd name="connsiteY0" fmla="*/ 33817 h 86437"/>
                <a:gd name="connsiteX1" fmla="*/ 67175 w 96919"/>
                <a:gd name="connsiteY1" fmla="*/ 9554 h 86437"/>
                <a:gd name="connsiteX2" fmla="*/ 38429 w 96919"/>
                <a:gd name="connsiteY2" fmla="*/ 76 h 86437"/>
                <a:gd name="connsiteX3" fmla="*/ 6964 w 96919"/>
                <a:gd name="connsiteY3" fmla="*/ 18463 h 86437"/>
                <a:gd name="connsiteX4" fmla="*/ 16287 w 96919"/>
                <a:gd name="connsiteY4" fmla="*/ 27751 h 86437"/>
                <a:gd name="connsiteX5" fmla="*/ 25416 w 96919"/>
                <a:gd name="connsiteY5" fmla="*/ 18842 h 86437"/>
                <a:gd name="connsiteX6" fmla="*/ 18618 w 96919"/>
                <a:gd name="connsiteY6" fmla="*/ 10123 h 86437"/>
                <a:gd name="connsiteX7" fmla="*/ 38041 w 96919"/>
                <a:gd name="connsiteY7" fmla="*/ 5384 h 86437"/>
                <a:gd name="connsiteX8" fmla="*/ 60765 w 96919"/>
                <a:gd name="connsiteY8" fmla="*/ 28320 h 86437"/>
                <a:gd name="connsiteX9" fmla="*/ 60765 w 96919"/>
                <a:gd name="connsiteY9" fmla="*/ 34196 h 86437"/>
                <a:gd name="connsiteX10" fmla="*/ 23085 w 96919"/>
                <a:gd name="connsiteY10" fmla="*/ 40262 h 86437"/>
                <a:gd name="connsiteX11" fmla="*/ 166 w 96919"/>
                <a:gd name="connsiteY11" fmla="*/ 65473 h 86437"/>
                <a:gd name="connsiteX12" fmla="*/ 34156 w 96919"/>
                <a:gd name="connsiteY12" fmla="*/ 86514 h 86437"/>
                <a:gd name="connsiteX13" fmla="*/ 62902 w 96919"/>
                <a:gd name="connsiteY13" fmla="*/ 70591 h 86437"/>
                <a:gd name="connsiteX14" fmla="*/ 77857 w 96919"/>
                <a:gd name="connsiteY14" fmla="*/ 85566 h 86437"/>
                <a:gd name="connsiteX15" fmla="*/ 97086 w 96919"/>
                <a:gd name="connsiteY15" fmla="*/ 67558 h 86437"/>
                <a:gd name="connsiteX16" fmla="*/ 97086 w 96919"/>
                <a:gd name="connsiteY16" fmla="*/ 57133 h 86437"/>
                <a:gd name="connsiteX17" fmla="*/ 90482 w 96919"/>
                <a:gd name="connsiteY17" fmla="*/ 57133 h 86437"/>
                <a:gd name="connsiteX18" fmla="*/ 90482 w 96919"/>
                <a:gd name="connsiteY18" fmla="*/ 67369 h 86437"/>
                <a:gd name="connsiteX19" fmla="*/ 83296 w 96919"/>
                <a:gd name="connsiteY19" fmla="*/ 78363 h 86437"/>
                <a:gd name="connsiteX20" fmla="*/ 76109 w 96919"/>
                <a:gd name="connsiteY20" fmla="*/ 66990 h 86437"/>
                <a:gd name="connsiteX21" fmla="*/ 76109 w 96919"/>
                <a:gd name="connsiteY21" fmla="*/ 33817 h 86437"/>
                <a:gd name="connsiteX22" fmla="*/ 60765 w 96919"/>
                <a:gd name="connsiteY22" fmla="*/ 57891 h 86437"/>
                <a:gd name="connsiteX23" fmla="*/ 35710 w 96919"/>
                <a:gd name="connsiteY23" fmla="*/ 81206 h 86437"/>
                <a:gd name="connsiteX24" fmla="*/ 16482 w 96919"/>
                <a:gd name="connsiteY24" fmla="*/ 65473 h 86437"/>
                <a:gd name="connsiteX25" fmla="*/ 60765 w 96919"/>
                <a:gd name="connsiteY25" fmla="*/ 39125 h 86437"/>
                <a:gd name="connsiteX26" fmla="*/ 60765 w 96919"/>
                <a:gd name="connsiteY26" fmla="*/ 57891 h 8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919" h="86437">
                  <a:moveTo>
                    <a:pt x="76109" y="33817"/>
                  </a:moveTo>
                  <a:cubicBezTo>
                    <a:pt x="76109" y="23771"/>
                    <a:pt x="76109" y="16568"/>
                    <a:pt x="67175" y="9554"/>
                  </a:cubicBezTo>
                  <a:cubicBezTo>
                    <a:pt x="59212" y="3109"/>
                    <a:pt x="49889" y="76"/>
                    <a:pt x="38429" y="76"/>
                  </a:cubicBezTo>
                  <a:cubicBezTo>
                    <a:pt x="19978" y="76"/>
                    <a:pt x="6964" y="6900"/>
                    <a:pt x="6964" y="18463"/>
                  </a:cubicBezTo>
                  <a:cubicBezTo>
                    <a:pt x="6964" y="24529"/>
                    <a:pt x="11237" y="27751"/>
                    <a:pt x="16287" y="27751"/>
                  </a:cubicBezTo>
                  <a:cubicBezTo>
                    <a:pt x="21531" y="27751"/>
                    <a:pt x="25416" y="23960"/>
                    <a:pt x="25416" y="18842"/>
                  </a:cubicBezTo>
                  <a:cubicBezTo>
                    <a:pt x="25416" y="15620"/>
                    <a:pt x="23862" y="11639"/>
                    <a:pt x="18618" y="10123"/>
                  </a:cubicBezTo>
                  <a:cubicBezTo>
                    <a:pt x="25610" y="5384"/>
                    <a:pt x="36875" y="5384"/>
                    <a:pt x="38041" y="5384"/>
                  </a:cubicBezTo>
                  <a:cubicBezTo>
                    <a:pt x="48917" y="5384"/>
                    <a:pt x="60765" y="12397"/>
                    <a:pt x="60765" y="28320"/>
                  </a:cubicBezTo>
                  <a:lnTo>
                    <a:pt x="60765" y="34196"/>
                  </a:lnTo>
                  <a:cubicBezTo>
                    <a:pt x="50083" y="34575"/>
                    <a:pt x="37264" y="35144"/>
                    <a:pt x="23085" y="40262"/>
                  </a:cubicBezTo>
                  <a:cubicBezTo>
                    <a:pt x="5605" y="46517"/>
                    <a:pt x="166" y="56943"/>
                    <a:pt x="166" y="65473"/>
                  </a:cubicBezTo>
                  <a:cubicBezTo>
                    <a:pt x="166" y="81775"/>
                    <a:pt x="20366" y="86514"/>
                    <a:pt x="34156" y="86514"/>
                  </a:cubicBezTo>
                  <a:cubicBezTo>
                    <a:pt x="49694" y="86514"/>
                    <a:pt x="58823" y="77984"/>
                    <a:pt x="62902" y="70591"/>
                  </a:cubicBezTo>
                  <a:cubicBezTo>
                    <a:pt x="63679" y="78363"/>
                    <a:pt x="68923" y="85566"/>
                    <a:pt x="77857" y="85566"/>
                  </a:cubicBezTo>
                  <a:cubicBezTo>
                    <a:pt x="78246" y="85566"/>
                    <a:pt x="97086" y="85566"/>
                    <a:pt x="97086" y="67558"/>
                  </a:cubicBezTo>
                  <a:lnTo>
                    <a:pt x="97086" y="57133"/>
                  </a:lnTo>
                  <a:lnTo>
                    <a:pt x="90482" y="57133"/>
                  </a:lnTo>
                  <a:lnTo>
                    <a:pt x="90482" y="67369"/>
                  </a:lnTo>
                  <a:cubicBezTo>
                    <a:pt x="90482" y="69264"/>
                    <a:pt x="90482" y="78363"/>
                    <a:pt x="83296" y="78363"/>
                  </a:cubicBezTo>
                  <a:cubicBezTo>
                    <a:pt x="76109" y="78363"/>
                    <a:pt x="76109" y="69454"/>
                    <a:pt x="76109" y="66990"/>
                  </a:cubicBezTo>
                  <a:lnTo>
                    <a:pt x="76109" y="33817"/>
                  </a:lnTo>
                  <a:close/>
                  <a:moveTo>
                    <a:pt x="60765" y="57891"/>
                  </a:moveTo>
                  <a:cubicBezTo>
                    <a:pt x="60765" y="76088"/>
                    <a:pt x="44450" y="81206"/>
                    <a:pt x="35710" y="81206"/>
                  </a:cubicBezTo>
                  <a:cubicBezTo>
                    <a:pt x="25804" y="81206"/>
                    <a:pt x="16482" y="74761"/>
                    <a:pt x="16482" y="65473"/>
                  </a:cubicBezTo>
                  <a:cubicBezTo>
                    <a:pt x="16482" y="55048"/>
                    <a:pt x="25804" y="40452"/>
                    <a:pt x="60765" y="39125"/>
                  </a:cubicBezTo>
                  <a:lnTo>
                    <a:pt x="60765" y="57891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3" name="Forme libre 612">
              <a:extLst>
                <a:ext uri="{FF2B5EF4-FFF2-40B4-BE49-F238E27FC236}">
                  <a16:creationId xmlns:a16="http://schemas.microsoft.com/office/drawing/2014/main" id="{BAB7A266-1A66-321F-0DCA-91384DA137E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0742097" y="7171478"/>
              <a:ext cx="104299" cy="83594"/>
            </a:xfrm>
            <a:custGeom>
              <a:avLst/>
              <a:gdLst>
                <a:gd name="connsiteX0" fmla="*/ 86213 w 104299"/>
                <a:gd name="connsiteY0" fmla="*/ 18653 h 83594"/>
                <a:gd name="connsiteX1" fmla="*/ 104470 w 104299"/>
                <a:gd name="connsiteY1" fmla="*/ 6900 h 83594"/>
                <a:gd name="connsiteX2" fmla="*/ 104470 w 104299"/>
                <a:gd name="connsiteY2" fmla="*/ 76 h 83594"/>
                <a:gd name="connsiteX3" fmla="*/ 89709 w 104299"/>
                <a:gd name="connsiteY3" fmla="*/ 834 h 83594"/>
                <a:gd name="connsiteX4" fmla="*/ 72034 w 104299"/>
                <a:gd name="connsiteY4" fmla="*/ 76 h 83594"/>
                <a:gd name="connsiteX5" fmla="*/ 72034 w 104299"/>
                <a:gd name="connsiteY5" fmla="*/ 6900 h 83594"/>
                <a:gd name="connsiteX6" fmla="*/ 80192 w 104299"/>
                <a:gd name="connsiteY6" fmla="*/ 14103 h 83594"/>
                <a:gd name="connsiteX7" fmla="*/ 78638 w 104299"/>
                <a:gd name="connsiteY7" fmla="*/ 19601 h 83594"/>
                <a:gd name="connsiteX8" fmla="*/ 56690 w 104299"/>
                <a:gd name="connsiteY8" fmla="*/ 66421 h 83594"/>
                <a:gd name="connsiteX9" fmla="*/ 32606 w 104299"/>
                <a:gd name="connsiteY9" fmla="*/ 14862 h 83594"/>
                <a:gd name="connsiteX10" fmla="*/ 31441 w 104299"/>
                <a:gd name="connsiteY10" fmla="*/ 11260 h 83594"/>
                <a:gd name="connsiteX11" fmla="*/ 41346 w 104299"/>
                <a:gd name="connsiteY11" fmla="*/ 6900 h 83594"/>
                <a:gd name="connsiteX12" fmla="*/ 41346 w 104299"/>
                <a:gd name="connsiteY12" fmla="*/ 76 h 83594"/>
                <a:gd name="connsiteX13" fmla="*/ 19205 w 104299"/>
                <a:gd name="connsiteY13" fmla="*/ 834 h 83594"/>
                <a:gd name="connsiteX14" fmla="*/ 170 w 104299"/>
                <a:gd name="connsiteY14" fmla="*/ 76 h 83594"/>
                <a:gd name="connsiteX15" fmla="*/ 170 w 104299"/>
                <a:gd name="connsiteY15" fmla="*/ 6900 h 83594"/>
                <a:gd name="connsiteX16" fmla="*/ 16097 w 104299"/>
                <a:gd name="connsiteY16" fmla="*/ 13724 h 83594"/>
                <a:gd name="connsiteX17" fmla="*/ 46785 w 104299"/>
                <a:gd name="connsiteY17" fmla="*/ 79690 h 83594"/>
                <a:gd name="connsiteX18" fmla="*/ 52223 w 104299"/>
                <a:gd name="connsiteY18" fmla="*/ 83670 h 83594"/>
                <a:gd name="connsiteX19" fmla="*/ 57661 w 104299"/>
                <a:gd name="connsiteY19" fmla="*/ 79879 h 83594"/>
                <a:gd name="connsiteX20" fmla="*/ 86213 w 104299"/>
                <a:gd name="connsiteY20" fmla="*/ 18653 h 8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299" h="83594">
                  <a:moveTo>
                    <a:pt x="86213" y="18653"/>
                  </a:moveTo>
                  <a:cubicBezTo>
                    <a:pt x="91651" y="7090"/>
                    <a:pt x="101363" y="6900"/>
                    <a:pt x="104470" y="6900"/>
                  </a:cubicBezTo>
                  <a:lnTo>
                    <a:pt x="104470" y="76"/>
                  </a:lnTo>
                  <a:cubicBezTo>
                    <a:pt x="99615" y="455"/>
                    <a:pt x="94565" y="834"/>
                    <a:pt x="89709" y="834"/>
                  </a:cubicBezTo>
                  <a:cubicBezTo>
                    <a:pt x="84465" y="834"/>
                    <a:pt x="77278" y="645"/>
                    <a:pt x="72034" y="76"/>
                  </a:cubicBezTo>
                  <a:lnTo>
                    <a:pt x="72034" y="6900"/>
                  </a:lnTo>
                  <a:cubicBezTo>
                    <a:pt x="80192" y="7279"/>
                    <a:pt x="80192" y="13535"/>
                    <a:pt x="80192" y="14103"/>
                  </a:cubicBezTo>
                  <a:cubicBezTo>
                    <a:pt x="80192" y="15051"/>
                    <a:pt x="79998" y="16947"/>
                    <a:pt x="78638" y="19601"/>
                  </a:cubicBezTo>
                  <a:lnTo>
                    <a:pt x="56690" y="66421"/>
                  </a:lnTo>
                  <a:lnTo>
                    <a:pt x="32606" y="14862"/>
                  </a:lnTo>
                  <a:cubicBezTo>
                    <a:pt x="32606" y="14672"/>
                    <a:pt x="31441" y="12587"/>
                    <a:pt x="31441" y="11260"/>
                  </a:cubicBezTo>
                  <a:cubicBezTo>
                    <a:pt x="31441" y="6900"/>
                    <a:pt x="38045" y="6900"/>
                    <a:pt x="41346" y="6900"/>
                  </a:cubicBezTo>
                  <a:lnTo>
                    <a:pt x="41346" y="76"/>
                  </a:lnTo>
                  <a:cubicBezTo>
                    <a:pt x="40958" y="76"/>
                    <a:pt x="27168" y="834"/>
                    <a:pt x="19205" y="834"/>
                  </a:cubicBezTo>
                  <a:cubicBezTo>
                    <a:pt x="13378" y="834"/>
                    <a:pt x="5803" y="645"/>
                    <a:pt x="170" y="76"/>
                  </a:cubicBezTo>
                  <a:lnTo>
                    <a:pt x="170" y="6900"/>
                  </a:lnTo>
                  <a:cubicBezTo>
                    <a:pt x="10853" y="6900"/>
                    <a:pt x="13183" y="7279"/>
                    <a:pt x="16097" y="13724"/>
                  </a:cubicBezTo>
                  <a:lnTo>
                    <a:pt x="46785" y="79690"/>
                  </a:lnTo>
                  <a:cubicBezTo>
                    <a:pt x="47756" y="81964"/>
                    <a:pt x="48921" y="83670"/>
                    <a:pt x="52223" y="83670"/>
                  </a:cubicBezTo>
                  <a:cubicBezTo>
                    <a:pt x="55913" y="83670"/>
                    <a:pt x="56690" y="81964"/>
                    <a:pt x="57661" y="79879"/>
                  </a:cubicBezTo>
                  <a:lnTo>
                    <a:pt x="86213" y="18653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1D5CEE0A-E93C-6288-0EB4-02563F8C666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0854253" y="7168635"/>
              <a:ext cx="83323" cy="86437"/>
            </a:xfrm>
            <a:custGeom>
              <a:avLst/>
              <a:gdLst>
                <a:gd name="connsiteX0" fmla="*/ 78059 w 83323"/>
                <a:gd name="connsiteY0" fmla="*/ 41399 h 86437"/>
                <a:gd name="connsiteX1" fmla="*/ 83498 w 83323"/>
                <a:gd name="connsiteY1" fmla="*/ 37229 h 86437"/>
                <a:gd name="connsiteX2" fmla="*/ 45041 w 83323"/>
                <a:gd name="connsiteY2" fmla="*/ 76 h 86437"/>
                <a:gd name="connsiteX3" fmla="*/ 174 w 83323"/>
                <a:gd name="connsiteY3" fmla="*/ 43105 h 86437"/>
                <a:gd name="connsiteX4" fmla="*/ 47566 w 83323"/>
                <a:gd name="connsiteY4" fmla="*/ 86514 h 86437"/>
                <a:gd name="connsiteX5" fmla="*/ 83498 w 83323"/>
                <a:gd name="connsiteY5" fmla="*/ 61872 h 86437"/>
                <a:gd name="connsiteX6" fmla="*/ 80196 w 83323"/>
                <a:gd name="connsiteY6" fmla="*/ 59218 h 86437"/>
                <a:gd name="connsiteX7" fmla="*/ 76700 w 83323"/>
                <a:gd name="connsiteY7" fmla="*/ 62251 h 86437"/>
                <a:gd name="connsiteX8" fmla="*/ 48925 w 83323"/>
                <a:gd name="connsiteY8" fmla="*/ 80448 h 86437"/>
                <a:gd name="connsiteX9" fmla="*/ 25230 w 83323"/>
                <a:gd name="connsiteY9" fmla="*/ 69264 h 86437"/>
                <a:gd name="connsiteX10" fmla="*/ 17849 w 83323"/>
                <a:gd name="connsiteY10" fmla="*/ 41399 h 86437"/>
                <a:gd name="connsiteX11" fmla="*/ 78059 w 83323"/>
                <a:gd name="connsiteY11" fmla="*/ 41399 h 86437"/>
                <a:gd name="connsiteX12" fmla="*/ 18043 w 83323"/>
                <a:gd name="connsiteY12" fmla="*/ 36471 h 86437"/>
                <a:gd name="connsiteX13" fmla="*/ 45041 w 83323"/>
                <a:gd name="connsiteY13" fmla="*/ 5384 h 86437"/>
                <a:gd name="connsiteX14" fmla="*/ 69902 w 83323"/>
                <a:gd name="connsiteY14" fmla="*/ 36471 h 86437"/>
                <a:gd name="connsiteX15" fmla="*/ 18043 w 83323"/>
                <a:gd name="connsiteY15" fmla="*/ 36471 h 8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323" h="86437">
                  <a:moveTo>
                    <a:pt x="78059" y="41399"/>
                  </a:moveTo>
                  <a:cubicBezTo>
                    <a:pt x="82138" y="41399"/>
                    <a:pt x="83498" y="41399"/>
                    <a:pt x="83498" y="37229"/>
                  </a:cubicBezTo>
                  <a:cubicBezTo>
                    <a:pt x="83498" y="20548"/>
                    <a:pt x="73981" y="76"/>
                    <a:pt x="45041" y="76"/>
                  </a:cubicBezTo>
                  <a:cubicBezTo>
                    <a:pt x="19597" y="76"/>
                    <a:pt x="174" y="19790"/>
                    <a:pt x="174" y="43105"/>
                  </a:cubicBezTo>
                  <a:cubicBezTo>
                    <a:pt x="174" y="67179"/>
                    <a:pt x="21733" y="86514"/>
                    <a:pt x="47566" y="86514"/>
                  </a:cubicBezTo>
                  <a:cubicBezTo>
                    <a:pt x="73786" y="86514"/>
                    <a:pt x="83498" y="66042"/>
                    <a:pt x="83498" y="61872"/>
                  </a:cubicBezTo>
                  <a:cubicBezTo>
                    <a:pt x="83498" y="61113"/>
                    <a:pt x="83109" y="59218"/>
                    <a:pt x="80196" y="59218"/>
                  </a:cubicBezTo>
                  <a:cubicBezTo>
                    <a:pt x="77671" y="59218"/>
                    <a:pt x="77282" y="60355"/>
                    <a:pt x="76700" y="62251"/>
                  </a:cubicBezTo>
                  <a:cubicBezTo>
                    <a:pt x="70679" y="77605"/>
                    <a:pt x="55917" y="80448"/>
                    <a:pt x="48925" y="80448"/>
                  </a:cubicBezTo>
                  <a:cubicBezTo>
                    <a:pt x="39797" y="80448"/>
                    <a:pt x="31056" y="76467"/>
                    <a:pt x="25230" y="69264"/>
                  </a:cubicBezTo>
                  <a:cubicBezTo>
                    <a:pt x="18043" y="60355"/>
                    <a:pt x="17849" y="48792"/>
                    <a:pt x="17849" y="41399"/>
                  </a:cubicBezTo>
                  <a:lnTo>
                    <a:pt x="78059" y="41399"/>
                  </a:lnTo>
                  <a:close/>
                  <a:moveTo>
                    <a:pt x="18043" y="36471"/>
                  </a:moveTo>
                  <a:cubicBezTo>
                    <a:pt x="20180" y="9744"/>
                    <a:pt x="37660" y="5384"/>
                    <a:pt x="45041" y="5384"/>
                  </a:cubicBezTo>
                  <a:cubicBezTo>
                    <a:pt x="68931" y="5384"/>
                    <a:pt x="69708" y="31732"/>
                    <a:pt x="69902" y="36471"/>
                  </a:cubicBezTo>
                  <a:lnTo>
                    <a:pt x="18043" y="36471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09C2B052-BAFD-6B92-C882-B74131A81FBD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0954268" y="7168635"/>
              <a:ext cx="81963" cy="86437"/>
            </a:xfrm>
            <a:custGeom>
              <a:avLst/>
              <a:gdLst>
                <a:gd name="connsiteX0" fmla="*/ 66798 w 81963"/>
                <a:gd name="connsiteY0" fmla="*/ 8985 h 86437"/>
                <a:gd name="connsiteX1" fmla="*/ 61359 w 81963"/>
                <a:gd name="connsiteY1" fmla="*/ 17326 h 86437"/>
                <a:gd name="connsiteX2" fmla="*/ 70488 w 81963"/>
                <a:gd name="connsiteY2" fmla="*/ 26235 h 86437"/>
                <a:gd name="connsiteX3" fmla="*/ 79811 w 81963"/>
                <a:gd name="connsiteY3" fmla="*/ 16947 h 86437"/>
                <a:gd name="connsiteX4" fmla="*/ 47375 w 81963"/>
                <a:gd name="connsiteY4" fmla="*/ 76 h 86437"/>
                <a:gd name="connsiteX5" fmla="*/ 178 w 81963"/>
                <a:gd name="connsiteY5" fmla="*/ 43674 h 86437"/>
                <a:gd name="connsiteX6" fmla="*/ 46404 w 81963"/>
                <a:gd name="connsiteY6" fmla="*/ 86514 h 86437"/>
                <a:gd name="connsiteX7" fmla="*/ 82142 w 81963"/>
                <a:gd name="connsiteY7" fmla="*/ 61872 h 86437"/>
                <a:gd name="connsiteX8" fmla="*/ 78840 w 81963"/>
                <a:gd name="connsiteY8" fmla="*/ 59597 h 86437"/>
                <a:gd name="connsiteX9" fmla="*/ 75149 w 81963"/>
                <a:gd name="connsiteY9" fmla="*/ 62819 h 86437"/>
                <a:gd name="connsiteX10" fmla="*/ 48735 w 81963"/>
                <a:gd name="connsiteY10" fmla="*/ 80448 h 86437"/>
                <a:gd name="connsiteX11" fmla="*/ 17852 w 81963"/>
                <a:gd name="connsiteY11" fmla="*/ 43485 h 86437"/>
                <a:gd name="connsiteX12" fmla="*/ 47958 w 81963"/>
                <a:gd name="connsiteY12" fmla="*/ 6142 h 86437"/>
                <a:gd name="connsiteX13" fmla="*/ 66798 w 81963"/>
                <a:gd name="connsiteY13" fmla="*/ 8985 h 8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963" h="86437">
                  <a:moveTo>
                    <a:pt x="66798" y="8985"/>
                  </a:moveTo>
                  <a:cubicBezTo>
                    <a:pt x="63302" y="10502"/>
                    <a:pt x="61359" y="13535"/>
                    <a:pt x="61359" y="17326"/>
                  </a:cubicBezTo>
                  <a:cubicBezTo>
                    <a:pt x="61359" y="22444"/>
                    <a:pt x="65050" y="26235"/>
                    <a:pt x="70488" y="26235"/>
                  </a:cubicBezTo>
                  <a:cubicBezTo>
                    <a:pt x="75732" y="26235"/>
                    <a:pt x="79811" y="23012"/>
                    <a:pt x="79811" y="16947"/>
                  </a:cubicBezTo>
                  <a:cubicBezTo>
                    <a:pt x="79811" y="76"/>
                    <a:pt x="52813" y="76"/>
                    <a:pt x="47375" y="76"/>
                  </a:cubicBezTo>
                  <a:cubicBezTo>
                    <a:pt x="18241" y="76"/>
                    <a:pt x="178" y="21875"/>
                    <a:pt x="178" y="43674"/>
                  </a:cubicBezTo>
                  <a:cubicBezTo>
                    <a:pt x="178" y="67558"/>
                    <a:pt x="20960" y="86514"/>
                    <a:pt x="46404" y="86514"/>
                  </a:cubicBezTo>
                  <a:cubicBezTo>
                    <a:pt x="75344" y="86514"/>
                    <a:pt x="82142" y="64146"/>
                    <a:pt x="82142" y="61872"/>
                  </a:cubicBezTo>
                  <a:cubicBezTo>
                    <a:pt x="82142" y="59597"/>
                    <a:pt x="79617" y="59597"/>
                    <a:pt x="78840" y="59597"/>
                  </a:cubicBezTo>
                  <a:cubicBezTo>
                    <a:pt x="76315" y="59597"/>
                    <a:pt x="76121" y="60166"/>
                    <a:pt x="75149" y="62819"/>
                  </a:cubicBezTo>
                  <a:cubicBezTo>
                    <a:pt x="70876" y="74572"/>
                    <a:pt x="60582" y="80448"/>
                    <a:pt x="48735" y="80448"/>
                  </a:cubicBezTo>
                  <a:cubicBezTo>
                    <a:pt x="35333" y="80448"/>
                    <a:pt x="17852" y="70781"/>
                    <a:pt x="17852" y="43485"/>
                  </a:cubicBezTo>
                  <a:cubicBezTo>
                    <a:pt x="17852" y="19411"/>
                    <a:pt x="29895" y="6142"/>
                    <a:pt x="47958" y="6142"/>
                  </a:cubicBezTo>
                  <a:cubicBezTo>
                    <a:pt x="50483" y="6142"/>
                    <a:pt x="59805" y="6142"/>
                    <a:pt x="66798" y="8985"/>
                  </a:cubicBez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6" name="Forme libre 615">
              <a:extLst>
                <a:ext uri="{FF2B5EF4-FFF2-40B4-BE49-F238E27FC236}">
                  <a16:creationId xmlns:a16="http://schemas.microsoft.com/office/drawing/2014/main" id="{3209F154-A537-2065-25F5-8597DCBAAE7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1129434" y="7168635"/>
              <a:ext cx="96919" cy="86437"/>
            </a:xfrm>
            <a:custGeom>
              <a:avLst/>
              <a:gdLst>
                <a:gd name="connsiteX0" fmla="*/ 76127 w 96919"/>
                <a:gd name="connsiteY0" fmla="*/ 33817 h 86437"/>
                <a:gd name="connsiteX1" fmla="*/ 67192 w 96919"/>
                <a:gd name="connsiteY1" fmla="*/ 9554 h 86437"/>
                <a:gd name="connsiteX2" fmla="*/ 38447 w 96919"/>
                <a:gd name="connsiteY2" fmla="*/ 76 h 86437"/>
                <a:gd name="connsiteX3" fmla="*/ 6982 w 96919"/>
                <a:gd name="connsiteY3" fmla="*/ 18463 h 86437"/>
                <a:gd name="connsiteX4" fmla="*/ 16305 w 96919"/>
                <a:gd name="connsiteY4" fmla="*/ 27751 h 86437"/>
                <a:gd name="connsiteX5" fmla="*/ 25434 w 96919"/>
                <a:gd name="connsiteY5" fmla="*/ 18842 h 86437"/>
                <a:gd name="connsiteX6" fmla="*/ 18636 w 96919"/>
                <a:gd name="connsiteY6" fmla="*/ 10123 h 86437"/>
                <a:gd name="connsiteX7" fmla="*/ 38058 w 96919"/>
                <a:gd name="connsiteY7" fmla="*/ 5384 h 86437"/>
                <a:gd name="connsiteX8" fmla="*/ 60783 w 96919"/>
                <a:gd name="connsiteY8" fmla="*/ 28320 h 86437"/>
                <a:gd name="connsiteX9" fmla="*/ 60783 w 96919"/>
                <a:gd name="connsiteY9" fmla="*/ 34196 h 86437"/>
                <a:gd name="connsiteX10" fmla="*/ 23103 w 96919"/>
                <a:gd name="connsiteY10" fmla="*/ 40262 h 86437"/>
                <a:gd name="connsiteX11" fmla="*/ 184 w 96919"/>
                <a:gd name="connsiteY11" fmla="*/ 65473 h 86437"/>
                <a:gd name="connsiteX12" fmla="*/ 34174 w 96919"/>
                <a:gd name="connsiteY12" fmla="*/ 86514 h 86437"/>
                <a:gd name="connsiteX13" fmla="*/ 62919 w 96919"/>
                <a:gd name="connsiteY13" fmla="*/ 70591 h 86437"/>
                <a:gd name="connsiteX14" fmla="*/ 77875 w 96919"/>
                <a:gd name="connsiteY14" fmla="*/ 85566 h 86437"/>
                <a:gd name="connsiteX15" fmla="*/ 97103 w 96919"/>
                <a:gd name="connsiteY15" fmla="*/ 67558 h 86437"/>
                <a:gd name="connsiteX16" fmla="*/ 97103 w 96919"/>
                <a:gd name="connsiteY16" fmla="*/ 57133 h 86437"/>
                <a:gd name="connsiteX17" fmla="*/ 90500 w 96919"/>
                <a:gd name="connsiteY17" fmla="*/ 57133 h 86437"/>
                <a:gd name="connsiteX18" fmla="*/ 90500 w 96919"/>
                <a:gd name="connsiteY18" fmla="*/ 67369 h 86437"/>
                <a:gd name="connsiteX19" fmla="*/ 83313 w 96919"/>
                <a:gd name="connsiteY19" fmla="*/ 78363 h 86437"/>
                <a:gd name="connsiteX20" fmla="*/ 76127 w 96919"/>
                <a:gd name="connsiteY20" fmla="*/ 66990 h 86437"/>
                <a:gd name="connsiteX21" fmla="*/ 76127 w 96919"/>
                <a:gd name="connsiteY21" fmla="*/ 33817 h 86437"/>
                <a:gd name="connsiteX22" fmla="*/ 60783 w 96919"/>
                <a:gd name="connsiteY22" fmla="*/ 57891 h 86437"/>
                <a:gd name="connsiteX23" fmla="*/ 35728 w 96919"/>
                <a:gd name="connsiteY23" fmla="*/ 81206 h 86437"/>
                <a:gd name="connsiteX24" fmla="*/ 16499 w 96919"/>
                <a:gd name="connsiteY24" fmla="*/ 65473 h 86437"/>
                <a:gd name="connsiteX25" fmla="*/ 60783 w 96919"/>
                <a:gd name="connsiteY25" fmla="*/ 39125 h 86437"/>
                <a:gd name="connsiteX26" fmla="*/ 60783 w 96919"/>
                <a:gd name="connsiteY26" fmla="*/ 57891 h 8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919" h="86437">
                  <a:moveTo>
                    <a:pt x="76127" y="33817"/>
                  </a:moveTo>
                  <a:cubicBezTo>
                    <a:pt x="76127" y="23771"/>
                    <a:pt x="76127" y="16568"/>
                    <a:pt x="67192" y="9554"/>
                  </a:cubicBezTo>
                  <a:cubicBezTo>
                    <a:pt x="59229" y="3109"/>
                    <a:pt x="49906" y="76"/>
                    <a:pt x="38447" y="76"/>
                  </a:cubicBezTo>
                  <a:cubicBezTo>
                    <a:pt x="19995" y="76"/>
                    <a:pt x="6982" y="6900"/>
                    <a:pt x="6982" y="18463"/>
                  </a:cubicBezTo>
                  <a:cubicBezTo>
                    <a:pt x="6982" y="24529"/>
                    <a:pt x="11255" y="27751"/>
                    <a:pt x="16305" y="27751"/>
                  </a:cubicBezTo>
                  <a:cubicBezTo>
                    <a:pt x="21549" y="27751"/>
                    <a:pt x="25434" y="23960"/>
                    <a:pt x="25434" y="18842"/>
                  </a:cubicBezTo>
                  <a:cubicBezTo>
                    <a:pt x="25434" y="15620"/>
                    <a:pt x="23880" y="11639"/>
                    <a:pt x="18636" y="10123"/>
                  </a:cubicBezTo>
                  <a:cubicBezTo>
                    <a:pt x="25628" y="5384"/>
                    <a:pt x="36893" y="5384"/>
                    <a:pt x="38058" y="5384"/>
                  </a:cubicBezTo>
                  <a:cubicBezTo>
                    <a:pt x="48935" y="5384"/>
                    <a:pt x="60783" y="12397"/>
                    <a:pt x="60783" y="28320"/>
                  </a:cubicBezTo>
                  <a:lnTo>
                    <a:pt x="60783" y="34196"/>
                  </a:lnTo>
                  <a:cubicBezTo>
                    <a:pt x="50100" y="34575"/>
                    <a:pt x="37281" y="35144"/>
                    <a:pt x="23103" y="40262"/>
                  </a:cubicBezTo>
                  <a:cubicBezTo>
                    <a:pt x="5622" y="46517"/>
                    <a:pt x="184" y="56943"/>
                    <a:pt x="184" y="65473"/>
                  </a:cubicBezTo>
                  <a:cubicBezTo>
                    <a:pt x="184" y="81775"/>
                    <a:pt x="20384" y="86514"/>
                    <a:pt x="34174" y="86514"/>
                  </a:cubicBezTo>
                  <a:cubicBezTo>
                    <a:pt x="49712" y="86514"/>
                    <a:pt x="58841" y="77984"/>
                    <a:pt x="62919" y="70591"/>
                  </a:cubicBezTo>
                  <a:cubicBezTo>
                    <a:pt x="63696" y="78363"/>
                    <a:pt x="68940" y="85566"/>
                    <a:pt x="77875" y="85566"/>
                  </a:cubicBezTo>
                  <a:cubicBezTo>
                    <a:pt x="78263" y="85566"/>
                    <a:pt x="97103" y="85566"/>
                    <a:pt x="97103" y="67558"/>
                  </a:cubicBezTo>
                  <a:lnTo>
                    <a:pt x="97103" y="57133"/>
                  </a:lnTo>
                  <a:lnTo>
                    <a:pt x="90500" y="57133"/>
                  </a:lnTo>
                  <a:lnTo>
                    <a:pt x="90500" y="67369"/>
                  </a:lnTo>
                  <a:cubicBezTo>
                    <a:pt x="90500" y="69264"/>
                    <a:pt x="90500" y="78363"/>
                    <a:pt x="83313" y="78363"/>
                  </a:cubicBezTo>
                  <a:cubicBezTo>
                    <a:pt x="76127" y="78363"/>
                    <a:pt x="76127" y="69454"/>
                    <a:pt x="76127" y="66990"/>
                  </a:cubicBezTo>
                  <a:lnTo>
                    <a:pt x="76127" y="33817"/>
                  </a:lnTo>
                  <a:close/>
                  <a:moveTo>
                    <a:pt x="60783" y="57891"/>
                  </a:moveTo>
                  <a:cubicBezTo>
                    <a:pt x="60783" y="76088"/>
                    <a:pt x="44468" y="81206"/>
                    <a:pt x="35728" y="81206"/>
                  </a:cubicBezTo>
                  <a:cubicBezTo>
                    <a:pt x="25822" y="81206"/>
                    <a:pt x="16499" y="74761"/>
                    <a:pt x="16499" y="65473"/>
                  </a:cubicBezTo>
                  <a:cubicBezTo>
                    <a:pt x="16499" y="55048"/>
                    <a:pt x="25822" y="40452"/>
                    <a:pt x="60783" y="39125"/>
                  </a:cubicBezTo>
                  <a:lnTo>
                    <a:pt x="60783" y="57891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1F7FE562-78A5-3871-44A4-E8E9AB8AF7F4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1240230" y="7125416"/>
              <a:ext cx="42341" cy="127760"/>
            </a:xfrm>
            <a:custGeom>
              <a:avLst/>
              <a:gdLst>
                <a:gd name="connsiteX0" fmla="*/ 30293 w 42341"/>
                <a:gd name="connsiteY0" fmla="*/ 10881 h 127760"/>
                <a:gd name="connsiteX1" fmla="*/ 19028 w 42341"/>
                <a:gd name="connsiteY1" fmla="*/ 76 h 127760"/>
                <a:gd name="connsiteX2" fmla="*/ 7957 w 42341"/>
                <a:gd name="connsiteY2" fmla="*/ 10881 h 127760"/>
                <a:gd name="connsiteX3" fmla="*/ 19028 w 42341"/>
                <a:gd name="connsiteY3" fmla="*/ 21875 h 127760"/>
                <a:gd name="connsiteX4" fmla="*/ 30293 w 42341"/>
                <a:gd name="connsiteY4" fmla="*/ 10881 h 127760"/>
                <a:gd name="connsiteX5" fmla="*/ 771 w 42341"/>
                <a:gd name="connsiteY5" fmla="*/ 46328 h 127760"/>
                <a:gd name="connsiteX6" fmla="*/ 771 w 42341"/>
                <a:gd name="connsiteY6" fmla="*/ 53152 h 127760"/>
                <a:gd name="connsiteX7" fmla="*/ 14755 w 42341"/>
                <a:gd name="connsiteY7" fmla="*/ 63578 h 127760"/>
                <a:gd name="connsiteX8" fmla="*/ 14755 w 42341"/>
                <a:gd name="connsiteY8" fmla="*/ 112862 h 127760"/>
                <a:gd name="connsiteX9" fmla="*/ 188 w 42341"/>
                <a:gd name="connsiteY9" fmla="*/ 121013 h 127760"/>
                <a:gd name="connsiteX10" fmla="*/ 188 w 42341"/>
                <a:gd name="connsiteY10" fmla="*/ 127837 h 127760"/>
                <a:gd name="connsiteX11" fmla="*/ 21941 w 42341"/>
                <a:gd name="connsiteY11" fmla="*/ 127079 h 127760"/>
                <a:gd name="connsiteX12" fmla="*/ 42529 w 42341"/>
                <a:gd name="connsiteY12" fmla="*/ 127837 h 127760"/>
                <a:gd name="connsiteX13" fmla="*/ 42529 w 42341"/>
                <a:gd name="connsiteY13" fmla="*/ 121013 h 127760"/>
                <a:gd name="connsiteX14" fmla="*/ 29322 w 42341"/>
                <a:gd name="connsiteY14" fmla="*/ 113052 h 127760"/>
                <a:gd name="connsiteX15" fmla="*/ 29322 w 42341"/>
                <a:gd name="connsiteY15" fmla="*/ 44243 h 127760"/>
                <a:gd name="connsiteX16" fmla="*/ 771 w 42341"/>
                <a:gd name="connsiteY16" fmla="*/ 46328 h 12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341" h="127760">
                  <a:moveTo>
                    <a:pt x="30293" y="10881"/>
                  </a:moveTo>
                  <a:cubicBezTo>
                    <a:pt x="30293" y="5384"/>
                    <a:pt x="25632" y="76"/>
                    <a:pt x="19028" y="76"/>
                  </a:cubicBezTo>
                  <a:cubicBezTo>
                    <a:pt x="13201" y="76"/>
                    <a:pt x="7957" y="4626"/>
                    <a:pt x="7957" y="10881"/>
                  </a:cubicBezTo>
                  <a:cubicBezTo>
                    <a:pt x="7957" y="17705"/>
                    <a:pt x="13590" y="21875"/>
                    <a:pt x="19028" y="21875"/>
                  </a:cubicBezTo>
                  <a:cubicBezTo>
                    <a:pt x="25243" y="21875"/>
                    <a:pt x="30293" y="17136"/>
                    <a:pt x="30293" y="10881"/>
                  </a:cubicBezTo>
                  <a:close/>
                  <a:moveTo>
                    <a:pt x="771" y="46328"/>
                  </a:moveTo>
                  <a:lnTo>
                    <a:pt x="771" y="53152"/>
                  </a:lnTo>
                  <a:cubicBezTo>
                    <a:pt x="13007" y="53152"/>
                    <a:pt x="14755" y="54289"/>
                    <a:pt x="14755" y="63578"/>
                  </a:cubicBezTo>
                  <a:lnTo>
                    <a:pt x="14755" y="112862"/>
                  </a:lnTo>
                  <a:cubicBezTo>
                    <a:pt x="14755" y="121013"/>
                    <a:pt x="12813" y="121013"/>
                    <a:pt x="188" y="121013"/>
                  </a:cubicBezTo>
                  <a:lnTo>
                    <a:pt x="188" y="127837"/>
                  </a:lnTo>
                  <a:cubicBezTo>
                    <a:pt x="576" y="127837"/>
                    <a:pt x="14172" y="127079"/>
                    <a:pt x="21941" y="127079"/>
                  </a:cubicBezTo>
                  <a:cubicBezTo>
                    <a:pt x="28739" y="127079"/>
                    <a:pt x="35732" y="127268"/>
                    <a:pt x="42529" y="127837"/>
                  </a:cubicBezTo>
                  <a:lnTo>
                    <a:pt x="42529" y="121013"/>
                  </a:lnTo>
                  <a:cubicBezTo>
                    <a:pt x="31264" y="121013"/>
                    <a:pt x="29322" y="121013"/>
                    <a:pt x="29322" y="113052"/>
                  </a:cubicBezTo>
                  <a:lnTo>
                    <a:pt x="29322" y="44243"/>
                  </a:lnTo>
                  <a:lnTo>
                    <a:pt x="771" y="46328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7C2967DB-556F-DBD1-4525-AFF063976368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1303046" y="7121625"/>
              <a:ext cx="43701" cy="131551"/>
            </a:xfrm>
            <a:custGeom>
              <a:avLst/>
              <a:gdLst>
                <a:gd name="connsiteX0" fmla="*/ 29324 w 43701"/>
                <a:gd name="connsiteY0" fmla="*/ 76 h 131551"/>
                <a:gd name="connsiteX1" fmla="*/ 190 w 43701"/>
                <a:gd name="connsiteY1" fmla="*/ 2161 h 131551"/>
                <a:gd name="connsiteX2" fmla="*/ 190 w 43701"/>
                <a:gd name="connsiteY2" fmla="*/ 8985 h 131551"/>
                <a:gd name="connsiteX3" fmla="*/ 14757 w 43701"/>
                <a:gd name="connsiteY3" fmla="*/ 19601 h 131551"/>
                <a:gd name="connsiteX4" fmla="*/ 14757 w 43701"/>
                <a:gd name="connsiteY4" fmla="*/ 116653 h 131551"/>
                <a:gd name="connsiteX5" fmla="*/ 190 w 43701"/>
                <a:gd name="connsiteY5" fmla="*/ 124804 h 131551"/>
                <a:gd name="connsiteX6" fmla="*/ 190 w 43701"/>
                <a:gd name="connsiteY6" fmla="*/ 131628 h 131551"/>
                <a:gd name="connsiteX7" fmla="*/ 21944 w 43701"/>
                <a:gd name="connsiteY7" fmla="*/ 130870 h 131551"/>
                <a:gd name="connsiteX8" fmla="*/ 43891 w 43701"/>
                <a:gd name="connsiteY8" fmla="*/ 131628 h 131551"/>
                <a:gd name="connsiteX9" fmla="*/ 43891 w 43701"/>
                <a:gd name="connsiteY9" fmla="*/ 124804 h 131551"/>
                <a:gd name="connsiteX10" fmla="*/ 29324 w 43701"/>
                <a:gd name="connsiteY10" fmla="*/ 116653 h 131551"/>
                <a:gd name="connsiteX11" fmla="*/ 29324 w 43701"/>
                <a:gd name="connsiteY11" fmla="*/ 76 h 13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01" h="131551">
                  <a:moveTo>
                    <a:pt x="29324" y="76"/>
                  </a:moveTo>
                  <a:lnTo>
                    <a:pt x="190" y="2161"/>
                  </a:lnTo>
                  <a:lnTo>
                    <a:pt x="190" y="8985"/>
                  </a:lnTo>
                  <a:cubicBezTo>
                    <a:pt x="13203" y="8985"/>
                    <a:pt x="14757" y="10312"/>
                    <a:pt x="14757" y="19601"/>
                  </a:cubicBezTo>
                  <a:lnTo>
                    <a:pt x="14757" y="116653"/>
                  </a:lnTo>
                  <a:cubicBezTo>
                    <a:pt x="14757" y="124804"/>
                    <a:pt x="12815" y="124804"/>
                    <a:pt x="190" y="124804"/>
                  </a:cubicBezTo>
                  <a:lnTo>
                    <a:pt x="190" y="131628"/>
                  </a:lnTo>
                  <a:cubicBezTo>
                    <a:pt x="579" y="131628"/>
                    <a:pt x="14175" y="130870"/>
                    <a:pt x="21944" y="130870"/>
                  </a:cubicBezTo>
                  <a:cubicBezTo>
                    <a:pt x="29324" y="130870"/>
                    <a:pt x="36511" y="131060"/>
                    <a:pt x="43891" y="131628"/>
                  </a:cubicBezTo>
                  <a:lnTo>
                    <a:pt x="43891" y="124804"/>
                  </a:lnTo>
                  <a:cubicBezTo>
                    <a:pt x="31267" y="124804"/>
                    <a:pt x="29324" y="124804"/>
                    <a:pt x="29324" y="116653"/>
                  </a:cubicBezTo>
                  <a:lnTo>
                    <a:pt x="29324" y="76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26FDDE4E-C79D-A688-4C04-08BFA42910F2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1362560" y="7168635"/>
              <a:ext cx="83323" cy="86437"/>
            </a:xfrm>
            <a:custGeom>
              <a:avLst/>
              <a:gdLst>
                <a:gd name="connsiteX0" fmla="*/ 78078 w 83323"/>
                <a:gd name="connsiteY0" fmla="*/ 41399 h 86437"/>
                <a:gd name="connsiteX1" fmla="*/ 83516 w 83323"/>
                <a:gd name="connsiteY1" fmla="*/ 37229 h 86437"/>
                <a:gd name="connsiteX2" fmla="*/ 45059 w 83323"/>
                <a:gd name="connsiteY2" fmla="*/ 76 h 86437"/>
                <a:gd name="connsiteX3" fmla="*/ 192 w 83323"/>
                <a:gd name="connsiteY3" fmla="*/ 43105 h 86437"/>
                <a:gd name="connsiteX4" fmla="*/ 47584 w 83323"/>
                <a:gd name="connsiteY4" fmla="*/ 86514 h 86437"/>
                <a:gd name="connsiteX5" fmla="*/ 83516 w 83323"/>
                <a:gd name="connsiteY5" fmla="*/ 61872 h 86437"/>
                <a:gd name="connsiteX6" fmla="*/ 80214 w 83323"/>
                <a:gd name="connsiteY6" fmla="*/ 59218 h 86437"/>
                <a:gd name="connsiteX7" fmla="*/ 76718 w 83323"/>
                <a:gd name="connsiteY7" fmla="*/ 62251 h 86437"/>
                <a:gd name="connsiteX8" fmla="*/ 48943 w 83323"/>
                <a:gd name="connsiteY8" fmla="*/ 80448 h 86437"/>
                <a:gd name="connsiteX9" fmla="*/ 25248 w 83323"/>
                <a:gd name="connsiteY9" fmla="*/ 69264 h 86437"/>
                <a:gd name="connsiteX10" fmla="*/ 17867 w 83323"/>
                <a:gd name="connsiteY10" fmla="*/ 41399 h 86437"/>
                <a:gd name="connsiteX11" fmla="*/ 78078 w 83323"/>
                <a:gd name="connsiteY11" fmla="*/ 41399 h 86437"/>
                <a:gd name="connsiteX12" fmla="*/ 18061 w 83323"/>
                <a:gd name="connsiteY12" fmla="*/ 36471 h 86437"/>
                <a:gd name="connsiteX13" fmla="*/ 45059 w 83323"/>
                <a:gd name="connsiteY13" fmla="*/ 5384 h 86437"/>
                <a:gd name="connsiteX14" fmla="*/ 69920 w 83323"/>
                <a:gd name="connsiteY14" fmla="*/ 36471 h 86437"/>
                <a:gd name="connsiteX15" fmla="*/ 18061 w 83323"/>
                <a:gd name="connsiteY15" fmla="*/ 36471 h 8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323" h="86437">
                  <a:moveTo>
                    <a:pt x="78078" y="41399"/>
                  </a:moveTo>
                  <a:cubicBezTo>
                    <a:pt x="82156" y="41399"/>
                    <a:pt x="83516" y="41399"/>
                    <a:pt x="83516" y="37229"/>
                  </a:cubicBezTo>
                  <a:cubicBezTo>
                    <a:pt x="83516" y="20548"/>
                    <a:pt x="73999" y="76"/>
                    <a:pt x="45059" y="76"/>
                  </a:cubicBezTo>
                  <a:cubicBezTo>
                    <a:pt x="19615" y="76"/>
                    <a:pt x="192" y="19790"/>
                    <a:pt x="192" y="43105"/>
                  </a:cubicBezTo>
                  <a:cubicBezTo>
                    <a:pt x="192" y="67179"/>
                    <a:pt x="21752" y="86514"/>
                    <a:pt x="47584" y="86514"/>
                  </a:cubicBezTo>
                  <a:cubicBezTo>
                    <a:pt x="73805" y="86514"/>
                    <a:pt x="83516" y="66042"/>
                    <a:pt x="83516" y="61872"/>
                  </a:cubicBezTo>
                  <a:cubicBezTo>
                    <a:pt x="83516" y="61113"/>
                    <a:pt x="83127" y="59218"/>
                    <a:pt x="80214" y="59218"/>
                  </a:cubicBezTo>
                  <a:cubicBezTo>
                    <a:pt x="77689" y="59218"/>
                    <a:pt x="77301" y="60355"/>
                    <a:pt x="76718" y="62251"/>
                  </a:cubicBezTo>
                  <a:cubicBezTo>
                    <a:pt x="70697" y="77605"/>
                    <a:pt x="55936" y="80448"/>
                    <a:pt x="48943" y="80448"/>
                  </a:cubicBezTo>
                  <a:cubicBezTo>
                    <a:pt x="39815" y="80448"/>
                    <a:pt x="31075" y="76467"/>
                    <a:pt x="25248" y="69264"/>
                  </a:cubicBezTo>
                  <a:cubicBezTo>
                    <a:pt x="18061" y="60355"/>
                    <a:pt x="17867" y="48792"/>
                    <a:pt x="17867" y="41399"/>
                  </a:cubicBezTo>
                  <a:lnTo>
                    <a:pt x="78078" y="41399"/>
                  </a:lnTo>
                  <a:close/>
                  <a:moveTo>
                    <a:pt x="18061" y="36471"/>
                  </a:moveTo>
                  <a:cubicBezTo>
                    <a:pt x="20198" y="9744"/>
                    <a:pt x="37678" y="5384"/>
                    <a:pt x="45059" y="5384"/>
                  </a:cubicBezTo>
                  <a:cubicBezTo>
                    <a:pt x="68949" y="5384"/>
                    <a:pt x="69726" y="31732"/>
                    <a:pt x="69920" y="36471"/>
                  </a:cubicBezTo>
                  <a:lnTo>
                    <a:pt x="18061" y="36471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40DAD928-AFF4-D78B-A2CB-8C64BEEF24C9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1459274" y="7136600"/>
              <a:ext cx="67202" cy="118472"/>
            </a:xfrm>
            <a:custGeom>
              <a:avLst/>
              <a:gdLst>
                <a:gd name="connsiteX0" fmla="*/ 33603 w 67202"/>
                <a:gd name="connsiteY0" fmla="*/ 41779 h 118472"/>
                <a:gd name="connsiteX1" fmla="*/ 63902 w 67202"/>
                <a:gd name="connsiteY1" fmla="*/ 41779 h 118472"/>
                <a:gd name="connsiteX2" fmla="*/ 63902 w 67202"/>
                <a:gd name="connsiteY2" fmla="*/ 34955 h 118472"/>
                <a:gd name="connsiteX3" fmla="*/ 33603 w 67202"/>
                <a:gd name="connsiteY3" fmla="*/ 34955 h 118472"/>
                <a:gd name="connsiteX4" fmla="*/ 33603 w 67202"/>
                <a:gd name="connsiteY4" fmla="*/ 76 h 118472"/>
                <a:gd name="connsiteX5" fmla="*/ 26999 w 67202"/>
                <a:gd name="connsiteY5" fmla="*/ 76 h 118472"/>
                <a:gd name="connsiteX6" fmla="*/ 196 w 67202"/>
                <a:gd name="connsiteY6" fmla="*/ 36471 h 118472"/>
                <a:gd name="connsiteX7" fmla="*/ 196 w 67202"/>
                <a:gd name="connsiteY7" fmla="*/ 41779 h 118472"/>
                <a:gd name="connsiteX8" fmla="*/ 18259 w 67202"/>
                <a:gd name="connsiteY8" fmla="*/ 41779 h 118472"/>
                <a:gd name="connsiteX9" fmla="*/ 18259 w 67202"/>
                <a:gd name="connsiteY9" fmla="*/ 92959 h 118472"/>
                <a:gd name="connsiteX10" fmla="*/ 45451 w 67202"/>
                <a:gd name="connsiteY10" fmla="*/ 118549 h 118472"/>
                <a:gd name="connsiteX11" fmla="*/ 67399 w 67202"/>
                <a:gd name="connsiteY11" fmla="*/ 92769 h 118472"/>
                <a:gd name="connsiteX12" fmla="*/ 67399 w 67202"/>
                <a:gd name="connsiteY12" fmla="*/ 82344 h 118472"/>
                <a:gd name="connsiteX13" fmla="*/ 60795 w 67202"/>
                <a:gd name="connsiteY13" fmla="*/ 82344 h 118472"/>
                <a:gd name="connsiteX14" fmla="*/ 60795 w 67202"/>
                <a:gd name="connsiteY14" fmla="*/ 92580 h 118472"/>
                <a:gd name="connsiteX15" fmla="*/ 47005 w 67202"/>
                <a:gd name="connsiteY15" fmla="*/ 112483 h 118472"/>
                <a:gd name="connsiteX16" fmla="*/ 33603 w 67202"/>
                <a:gd name="connsiteY16" fmla="*/ 93148 h 118472"/>
                <a:gd name="connsiteX17" fmla="*/ 33603 w 67202"/>
                <a:gd name="connsiteY17" fmla="*/ 41779 h 11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202" h="118472">
                  <a:moveTo>
                    <a:pt x="33603" y="41779"/>
                  </a:moveTo>
                  <a:lnTo>
                    <a:pt x="63902" y="41779"/>
                  </a:lnTo>
                  <a:lnTo>
                    <a:pt x="63902" y="34955"/>
                  </a:lnTo>
                  <a:lnTo>
                    <a:pt x="33603" y="34955"/>
                  </a:lnTo>
                  <a:lnTo>
                    <a:pt x="33603" y="76"/>
                  </a:lnTo>
                  <a:lnTo>
                    <a:pt x="26999" y="76"/>
                  </a:lnTo>
                  <a:cubicBezTo>
                    <a:pt x="26805" y="17136"/>
                    <a:pt x="18842" y="35902"/>
                    <a:pt x="196" y="36471"/>
                  </a:cubicBezTo>
                  <a:lnTo>
                    <a:pt x="196" y="41779"/>
                  </a:lnTo>
                  <a:lnTo>
                    <a:pt x="18259" y="41779"/>
                  </a:lnTo>
                  <a:lnTo>
                    <a:pt x="18259" y="92959"/>
                  </a:lnTo>
                  <a:cubicBezTo>
                    <a:pt x="18259" y="114189"/>
                    <a:pt x="34574" y="118549"/>
                    <a:pt x="45451" y="118549"/>
                  </a:cubicBezTo>
                  <a:cubicBezTo>
                    <a:pt x="58464" y="118549"/>
                    <a:pt x="67399" y="107744"/>
                    <a:pt x="67399" y="92769"/>
                  </a:cubicBezTo>
                  <a:lnTo>
                    <a:pt x="67399" y="82344"/>
                  </a:lnTo>
                  <a:lnTo>
                    <a:pt x="60795" y="82344"/>
                  </a:lnTo>
                  <a:lnTo>
                    <a:pt x="60795" y="92580"/>
                  </a:lnTo>
                  <a:cubicBezTo>
                    <a:pt x="60795" y="105469"/>
                    <a:pt x="54580" y="112483"/>
                    <a:pt x="47005" y="112483"/>
                  </a:cubicBezTo>
                  <a:cubicBezTo>
                    <a:pt x="33603" y="112483"/>
                    <a:pt x="33603" y="96560"/>
                    <a:pt x="33603" y="93148"/>
                  </a:cubicBezTo>
                  <a:lnTo>
                    <a:pt x="33603" y="41779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33F59C5E-D762-13F1-1E1A-AE7A257EC014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1545983" y="7136600"/>
              <a:ext cx="67202" cy="118472"/>
            </a:xfrm>
            <a:custGeom>
              <a:avLst/>
              <a:gdLst>
                <a:gd name="connsiteX0" fmla="*/ 33606 w 67202"/>
                <a:gd name="connsiteY0" fmla="*/ 41779 h 118472"/>
                <a:gd name="connsiteX1" fmla="*/ 63906 w 67202"/>
                <a:gd name="connsiteY1" fmla="*/ 41779 h 118472"/>
                <a:gd name="connsiteX2" fmla="*/ 63906 w 67202"/>
                <a:gd name="connsiteY2" fmla="*/ 34955 h 118472"/>
                <a:gd name="connsiteX3" fmla="*/ 33606 w 67202"/>
                <a:gd name="connsiteY3" fmla="*/ 34955 h 118472"/>
                <a:gd name="connsiteX4" fmla="*/ 33606 w 67202"/>
                <a:gd name="connsiteY4" fmla="*/ 76 h 118472"/>
                <a:gd name="connsiteX5" fmla="*/ 27002 w 67202"/>
                <a:gd name="connsiteY5" fmla="*/ 76 h 118472"/>
                <a:gd name="connsiteX6" fmla="*/ 199 w 67202"/>
                <a:gd name="connsiteY6" fmla="*/ 36471 h 118472"/>
                <a:gd name="connsiteX7" fmla="*/ 199 w 67202"/>
                <a:gd name="connsiteY7" fmla="*/ 41779 h 118472"/>
                <a:gd name="connsiteX8" fmla="*/ 18262 w 67202"/>
                <a:gd name="connsiteY8" fmla="*/ 41779 h 118472"/>
                <a:gd name="connsiteX9" fmla="*/ 18262 w 67202"/>
                <a:gd name="connsiteY9" fmla="*/ 92959 h 118472"/>
                <a:gd name="connsiteX10" fmla="*/ 45454 w 67202"/>
                <a:gd name="connsiteY10" fmla="*/ 118549 h 118472"/>
                <a:gd name="connsiteX11" fmla="*/ 67402 w 67202"/>
                <a:gd name="connsiteY11" fmla="*/ 92769 h 118472"/>
                <a:gd name="connsiteX12" fmla="*/ 67402 w 67202"/>
                <a:gd name="connsiteY12" fmla="*/ 82344 h 118472"/>
                <a:gd name="connsiteX13" fmla="*/ 60798 w 67202"/>
                <a:gd name="connsiteY13" fmla="*/ 82344 h 118472"/>
                <a:gd name="connsiteX14" fmla="*/ 60798 w 67202"/>
                <a:gd name="connsiteY14" fmla="*/ 92580 h 118472"/>
                <a:gd name="connsiteX15" fmla="*/ 47008 w 67202"/>
                <a:gd name="connsiteY15" fmla="*/ 112483 h 118472"/>
                <a:gd name="connsiteX16" fmla="*/ 33606 w 67202"/>
                <a:gd name="connsiteY16" fmla="*/ 93148 h 118472"/>
                <a:gd name="connsiteX17" fmla="*/ 33606 w 67202"/>
                <a:gd name="connsiteY17" fmla="*/ 41779 h 11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202" h="118472">
                  <a:moveTo>
                    <a:pt x="33606" y="41779"/>
                  </a:moveTo>
                  <a:lnTo>
                    <a:pt x="63906" y="41779"/>
                  </a:lnTo>
                  <a:lnTo>
                    <a:pt x="63906" y="34955"/>
                  </a:lnTo>
                  <a:lnTo>
                    <a:pt x="33606" y="34955"/>
                  </a:lnTo>
                  <a:lnTo>
                    <a:pt x="33606" y="76"/>
                  </a:lnTo>
                  <a:lnTo>
                    <a:pt x="27002" y="76"/>
                  </a:lnTo>
                  <a:cubicBezTo>
                    <a:pt x="26808" y="17136"/>
                    <a:pt x="18845" y="35902"/>
                    <a:pt x="199" y="36471"/>
                  </a:cubicBezTo>
                  <a:lnTo>
                    <a:pt x="199" y="41779"/>
                  </a:lnTo>
                  <a:lnTo>
                    <a:pt x="18262" y="41779"/>
                  </a:lnTo>
                  <a:lnTo>
                    <a:pt x="18262" y="92959"/>
                  </a:lnTo>
                  <a:cubicBezTo>
                    <a:pt x="18262" y="114189"/>
                    <a:pt x="34577" y="118549"/>
                    <a:pt x="45454" y="118549"/>
                  </a:cubicBezTo>
                  <a:cubicBezTo>
                    <a:pt x="58467" y="118549"/>
                    <a:pt x="67402" y="107744"/>
                    <a:pt x="67402" y="92769"/>
                  </a:cubicBezTo>
                  <a:lnTo>
                    <a:pt x="67402" y="82344"/>
                  </a:lnTo>
                  <a:lnTo>
                    <a:pt x="60798" y="82344"/>
                  </a:lnTo>
                  <a:lnTo>
                    <a:pt x="60798" y="92580"/>
                  </a:lnTo>
                  <a:cubicBezTo>
                    <a:pt x="60798" y="105469"/>
                    <a:pt x="54583" y="112483"/>
                    <a:pt x="47008" y="112483"/>
                  </a:cubicBezTo>
                  <a:cubicBezTo>
                    <a:pt x="33606" y="112483"/>
                    <a:pt x="33606" y="96560"/>
                    <a:pt x="33606" y="93148"/>
                  </a:cubicBezTo>
                  <a:lnTo>
                    <a:pt x="33606" y="41779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8C8336E9-AACD-941C-0EBF-A84E0073946F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1634634" y="7168635"/>
              <a:ext cx="83323" cy="86437"/>
            </a:xfrm>
            <a:custGeom>
              <a:avLst/>
              <a:gdLst>
                <a:gd name="connsiteX0" fmla="*/ 78087 w 83323"/>
                <a:gd name="connsiteY0" fmla="*/ 41399 h 86437"/>
                <a:gd name="connsiteX1" fmla="*/ 83526 w 83323"/>
                <a:gd name="connsiteY1" fmla="*/ 37229 h 86437"/>
                <a:gd name="connsiteX2" fmla="*/ 45069 w 83323"/>
                <a:gd name="connsiteY2" fmla="*/ 76 h 86437"/>
                <a:gd name="connsiteX3" fmla="*/ 202 w 83323"/>
                <a:gd name="connsiteY3" fmla="*/ 43105 h 86437"/>
                <a:gd name="connsiteX4" fmla="*/ 47594 w 83323"/>
                <a:gd name="connsiteY4" fmla="*/ 86514 h 86437"/>
                <a:gd name="connsiteX5" fmla="*/ 83526 w 83323"/>
                <a:gd name="connsiteY5" fmla="*/ 61872 h 86437"/>
                <a:gd name="connsiteX6" fmla="*/ 80224 w 83323"/>
                <a:gd name="connsiteY6" fmla="*/ 59218 h 86437"/>
                <a:gd name="connsiteX7" fmla="*/ 76728 w 83323"/>
                <a:gd name="connsiteY7" fmla="*/ 62251 h 86437"/>
                <a:gd name="connsiteX8" fmla="*/ 48953 w 83323"/>
                <a:gd name="connsiteY8" fmla="*/ 80448 h 86437"/>
                <a:gd name="connsiteX9" fmla="*/ 25258 w 83323"/>
                <a:gd name="connsiteY9" fmla="*/ 69264 h 86437"/>
                <a:gd name="connsiteX10" fmla="*/ 17877 w 83323"/>
                <a:gd name="connsiteY10" fmla="*/ 41399 h 86437"/>
                <a:gd name="connsiteX11" fmla="*/ 78087 w 83323"/>
                <a:gd name="connsiteY11" fmla="*/ 41399 h 86437"/>
                <a:gd name="connsiteX12" fmla="*/ 18071 w 83323"/>
                <a:gd name="connsiteY12" fmla="*/ 36471 h 86437"/>
                <a:gd name="connsiteX13" fmla="*/ 45069 w 83323"/>
                <a:gd name="connsiteY13" fmla="*/ 5384 h 86437"/>
                <a:gd name="connsiteX14" fmla="*/ 69930 w 83323"/>
                <a:gd name="connsiteY14" fmla="*/ 36471 h 86437"/>
                <a:gd name="connsiteX15" fmla="*/ 18071 w 83323"/>
                <a:gd name="connsiteY15" fmla="*/ 36471 h 8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323" h="86437">
                  <a:moveTo>
                    <a:pt x="78087" y="41399"/>
                  </a:moveTo>
                  <a:cubicBezTo>
                    <a:pt x="82166" y="41399"/>
                    <a:pt x="83526" y="41399"/>
                    <a:pt x="83526" y="37229"/>
                  </a:cubicBezTo>
                  <a:cubicBezTo>
                    <a:pt x="83526" y="20548"/>
                    <a:pt x="74009" y="76"/>
                    <a:pt x="45069" y="76"/>
                  </a:cubicBezTo>
                  <a:cubicBezTo>
                    <a:pt x="19625" y="76"/>
                    <a:pt x="202" y="19790"/>
                    <a:pt x="202" y="43105"/>
                  </a:cubicBezTo>
                  <a:cubicBezTo>
                    <a:pt x="202" y="67179"/>
                    <a:pt x="21761" y="86514"/>
                    <a:pt x="47594" y="86514"/>
                  </a:cubicBezTo>
                  <a:cubicBezTo>
                    <a:pt x="73814" y="86514"/>
                    <a:pt x="83526" y="66042"/>
                    <a:pt x="83526" y="61872"/>
                  </a:cubicBezTo>
                  <a:cubicBezTo>
                    <a:pt x="83526" y="61113"/>
                    <a:pt x="83137" y="59218"/>
                    <a:pt x="80224" y="59218"/>
                  </a:cubicBezTo>
                  <a:cubicBezTo>
                    <a:pt x="77699" y="59218"/>
                    <a:pt x="77310" y="60355"/>
                    <a:pt x="76728" y="62251"/>
                  </a:cubicBezTo>
                  <a:cubicBezTo>
                    <a:pt x="70707" y="77605"/>
                    <a:pt x="55945" y="80448"/>
                    <a:pt x="48953" y="80448"/>
                  </a:cubicBezTo>
                  <a:cubicBezTo>
                    <a:pt x="39825" y="80448"/>
                    <a:pt x="31084" y="76467"/>
                    <a:pt x="25258" y="69264"/>
                  </a:cubicBezTo>
                  <a:cubicBezTo>
                    <a:pt x="18071" y="60355"/>
                    <a:pt x="17877" y="48792"/>
                    <a:pt x="17877" y="41399"/>
                  </a:cubicBezTo>
                  <a:lnTo>
                    <a:pt x="78087" y="41399"/>
                  </a:lnTo>
                  <a:close/>
                  <a:moveTo>
                    <a:pt x="18071" y="36471"/>
                  </a:moveTo>
                  <a:cubicBezTo>
                    <a:pt x="20208" y="9744"/>
                    <a:pt x="37688" y="5384"/>
                    <a:pt x="45069" y="5384"/>
                  </a:cubicBezTo>
                  <a:cubicBezTo>
                    <a:pt x="68959" y="5384"/>
                    <a:pt x="69736" y="31732"/>
                    <a:pt x="69930" y="36471"/>
                  </a:cubicBezTo>
                  <a:lnTo>
                    <a:pt x="18071" y="36471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3" name="Forme libre 622">
              <a:extLst>
                <a:ext uri="{FF2B5EF4-FFF2-40B4-BE49-F238E27FC236}">
                  <a16:creationId xmlns:a16="http://schemas.microsoft.com/office/drawing/2014/main" id="{4290D46F-99C9-1ECA-DE58-9E1766F2E79F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1811354" y="7125416"/>
              <a:ext cx="42341" cy="127760"/>
            </a:xfrm>
            <a:custGeom>
              <a:avLst/>
              <a:gdLst>
                <a:gd name="connsiteX0" fmla="*/ 30314 w 42341"/>
                <a:gd name="connsiteY0" fmla="*/ 10881 h 127760"/>
                <a:gd name="connsiteX1" fmla="*/ 19049 w 42341"/>
                <a:gd name="connsiteY1" fmla="*/ 76 h 127760"/>
                <a:gd name="connsiteX2" fmla="*/ 7978 w 42341"/>
                <a:gd name="connsiteY2" fmla="*/ 10881 h 127760"/>
                <a:gd name="connsiteX3" fmla="*/ 19049 w 42341"/>
                <a:gd name="connsiteY3" fmla="*/ 21875 h 127760"/>
                <a:gd name="connsiteX4" fmla="*/ 30314 w 42341"/>
                <a:gd name="connsiteY4" fmla="*/ 10881 h 127760"/>
                <a:gd name="connsiteX5" fmla="*/ 791 w 42341"/>
                <a:gd name="connsiteY5" fmla="*/ 46328 h 127760"/>
                <a:gd name="connsiteX6" fmla="*/ 791 w 42341"/>
                <a:gd name="connsiteY6" fmla="*/ 53152 h 127760"/>
                <a:gd name="connsiteX7" fmla="*/ 14776 w 42341"/>
                <a:gd name="connsiteY7" fmla="*/ 63578 h 127760"/>
                <a:gd name="connsiteX8" fmla="*/ 14776 w 42341"/>
                <a:gd name="connsiteY8" fmla="*/ 112862 h 127760"/>
                <a:gd name="connsiteX9" fmla="*/ 208 w 42341"/>
                <a:gd name="connsiteY9" fmla="*/ 121013 h 127760"/>
                <a:gd name="connsiteX10" fmla="*/ 208 w 42341"/>
                <a:gd name="connsiteY10" fmla="*/ 127837 h 127760"/>
                <a:gd name="connsiteX11" fmla="*/ 21962 w 42341"/>
                <a:gd name="connsiteY11" fmla="*/ 127079 h 127760"/>
                <a:gd name="connsiteX12" fmla="*/ 42550 w 42341"/>
                <a:gd name="connsiteY12" fmla="*/ 127837 h 127760"/>
                <a:gd name="connsiteX13" fmla="*/ 42550 w 42341"/>
                <a:gd name="connsiteY13" fmla="*/ 121013 h 127760"/>
                <a:gd name="connsiteX14" fmla="*/ 29343 w 42341"/>
                <a:gd name="connsiteY14" fmla="*/ 113052 h 127760"/>
                <a:gd name="connsiteX15" fmla="*/ 29343 w 42341"/>
                <a:gd name="connsiteY15" fmla="*/ 44243 h 127760"/>
                <a:gd name="connsiteX16" fmla="*/ 791 w 42341"/>
                <a:gd name="connsiteY16" fmla="*/ 46328 h 12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341" h="127760">
                  <a:moveTo>
                    <a:pt x="30314" y="10881"/>
                  </a:moveTo>
                  <a:cubicBezTo>
                    <a:pt x="30314" y="5384"/>
                    <a:pt x="25652" y="76"/>
                    <a:pt x="19049" y="76"/>
                  </a:cubicBezTo>
                  <a:cubicBezTo>
                    <a:pt x="13222" y="76"/>
                    <a:pt x="7978" y="4626"/>
                    <a:pt x="7978" y="10881"/>
                  </a:cubicBezTo>
                  <a:cubicBezTo>
                    <a:pt x="7978" y="17705"/>
                    <a:pt x="13610" y="21875"/>
                    <a:pt x="19049" y="21875"/>
                  </a:cubicBezTo>
                  <a:cubicBezTo>
                    <a:pt x="25264" y="21875"/>
                    <a:pt x="30314" y="17136"/>
                    <a:pt x="30314" y="10881"/>
                  </a:cubicBezTo>
                  <a:close/>
                  <a:moveTo>
                    <a:pt x="791" y="46328"/>
                  </a:moveTo>
                  <a:lnTo>
                    <a:pt x="791" y="53152"/>
                  </a:lnTo>
                  <a:cubicBezTo>
                    <a:pt x="13027" y="53152"/>
                    <a:pt x="14776" y="54289"/>
                    <a:pt x="14776" y="63578"/>
                  </a:cubicBezTo>
                  <a:lnTo>
                    <a:pt x="14776" y="112862"/>
                  </a:lnTo>
                  <a:cubicBezTo>
                    <a:pt x="14776" y="121013"/>
                    <a:pt x="12833" y="121013"/>
                    <a:pt x="208" y="121013"/>
                  </a:cubicBezTo>
                  <a:lnTo>
                    <a:pt x="208" y="127837"/>
                  </a:lnTo>
                  <a:cubicBezTo>
                    <a:pt x="597" y="127837"/>
                    <a:pt x="14193" y="127079"/>
                    <a:pt x="21962" y="127079"/>
                  </a:cubicBezTo>
                  <a:cubicBezTo>
                    <a:pt x="28760" y="127079"/>
                    <a:pt x="35752" y="127268"/>
                    <a:pt x="42550" y="127837"/>
                  </a:cubicBezTo>
                  <a:lnTo>
                    <a:pt x="42550" y="121013"/>
                  </a:lnTo>
                  <a:cubicBezTo>
                    <a:pt x="31285" y="121013"/>
                    <a:pt x="29343" y="121013"/>
                    <a:pt x="29343" y="113052"/>
                  </a:cubicBezTo>
                  <a:lnTo>
                    <a:pt x="29343" y="44243"/>
                  </a:lnTo>
                  <a:lnTo>
                    <a:pt x="791" y="46328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941B2A9B-775A-24CF-459F-E3D54C3D9283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1872227" y="7121625"/>
              <a:ext cx="103911" cy="133447"/>
            </a:xfrm>
            <a:custGeom>
              <a:avLst/>
              <a:gdLst>
                <a:gd name="connsiteX0" fmla="*/ 60421 w 103911"/>
                <a:gd name="connsiteY0" fmla="*/ 2161 h 133447"/>
                <a:gd name="connsiteX1" fmla="*/ 60421 w 103911"/>
                <a:gd name="connsiteY1" fmla="*/ 8985 h 133447"/>
                <a:gd name="connsiteX2" fmla="*/ 74988 w 103911"/>
                <a:gd name="connsiteY2" fmla="*/ 19601 h 133447"/>
                <a:gd name="connsiteX3" fmla="*/ 74988 w 103911"/>
                <a:gd name="connsiteY3" fmla="*/ 58839 h 133447"/>
                <a:gd name="connsiteX4" fmla="*/ 47796 w 103911"/>
                <a:gd name="connsiteY4" fmla="*/ 48034 h 133447"/>
                <a:gd name="connsiteX5" fmla="*/ 211 w 103911"/>
                <a:gd name="connsiteY5" fmla="*/ 90874 h 133447"/>
                <a:gd name="connsiteX6" fmla="*/ 45466 w 103911"/>
                <a:gd name="connsiteY6" fmla="*/ 133524 h 133447"/>
                <a:gd name="connsiteX7" fmla="*/ 74211 w 103911"/>
                <a:gd name="connsiteY7" fmla="*/ 121771 h 133447"/>
                <a:gd name="connsiteX8" fmla="*/ 74211 w 103911"/>
                <a:gd name="connsiteY8" fmla="*/ 133524 h 133447"/>
                <a:gd name="connsiteX9" fmla="*/ 104122 w 103911"/>
                <a:gd name="connsiteY9" fmla="*/ 131628 h 133447"/>
                <a:gd name="connsiteX10" fmla="*/ 104122 w 103911"/>
                <a:gd name="connsiteY10" fmla="*/ 124804 h 133447"/>
                <a:gd name="connsiteX11" fmla="*/ 89555 w 103911"/>
                <a:gd name="connsiteY11" fmla="*/ 114189 h 133447"/>
                <a:gd name="connsiteX12" fmla="*/ 89555 w 103911"/>
                <a:gd name="connsiteY12" fmla="*/ 76 h 133447"/>
                <a:gd name="connsiteX13" fmla="*/ 60421 w 103911"/>
                <a:gd name="connsiteY13" fmla="*/ 2161 h 133447"/>
                <a:gd name="connsiteX14" fmla="*/ 74211 w 103911"/>
                <a:gd name="connsiteY14" fmla="*/ 111725 h 133447"/>
                <a:gd name="connsiteX15" fmla="*/ 46631 w 103911"/>
                <a:gd name="connsiteY15" fmla="*/ 128216 h 133447"/>
                <a:gd name="connsiteX16" fmla="*/ 24101 w 103911"/>
                <a:gd name="connsiteY16" fmla="*/ 116464 h 133447"/>
                <a:gd name="connsiteX17" fmla="*/ 17885 w 103911"/>
                <a:gd name="connsiteY17" fmla="*/ 91063 h 133447"/>
                <a:gd name="connsiteX18" fmla="*/ 25849 w 103911"/>
                <a:gd name="connsiteY18" fmla="*/ 63578 h 133447"/>
                <a:gd name="connsiteX19" fmla="*/ 48767 w 103911"/>
                <a:gd name="connsiteY19" fmla="*/ 53342 h 133447"/>
                <a:gd name="connsiteX20" fmla="*/ 71881 w 103911"/>
                <a:gd name="connsiteY20" fmla="*/ 64336 h 133447"/>
                <a:gd name="connsiteX21" fmla="*/ 74211 w 103911"/>
                <a:gd name="connsiteY21" fmla="*/ 71160 h 133447"/>
                <a:gd name="connsiteX22" fmla="*/ 74211 w 103911"/>
                <a:gd name="connsiteY22" fmla="*/ 111725 h 13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911" h="133447">
                  <a:moveTo>
                    <a:pt x="60421" y="2161"/>
                  </a:moveTo>
                  <a:lnTo>
                    <a:pt x="60421" y="8985"/>
                  </a:lnTo>
                  <a:cubicBezTo>
                    <a:pt x="73434" y="8985"/>
                    <a:pt x="74988" y="10312"/>
                    <a:pt x="74988" y="19601"/>
                  </a:cubicBezTo>
                  <a:lnTo>
                    <a:pt x="74988" y="58839"/>
                  </a:lnTo>
                  <a:cubicBezTo>
                    <a:pt x="67802" y="52015"/>
                    <a:pt x="58479" y="48034"/>
                    <a:pt x="47796" y="48034"/>
                  </a:cubicBezTo>
                  <a:cubicBezTo>
                    <a:pt x="21964" y="48034"/>
                    <a:pt x="211" y="66990"/>
                    <a:pt x="211" y="90874"/>
                  </a:cubicBezTo>
                  <a:cubicBezTo>
                    <a:pt x="211" y="114568"/>
                    <a:pt x="20799" y="133524"/>
                    <a:pt x="45466" y="133524"/>
                  </a:cubicBezTo>
                  <a:cubicBezTo>
                    <a:pt x="61392" y="133524"/>
                    <a:pt x="70909" y="125183"/>
                    <a:pt x="74211" y="121771"/>
                  </a:cubicBezTo>
                  <a:lnTo>
                    <a:pt x="74211" y="133524"/>
                  </a:lnTo>
                  <a:lnTo>
                    <a:pt x="104122" y="131628"/>
                  </a:lnTo>
                  <a:lnTo>
                    <a:pt x="104122" y="124804"/>
                  </a:lnTo>
                  <a:cubicBezTo>
                    <a:pt x="91109" y="124804"/>
                    <a:pt x="89555" y="123477"/>
                    <a:pt x="89555" y="114189"/>
                  </a:cubicBezTo>
                  <a:lnTo>
                    <a:pt x="89555" y="76"/>
                  </a:lnTo>
                  <a:lnTo>
                    <a:pt x="60421" y="2161"/>
                  </a:lnTo>
                  <a:close/>
                  <a:moveTo>
                    <a:pt x="74211" y="111725"/>
                  </a:moveTo>
                  <a:cubicBezTo>
                    <a:pt x="69161" y="120634"/>
                    <a:pt x="59256" y="128216"/>
                    <a:pt x="46631" y="128216"/>
                  </a:cubicBezTo>
                  <a:cubicBezTo>
                    <a:pt x="35754" y="128216"/>
                    <a:pt x="27985" y="121961"/>
                    <a:pt x="24101" y="116464"/>
                  </a:cubicBezTo>
                  <a:cubicBezTo>
                    <a:pt x="20216" y="110777"/>
                    <a:pt x="17885" y="103195"/>
                    <a:pt x="17885" y="91063"/>
                  </a:cubicBezTo>
                  <a:cubicBezTo>
                    <a:pt x="17885" y="86703"/>
                    <a:pt x="17885" y="72487"/>
                    <a:pt x="25849" y="63578"/>
                  </a:cubicBezTo>
                  <a:cubicBezTo>
                    <a:pt x="33618" y="55048"/>
                    <a:pt x="43135" y="53342"/>
                    <a:pt x="48767" y="53342"/>
                  </a:cubicBezTo>
                  <a:cubicBezTo>
                    <a:pt x="58090" y="53342"/>
                    <a:pt x="66442" y="57512"/>
                    <a:pt x="71881" y="64336"/>
                  </a:cubicBezTo>
                  <a:cubicBezTo>
                    <a:pt x="74211" y="67369"/>
                    <a:pt x="74211" y="67558"/>
                    <a:pt x="74211" y="71160"/>
                  </a:cubicBezTo>
                  <a:lnTo>
                    <a:pt x="74211" y="111725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D492FFC3-93C1-35C5-4190-6FE3650BBE4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2025511" y="7120867"/>
              <a:ext cx="40010" cy="36394"/>
            </a:xfrm>
            <a:custGeom>
              <a:avLst/>
              <a:gdLst>
                <a:gd name="connsiteX0" fmla="*/ 4682 w 40010"/>
                <a:gd name="connsiteY0" fmla="*/ 36471 h 36394"/>
                <a:gd name="connsiteX1" fmla="*/ 35370 w 40010"/>
                <a:gd name="connsiteY1" fmla="*/ 14862 h 36394"/>
                <a:gd name="connsiteX2" fmla="*/ 40226 w 40010"/>
                <a:gd name="connsiteY2" fmla="*/ 7848 h 36394"/>
                <a:gd name="connsiteX3" fmla="*/ 32262 w 40010"/>
                <a:gd name="connsiteY3" fmla="*/ 76 h 36394"/>
                <a:gd name="connsiteX4" fmla="*/ 25659 w 40010"/>
                <a:gd name="connsiteY4" fmla="*/ 3867 h 36394"/>
                <a:gd name="connsiteX5" fmla="*/ 215 w 40010"/>
                <a:gd name="connsiteY5" fmla="*/ 31543 h 36394"/>
                <a:gd name="connsiteX6" fmla="*/ 4682 w 40010"/>
                <a:gd name="connsiteY6" fmla="*/ 36471 h 3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10" h="36394">
                  <a:moveTo>
                    <a:pt x="4682" y="36471"/>
                  </a:moveTo>
                  <a:cubicBezTo>
                    <a:pt x="19832" y="25666"/>
                    <a:pt x="31680" y="17705"/>
                    <a:pt x="35370" y="14862"/>
                  </a:cubicBezTo>
                  <a:cubicBezTo>
                    <a:pt x="38478" y="12776"/>
                    <a:pt x="40226" y="11450"/>
                    <a:pt x="40226" y="7848"/>
                  </a:cubicBezTo>
                  <a:cubicBezTo>
                    <a:pt x="40226" y="4246"/>
                    <a:pt x="36924" y="76"/>
                    <a:pt x="32262" y="76"/>
                  </a:cubicBezTo>
                  <a:cubicBezTo>
                    <a:pt x="29155" y="76"/>
                    <a:pt x="27601" y="1782"/>
                    <a:pt x="25659" y="3867"/>
                  </a:cubicBezTo>
                  <a:lnTo>
                    <a:pt x="215" y="31543"/>
                  </a:lnTo>
                  <a:lnTo>
                    <a:pt x="4682" y="36471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782C0012-5643-8CCF-BCA1-0E9776E1794B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1993416" y="7168635"/>
              <a:ext cx="83323" cy="86437"/>
            </a:xfrm>
            <a:custGeom>
              <a:avLst/>
              <a:gdLst>
                <a:gd name="connsiteX0" fmla="*/ 78100 w 83323"/>
                <a:gd name="connsiteY0" fmla="*/ 41399 h 86437"/>
                <a:gd name="connsiteX1" fmla="*/ 83539 w 83323"/>
                <a:gd name="connsiteY1" fmla="*/ 37229 h 86437"/>
                <a:gd name="connsiteX2" fmla="*/ 45082 w 83323"/>
                <a:gd name="connsiteY2" fmla="*/ 76 h 86437"/>
                <a:gd name="connsiteX3" fmla="*/ 215 w 83323"/>
                <a:gd name="connsiteY3" fmla="*/ 43105 h 86437"/>
                <a:gd name="connsiteX4" fmla="*/ 47607 w 83323"/>
                <a:gd name="connsiteY4" fmla="*/ 86514 h 86437"/>
                <a:gd name="connsiteX5" fmla="*/ 83539 w 83323"/>
                <a:gd name="connsiteY5" fmla="*/ 61872 h 86437"/>
                <a:gd name="connsiteX6" fmla="*/ 80237 w 83323"/>
                <a:gd name="connsiteY6" fmla="*/ 59218 h 86437"/>
                <a:gd name="connsiteX7" fmla="*/ 76741 w 83323"/>
                <a:gd name="connsiteY7" fmla="*/ 62251 h 86437"/>
                <a:gd name="connsiteX8" fmla="*/ 48966 w 83323"/>
                <a:gd name="connsiteY8" fmla="*/ 80448 h 86437"/>
                <a:gd name="connsiteX9" fmla="*/ 25270 w 83323"/>
                <a:gd name="connsiteY9" fmla="*/ 69264 h 86437"/>
                <a:gd name="connsiteX10" fmla="*/ 17890 w 83323"/>
                <a:gd name="connsiteY10" fmla="*/ 41399 h 86437"/>
                <a:gd name="connsiteX11" fmla="*/ 78100 w 83323"/>
                <a:gd name="connsiteY11" fmla="*/ 41399 h 86437"/>
                <a:gd name="connsiteX12" fmla="*/ 18084 w 83323"/>
                <a:gd name="connsiteY12" fmla="*/ 36471 h 86437"/>
                <a:gd name="connsiteX13" fmla="*/ 45082 w 83323"/>
                <a:gd name="connsiteY13" fmla="*/ 5384 h 86437"/>
                <a:gd name="connsiteX14" fmla="*/ 69943 w 83323"/>
                <a:gd name="connsiteY14" fmla="*/ 36471 h 86437"/>
                <a:gd name="connsiteX15" fmla="*/ 18084 w 83323"/>
                <a:gd name="connsiteY15" fmla="*/ 36471 h 8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323" h="86437">
                  <a:moveTo>
                    <a:pt x="78100" y="41399"/>
                  </a:moveTo>
                  <a:cubicBezTo>
                    <a:pt x="82179" y="41399"/>
                    <a:pt x="83539" y="41399"/>
                    <a:pt x="83539" y="37229"/>
                  </a:cubicBezTo>
                  <a:cubicBezTo>
                    <a:pt x="83539" y="20548"/>
                    <a:pt x="74021" y="76"/>
                    <a:pt x="45082" y="76"/>
                  </a:cubicBezTo>
                  <a:cubicBezTo>
                    <a:pt x="19638" y="76"/>
                    <a:pt x="215" y="19790"/>
                    <a:pt x="215" y="43105"/>
                  </a:cubicBezTo>
                  <a:cubicBezTo>
                    <a:pt x="215" y="67179"/>
                    <a:pt x="21774" y="86514"/>
                    <a:pt x="47607" y="86514"/>
                  </a:cubicBezTo>
                  <a:cubicBezTo>
                    <a:pt x="73827" y="86514"/>
                    <a:pt x="83539" y="66042"/>
                    <a:pt x="83539" y="61872"/>
                  </a:cubicBezTo>
                  <a:cubicBezTo>
                    <a:pt x="83539" y="61113"/>
                    <a:pt x="83150" y="59218"/>
                    <a:pt x="80237" y="59218"/>
                  </a:cubicBezTo>
                  <a:cubicBezTo>
                    <a:pt x="77712" y="59218"/>
                    <a:pt x="77323" y="60355"/>
                    <a:pt x="76741" y="62251"/>
                  </a:cubicBezTo>
                  <a:cubicBezTo>
                    <a:pt x="70720" y="77605"/>
                    <a:pt x="55958" y="80448"/>
                    <a:pt x="48966" y="80448"/>
                  </a:cubicBezTo>
                  <a:cubicBezTo>
                    <a:pt x="39837" y="80448"/>
                    <a:pt x="31097" y="76467"/>
                    <a:pt x="25270" y="69264"/>
                  </a:cubicBezTo>
                  <a:cubicBezTo>
                    <a:pt x="18084" y="60355"/>
                    <a:pt x="17890" y="48792"/>
                    <a:pt x="17890" y="41399"/>
                  </a:cubicBezTo>
                  <a:lnTo>
                    <a:pt x="78100" y="41399"/>
                  </a:lnTo>
                  <a:close/>
                  <a:moveTo>
                    <a:pt x="18084" y="36471"/>
                  </a:moveTo>
                  <a:cubicBezTo>
                    <a:pt x="20221" y="9744"/>
                    <a:pt x="37701" y="5384"/>
                    <a:pt x="45082" y="5384"/>
                  </a:cubicBezTo>
                  <a:cubicBezTo>
                    <a:pt x="68972" y="5384"/>
                    <a:pt x="69748" y="31732"/>
                    <a:pt x="69943" y="36471"/>
                  </a:cubicBezTo>
                  <a:lnTo>
                    <a:pt x="18084" y="36471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3330B667-C81D-F925-ED21-405B9DB1FA14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2095180" y="7168635"/>
              <a:ext cx="96919" cy="86437"/>
            </a:xfrm>
            <a:custGeom>
              <a:avLst/>
              <a:gdLst>
                <a:gd name="connsiteX0" fmla="*/ 76161 w 96919"/>
                <a:gd name="connsiteY0" fmla="*/ 33817 h 86437"/>
                <a:gd name="connsiteX1" fmla="*/ 67227 w 96919"/>
                <a:gd name="connsiteY1" fmla="*/ 9554 h 86437"/>
                <a:gd name="connsiteX2" fmla="*/ 38481 w 96919"/>
                <a:gd name="connsiteY2" fmla="*/ 76 h 86437"/>
                <a:gd name="connsiteX3" fmla="*/ 7017 w 96919"/>
                <a:gd name="connsiteY3" fmla="*/ 18463 h 86437"/>
                <a:gd name="connsiteX4" fmla="*/ 16340 w 96919"/>
                <a:gd name="connsiteY4" fmla="*/ 27751 h 86437"/>
                <a:gd name="connsiteX5" fmla="*/ 25468 w 96919"/>
                <a:gd name="connsiteY5" fmla="*/ 18842 h 86437"/>
                <a:gd name="connsiteX6" fmla="*/ 18670 w 96919"/>
                <a:gd name="connsiteY6" fmla="*/ 10123 h 86437"/>
                <a:gd name="connsiteX7" fmla="*/ 38093 w 96919"/>
                <a:gd name="connsiteY7" fmla="*/ 5384 h 86437"/>
                <a:gd name="connsiteX8" fmla="*/ 60817 w 96919"/>
                <a:gd name="connsiteY8" fmla="*/ 28320 h 86437"/>
                <a:gd name="connsiteX9" fmla="*/ 60817 w 96919"/>
                <a:gd name="connsiteY9" fmla="*/ 34196 h 86437"/>
                <a:gd name="connsiteX10" fmla="*/ 23137 w 96919"/>
                <a:gd name="connsiteY10" fmla="*/ 40262 h 86437"/>
                <a:gd name="connsiteX11" fmla="*/ 219 w 96919"/>
                <a:gd name="connsiteY11" fmla="*/ 65473 h 86437"/>
                <a:gd name="connsiteX12" fmla="*/ 34208 w 96919"/>
                <a:gd name="connsiteY12" fmla="*/ 86514 h 86437"/>
                <a:gd name="connsiteX13" fmla="*/ 62954 w 96919"/>
                <a:gd name="connsiteY13" fmla="*/ 70591 h 86437"/>
                <a:gd name="connsiteX14" fmla="*/ 77909 w 96919"/>
                <a:gd name="connsiteY14" fmla="*/ 85566 h 86437"/>
                <a:gd name="connsiteX15" fmla="*/ 97138 w 96919"/>
                <a:gd name="connsiteY15" fmla="*/ 67558 h 86437"/>
                <a:gd name="connsiteX16" fmla="*/ 97138 w 96919"/>
                <a:gd name="connsiteY16" fmla="*/ 57133 h 86437"/>
                <a:gd name="connsiteX17" fmla="*/ 90534 w 96919"/>
                <a:gd name="connsiteY17" fmla="*/ 57133 h 86437"/>
                <a:gd name="connsiteX18" fmla="*/ 90534 w 96919"/>
                <a:gd name="connsiteY18" fmla="*/ 67369 h 86437"/>
                <a:gd name="connsiteX19" fmla="*/ 83348 w 96919"/>
                <a:gd name="connsiteY19" fmla="*/ 78363 h 86437"/>
                <a:gd name="connsiteX20" fmla="*/ 76161 w 96919"/>
                <a:gd name="connsiteY20" fmla="*/ 66990 h 86437"/>
                <a:gd name="connsiteX21" fmla="*/ 76161 w 96919"/>
                <a:gd name="connsiteY21" fmla="*/ 33817 h 86437"/>
                <a:gd name="connsiteX22" fmla="*/ 60817 w 96919"/>
                <a:gd name="connsiteY22" fmla="*/ 57891 h 86437"/>
                <a:gd name="connsiteX23" fmla="*/ 35762 w 96919"/>
                <a:gd name="connsiteY23" fmla="*/ 81206 h 86437"/>
                <a:gd name="connsiteX24" fmla="*/ 16534 w 96919"/>
                <a:gd name="connsiteY24" fmla="*/ 65473 h 86437"/>
                <a:gd name="connsiteX25" fmla="*/ 60817 w 96919"/>
                <a:gd name="connsiteY25" fmla="*/ 39125 h 86437"/>
                <a:gd name="connsiteX26" fmla="*/ 60817 w 96919"/>
                <a:gd name="connsiteY26" fmla="*/ 57891 h 8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919" h="86437">
                  <a:moveTo>
                    <a:pt x="76161" y="33817"/>
                  </a:moveTo>
                  <a:cubicBezTo>
                    <a:pt x="76161" y="23771"/>
                    <a:pt x="76161" y="16568"/>
                    <a:pt x="67227" y="9554"/>
                  </a:cubicBezTo>
                  <a:cubicBezTo>
                    <a:pt x="59264" y="3109"/>
                    <a:pt x="49941" y="76"/>
                    <a:pt x="38481" y="76"/>
                  </a:cubicBezTo>
                  <a:cubicBezTo>
                    <a:pt x="20030" y="76"/>
                    <a:pt x="7017" y="6900"/>
                    <a:pt x="7017" y="18463"/>
                  </a:cubicBezTo>
                  <a:cubicBezTo>
                    <a:pt x="7017" y="24529"/>
                    <a:pt x="11290" y="27751"/>
                    <a:pt x="16340" y="27751"/>
                  </a:cubicBezTo>
                  <a:cubicBezTo>
                    <a:pt x="21584" y="27751"/>
                    <a:pt x="25468" y="23960"/>
                    <a:pt x="25468" y="18842"/>
                  </a:cubicBezTo>
                  <a:cubicBezTo>
                    <a:pt x="25468" y="15620"/>
                    <a:pt x="23914" y="11639"/>
                    <a:pt x="18670" y="10123"/>
                  </a:cubicBezTo>
                  <a:cubicBezTo>
                    <a:pt x="25662" y="5384"/>
                    <a:pt x="36928" y="5384"/>
                    <a:pt x="38093" y="5384"/>
                  </a:cubicBezTo>
                  <a:cubicBezTo>
                    <a:pt x="48970" y="5384"/>
                    <a:pt x="60817" y="12397"/>
                    <a:pt x="60817" y="28320"/>
                  </a:cubicBezTo>
                  <a:lnTo>
                    <a:pt x="60817" y="34196"/>
                  </a:lnTo>
                  <a:cubicBezTo>
                    <a:pt x="50135" y="34575"/>
                    <a:pt x="37316" y="35144"/>
                    <a:pt x="23137" y="40262"/>
                  </a:cubicBezTo>
                  <a:cubicBezTo>
                    <a:pt x="5657" y="46517"/>
                    <a:pt x="219" y="56943"/>
                    <a:pt x="219" y="65473"/>
                  </a:cubicBezTo>
                  <a:cubicBezTo>
                    <a:pt x="219" y="81775"/>
                    <a:pt x="20418" y="86514"/>
                    <a:pt x="34208" y="86514"/>
                  </a:cubicBezTo>
                  <a:cubicBezTo>
                    <a:pt x="49747" y="86514"/>
                    <a:pt x="58875" y="77984"/>
                    <a:pt x="62954" y="70591"/>
                  </a:cubicBezTo>
                  <a:cubicBezTo>
                    <a:pt x="63731" y="78363"/>
                    <a:pt x="68975" y="85566"/>
                    <a:pt x="77909" y="85566"/>
                  </a:cubicBezTo>
                  <a:cubicBezTo>
                    <a:pt x="78298" y="85566"/>
                    <a:pt x="97138" y="85566"/>
                    <a:pt x="97138" y="67558"/>
                  </a:cubicBezTo>
                  <a:lnTo>
                    <a:pt x="97138" y="57133"/>
                  </a:lnTo>
                  <a:lnTo>
                    <a:pt x="90534" y="57133"/>
                  </a:lnTo>
                  <a:lnTo>
                    <a:pt x="90534" y="67369"/>
                  </a:lnTo>
                  <a:cubicBezTo>
                    <a:pt x="90534" y="69264"/>
                    <a:pt x="90534" y="78363"/>
                    <a:pt x="83348" y="78363"/>
                  </a:cubicBezTo>
                  <a:cubicBezTo>
                    <a:pt x="76161" y="78363"/>
                    <a:pt x="76161" y="69454"/>
                    <a:pt x="76161" y="66990"/>
                  </a:cubicBezTo>
                  <a:lnTo>
                    <a:pt x="76161" y="33817"/>
                  </a:lnTo>
                  <a:close/>
                  <a:moveTo>
                    <a:pt x="60817" y="57891"/>
                  </a:moveTo>
                  <a:cubicBezTo>
                    <a:pt x="60817" y="76088"/>
                    <a:pt x="44502" y="81206"/>
                    <a:pt x="35762" y="81206"/>
                  </a:cubicBezTo>
                  <a:cubicBezTo>
                    <a:pt x="25857" y="81206"/>
                    <a:pt x="16534" y="74761"/>
                    <a:pt x="16534" y="65473"/>
                  </a:cubicBezTo>
                  <a:cubicBezTo>
                    <a:pt x="16534" y="55048"/>
                    <a:pt x="25857" y="40452"/>
                    <a:pt x="60817" y="39125"/>
                  </a:cubicBezTo>
                  <a:lnTo>
                    <a:pt x="60817" y="57891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8" name="Forme libre 627">
              <a:extLst>
                <a:ext uri="{FF2B5EF4-FFF2-40B4-BE49-F238E27FC236}">
                  <a16:creationId xmlns:a16="http://schemas.microsoft.com/office/drawing/2014/main" id="{2FB82844-066F-6843-2404-C524BE2B3F05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2205976" y="7121625"/>
              <a:ext cx="43701" cy="131551"/>
            </a:xfrm>
            <a:custGeom>
              <a:avLst/>
              <a:gdLst>
                <a:gd name="connsiteX0" fmla="*/ 29357 w 43701"/>
                <a:gd name="connsiteY0" fmla="*/ 76 h 131551"/>
                <a:gd name="connsiteX1" fmla="*/ 223 w 43701"/>
                <a:gd name="connsiteY1" fmla="*/ 2161 h 131551"/>
                <a:gd name="connsiteX2" fmla="*/ 223 w 43701"/>
                <a:gd name="connsiteY2" fmla="*/ 8985 h 131551"/>
                <a:gd name="connsiteX3" fmla="*/ 14790 w 43701"/>
                <a:gd name="connsiteY3" fmla="*/ 19601 h 131551"/>
                <a:gd name="connsiteX4" fmla="*/ 14790 w 43701"/>
                <a:gd name="connsiteY4" fmla="*/ 116653 h 131551"/>
                <a:gd name="connsiteX5" fmla="*/ 223 w 43701"/>
                <a:gd name="connsiteY5" fmla="*/ 124804 h 131551"/>
                <a:gd name="connsiteX6" fmla="*/ 223 w 43701"/>
                <a:gd name="connsiteY6" fmla="*/ 131628 h 131551"/>
                <a:gd name="connsiteX7" fmla="*/ 21976 w 43701"/>
                <a:gd name="connsiteY7" fmla="*/ 130870 h 131551"/>
                <a:gd name="connsiteX8" fmla="*/ 43924 w 43701"/>
                <a:gd name="connsiteY8" fmla="*/ 131628 h 131551"/>
                <a:gd name="connsiteX9" fmla="*/ 43924 w 43701"/>
                <a:gd name="connsiteY9" fmla="*/ 124804 h 131551"/>
                <a:gd name="connsiteX10" fmla="*/ 29357 w 43701"/>
                <a:gd name="connsiteY10" fmla="*/ 116653 h 131551"/>
                <a:gd name="connsiteX11" fmla="*/ 29357 w 43701"/>
                <a:gd name="connsiteY11" fmla="*/ 76 h 13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01" h="131551">
                  <a:moveTo>
                    <a:pt x="29357" y="76"/>
                  </a:moveTo>
                  <a:lnTo>
                    <a:pt x="223" y="2161"/>
                  </a:lnTo>
                  <a:lnTo>
                    <a:pt x="223" y="8985"/>
                  </a:lnTo>
                  <a:cubicBezTo>
                    <a:pt x="13236" y="8985"/>
                    <a:pt x="14790" y="10312"/>
                    <a:pt x="14790" y="19601"/>
                  </a:cubicBezTo>
                  <a:lnTo>
                    <a:pt x="14790" y="116653"/>
                  </a:lnTo>
                  <a:cubicBezTo>
                    <a:pt x="14790" y="124804"/>
                    <a:pt x="12847" y="124804"/>
                    <a:pt x="223" y="124804"/>
                  </a:cubicBezTo>
                  <a:lnTo>
                    <a:pt x="223" y="131628"/>
                  </a:lnTo>
                  <a:cubicBezTo>
                    <a:pt x="611" y="131628"/>
                    <a:pt x="14207" y="130870"/>
                    <a:pt x="21976" y="130870"/>
                  </a:cubicBezTo>
                  <a:cubicBezTo>
                    <a:pt x="29357" y="130870"/>
                    <a:pt x="36543" y="131060"/>
                    <a:pt x="43924" y="131628"/>
                  </a:cubicBezTo>
                  <a:lnTo>
                    <a:pt x="43924" y="124804"/>
                  </a:lnTo>
                  <a:cubicBezTo>
                    <a:pt x="31299" y="124804"/>
                    <a:pt x="29357" y="124804"/>
                    <a:pt x="29357" y="116653"/>
                  </a:cubicBezTo>
                  <a:lnTo>
                    <a:pt x="29357" y="76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9" name="Forme libre 628">
              <a:extLst>
                <a:ext uri="{FF2B5EF4-FFF2-40B4-BE49-F238E27FC236}">
                  <a16:creationId xmlns:a16="http://schemas.microsoft.com/office/drawing/2014/main" id="{839CBD54-52C9-537B-6BB7-78C5432CF352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2265490" y="7168635"/>
              <a:ext cx="83323" cy="86437"/>
            </a:xfrm>
            <a:custGeom>
              <a:avLst/>
              <a:gdLst>
                <a:gd name="connsiteX0" fmla="*/ 78110 w 83323"/>
                <a:gd name="connsiteY0" fmla="*/ 41399 h 86437"/>
                <a:gd name="connsiteX1" fmla="*/ 83548 w 83323"/>
                <a:gd name="connsiteY1" fmla="*/ 37229 h 86437"/>
                <a:gd name="connsiteX2" fmla="*/ 45091 w 83323"/>
                <a:gd name="connsiteY2" fmla="*/ 76 h 86437"/>
                <a:gd name="connsiteX3" fmla="*/ 225 w 83323"/>
                <a:gd name="connsiteY3" fmla="*/ 43105 h 86437"/>
                <a:gd name="connsiteX4" fmla="*/ 47616 w 83323"/>
                <a:gd name="connsiteY4" fmla="*/ 86514 h 86437"/>
                <a:gd name="connsiteX5" fmla="*/ 83548 w 83323"/>
                <a:gd name="connsiteY5" fmla="*/ 61872 h 86437"/>
                <a:gd name="connsiteX6" fmla="*/ 80246 w 83323"/>
                <a:gd name="connsiteY6" fmla="*/ 59218 h 86437"/>
                <a:gd name="connsiteX7" fmla="*/ 76750 w 83323"/>
                <a:gd name="connsiteY7" fmla="*/ 62251 h 86437"/>
                <a:gd name="connsiteX8" fmla="*/ 48976 w 83323"/>
                <a:gd name="connsiteY8" fmla="*/ 80448 h 86437"/>
                <a:gd name="connsiteX9" fmla="*/ 25280 w 83323"/>
                <a:gd name="connsiteY9" fmla="*/ 69264 h 86437"/>
                <a:gd name="connsiteX10" fmla="*/ 17900 w 83323"/>
                <a:gd name="connsiteY10" fmla="*/ 41399 h 86437"/>
                <a:gd name="connsiteX11" fmla="*/ 78110 w 83323"/>
                <a:gd name="connsiteY11" fmla="*/ 41399 h 86437"/>
                <a:gd name="connsiteX12" fmla="*/ 18094 w 83323"/>
                <a:gd name="connsiteY12" fmla="*/ 36471 h 86437"/>
                <a:gd name="connsiteX13" fmla="*/ 45091 w 83323"/>
                <a:gd name="connsiteY13" fmla="*/ 5384 h 86437"/>
                <a:gd name="connsiteX14" fmla="*/ 69952 w 83323"/>
                <a:gd name="connsiteY14" fmla="*/ 36471 h 86437"/>
                <a:gd name="connsiteX15" fmla="*/ 18094 w 83323"/>
                <a:gd name="connsiteY15" fmla="*/ 36471 h 8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323" h="86437">
                  <a:moveTo>
                    <a:pt x="78110" y="41399"/>
                  </a:moveTo>
                  <a:cubicBezTo>
                    <a:pt x="82189" y="41399"/>
                    <a:pt x="83548" y="41399"/>
                    <a:pt x="83548" y="37229"/>
                  </a:cubicBezTo>
                  <a:cubicBezTo>
                    <a:pt x="83548" y="20548"/>
                    <a:pt x="74031" y="76"/>
                    <a:pt x="45091" y="76"/>
                  </a:cubicBezTo>
                  <a:cubicBezTo>
                    <a:pt x="19648" y="76"/>
                    <a:pt x="225" y="19790"/>
                    <a:pt x="225" y="43105"/>
                  </a:cubicBezTo>
                  <a:cubicBezTo>
                    <a:pt x="225" y="67179"/>
                    <a:pt x="21784" y="86514"/>
                    <a:pt x="47616" y="86514"/>
                  </a:cubicBezTo>
                  <a:cubicBezTo>
                    <a:pt x="73837" y="86514"/>
                    <a:pt x="83548" y="66042"/>
                    <a:pt x="83548" y="61872"/>
                  </a:cubicBezTo>
                  <a:cubicBezTo>
                    <a:pt x="83548" y="61113"/>
                    <a:pt x="83160" y="59218"/>
                    <a:pt x="80246" y="59218"/>
                  </a:cubicBezTo>
                  <a:cubicBezTo>
                    <a:pt x="77721" y="59218"/>
                    <a:pt x="77333" y="60355"/>
                    <a:pt x="76750" y="62251"/>
                  </a:cubicBezTo>
                  <a:cubicBezTo>
                    <a:pt x="70729" y="77605"/>
                    <a:pt x="55968" y="80448"/>
                    <a:pt x="48976" y="80448"/>
                  </a:cubicBezTo>
                  <a:cubicBezTo>
                    <a:pt x="39847" y="80448"/>
                    <a:pt x="31107" y="76467"/>
                    <a:pt x="25280" y="69264"/>
                  </a:cubicBezTo>
                  <a:cubicBezTo>
                    <a:pt x="18094" y="60355"/>
                    <a:pt x="17900" y="48792"/>
                    <a:pt x="17900" y="41399"/>
                  </a:cubicBezTo>
                  <a:lnTo>
                    <a:pt x="78110" y="41399"/>
                  </a:lnTo>
                  <a:close/>
                  <a:moveTo>
                    <a:pt x="18094" y="36471"/>
                  </a:moveTo>
                  <a:cubicBezTo>
                    <a:pt x="20230" y="9744"/>
                    <a:pt x="37711" y="5384"/>
                    <a:pt x="45091" y="5384"/>
                  </a:cubicBezTo>
                  <a:cubicBezTo>
                    <a:pt x="68981" y="5384"/>
                    <a:pt x="69758" y="31732"/>
                    <a:pt x="69952" y="36471"/>
                  </a:cubicBezTo>
                  <a:lnTo>
                    <a:pt x="18094" y="36471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FBAABDA9-0E6D-9C97-897E-00D181D83D36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2463053" y="7113177"/>
              <a:ext cx="184515" cy="63365"/>
            </a:xfrm>
            <a:custGeom>
              <a:avLst/>
              <a:gdLst>
                <a:gd name="connsiteX0" fmla="*/ 175314 w 184515"/>
                <a:gd name="connsiteY0" fmla="*/ 10907 h 63365"/>
                <a:gd name="connsiteX1" fmla="*/ 184747 w 184515"/>
                <a:gd name="connsiteY1" fmla="*/ 5491 h 63365"/>
                <a:gd name="connsiteX2" fmla="*/ 175591 w 184515"/>
                <a:gd name="connsiteY2" fmla="*/ 75 h 63365"/>
                <a:gd name="connsiteX3" fmla="*/ 9388 w 184515"/>
                <a:gd name="connsiteY3" fmla="*/ 75 h 63365"/>
                <a:gd name="connsiteX4" fmla="*/ 232 w 184515"/>
                <a:gd name="connsiteY4" fmla="*/ 5491 h 63365"/>
                <a:gd name="connsiteX5" fmla="*/ 9666 w 184515"/>
                <a:gd name="connsiteY5" fmla="*/ 10907 h 63365"/>
                <a:gd name="connsiteX6" fmla="*/ 175314 w 184515"/>
                <a:gd name="connsiteY6" fmla="*/ 10907 h 63365"/>
                <a:gd name="connsiteX7" fmla="*/ 175591 w 184515"/>
                <a:gd name="connsiteY7" fmla="*/ 63441 h 63365"/>
                <a:gd name="connsiteX8" fmla="*/ 184747 w 184515"/>
                <a:gd name="connsiteY8" fmla="*/ 58025 h 63365"/>
                <a:gd name="connsiteX9" fmla="*/ 175314 w 184515"/>
                <a:gd name="connsiteY9" fmla="*/ 52609 h 63365"/>
                <a:gd name="connsiteX10" fmla="*/ 9666 w 184515"/>
                <a:gd name="connsiteY10" fmla="*/ 52609 h 63365"/>
                <a:gd name="connsiteX11" fmla="*/ 232 w 184515"/>
                <a:gd name="connsiteY11" fmla="*/ 58025 h 63365"/>
                <a:gd name="connsiteX12" fmla="*/ 9388 w 184515"/>
                <a:gd name="connsiteY12" fmla="*/ 63441 h 63365"/>
                <a:gd name="connsiteX13" fmla="*/ 175591 w 184515"/>
                <a:gd name="connsiteY13" fmla="*/ 63441 h 6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4515" h="63365">
                  <a:moveTo>
                    <a:pt x="175314" y="10907"/>
                  </a:moveTo>
                  <a:cubicBezTo>
                    <a:pt x="179476" y="10907"/>
                    <a:pt x="184747" y="10907"/>
                    <a:pt x="184747" y="5491"/>
                  </a:cubicBezTo>
                  <a:cubicBezTo>
                    <a:pt x="184747" y="75"/>
                    <a:pt x="179476" y="75"/>
                    <a:pt x="175591" y="75"/>
                  </a:cubicBezTo>
                  <a:lnTo>
                    <a:pt x="9388" y="75"/>
                  </a:lnTo>
                  <a:cubicBezTo>
                    <a:pt x="5504" y="75"/>
                    <a:pt x="232" y="75"/>
                    <a:pt x="232" y="5491"/>
                  </a:cubicBezTo>
                  <a:cubicBezTo>
                    <a:pt x="232" y="10907"/>
                    <a:pt x="5504" y="10907"/>
                    <a:pt x="9666" y="10907"/>
                  </a:cubicBezTo>
                  <a:lnTo>
                    <a:pt x="175314" y="10907"/>
                  </a:lnTo>
                  <a:close/>
                  <a:moveTo>
                    <a:pt x="175591" y="63441"/>
                  </a:moveTo>
                  <a:cubicBezTo>
                    <a:pt x="179476" y="63441"/>
                    <a:pt x="184747" y="63441"/>
                    <a:pt x="184747" y="58025"/>
                  </a:cubicBezTo>
                  <a:cubicBezTo>
                    <a:pt x="184747" y="52609"/>
                    <a:pt x="179476" y="52609"/>
                    <a:pt x="175314" y="52609"/>
                  </a:cubicBezTo>
                  <a:lnTo>
                    <a:pt x="9666" y="52609"/>
                  </a:lnTo>
                  <a:cubicBezTo>
                    <a:pt x="5504" y="52609"/>
                    <a:pt x="232" y="52609"/>
                    <a:pt x="232" y="58025"/>
                  </a:cubicBezTo>
                  <a:cubicBezTo>
                    <a:pt x="232" y="63441"/>
                    <a:pt x="5504" y="63441"/>
                    <a:pt x="9388" y="63441"/>
                  </a:cubicBezTo>
                  <a:lnTo>
                    <a:pt x="175591" y="63441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5E3FCDA2-B7C2-FCC7-1E7B-E573C59B8690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2755657" y="7024627"/>
              <a:ext cx="136236" cy="190910"/>
            </a:xfrm>
            <a:custGeom>
              <a:avLst/>
              <a:gdLst>
                <a:gd name="connsiteX0" fmla="*/ 64615 w 136236"/>
                <a:gd name="connsiteY0" fmla="*/ 3053 h 190910"/>
                <a:gd name="connsiteX1" fmla="*/ 61008 w 136236"/>
                <a:gd name="connsiteY1" fmla="*/ 75 h 190910"/>
                <a:gd name="connsiteX2" fmla="*/ 27157 w 136236"/>
                <a:gd name="connsiteY2" fmla="*/ 2783 h 190910"/>
                <a:gd name="connsiteX3" fmla="*/ 21885 w 136236"/>
                <a:gd name="connsiteY3" fmla="*/ 8199 h 190910"/>
                <a:gd name="connsiteX4" fmla="*/ 28544 w 136236"/>
                <a:gd name="connsiteY4" fmla="*/ 11448 h 190910"/>
                <a:gd name="connsiteX5" fmla="*/ 42417 w 136236"/>
                <a:gd name="connsiteY5" fmla="*/ 16052 h 190910"/>
                <a:gd name="connsiteX6" fmla="*/ 41585 w 136236"/>
                <a:gd name="connsiteY6" fmla="*/ 21467 h 190910"/>
                <a:gd name="connsiteX7" fmla="*/ 1352 w 136236"/>
                <a:gd name="connsiteY7" fmla="*/ 177445 h 190910"/>
                <a:gd name="connsiteX8" fmla="*/ 242 w 136236"/>
                <a:gd name="connsiteY8" fmla="*/ 183403 h 190910"/>
                <a:gd name="connsiteX9" fmla="*/ 8289 w 136236"/>
                <a:gd name="connsiteY9" fmla="*/ 190985 h 190910"/>
                <a:gd name="connsiteX10" fmla="*/ 18555 w 136236"/>
                <a:gd name="connsiteY10" fmla="*/ 183944 h 190910"/>
                <a:gd name="connsiteX11" fmla="*/ 23827 w 136236"/>
                <a:gd name="connsiteY11" fmla="*/ 163364 h 190910"/>
                <a:gd name="connsiteX12" fmla="*/ 29931 w 136236"/>
                <a:gd name="connsiteY12" fmla="*/ 138992 h 190910"/>
                <a:gd name="connsiteX13" fmla="*/ 34648 w 136236"/>
                <a:gd name="connsiteY13" fmla="*/ 120849 h 190910"/>
                <a:gd name="connsiteX14" fmla="*/ 37700 w 136236"/>
                <a:gd name="connsiteY14" fmla="*/ 108663 h 190910"/>
                <a:gd name="connsiteX15" fmla="*/ 56568 w 136236"/>
                <a:gd name="connsiteY15" fmla="*/ 83750 h 190910"/>
                <a:gd name="connsiteX16" fmla="*/ 83205 w 136236"/>
                <a:gd name="connsiteY16" fmla="*/ 74272 h 190910"/>
                <a:gd name="connsiteX17" fmla="*/ 98188 w 136236"/>
                <a:gd name="connsiteY17" fmla="*/ 93228 h 190910"/>
                <a:gd name="connsiteX18" fmla="*/ 80985 w 136236"/>
                <a:gd name="connsiteY18" fmla="*/ 153886 h 190910"/>
                <a:gd name="connsiteX19" fmla="*/ 77378 w 136236"/>
                <a:gd name="connsiteY19" fmla="*/ 168780 h 190910"/>
                <a:gd name="connsiteX20" fmla="*/ 100130 w 136236"/>
                <a:gd name="connsiteY20" fmla="*/ 190985 h 190910"/>
                <a:gd name="connsiteX21" fmla="*/ 136479 w 136236"/>
                <a:gd name="connsiteY21" fmla="*/ 149282 h 190910"/>
                <a:gd name="connsiteX22" fmla="*/ 133149 w 136236"/>
                <a:gd name="connsiteY22" fmla="*/ 146575 h 190910"/>
                <a:gd name="connsiteX23" fmla="*/ 128987 w 136236"/>
                <a:gd name="connsiteY23" fmla="*/ 151449 h 190910"/>
                <a:gd name="connsiteX24" fmla="*/ 100685 w 136236"/>
                <a:gd name="connsiteY24" fmla="*/ 185027 h 190910"/>
                <a:gd name="connsiteX25" fmla="*/ 94026 w 136236"/>
                <a:gd name="connsiteY25" fmla="*/ 176091 h 190910"/>
                <a:gd name="connsiteX26" fmla="*/ 99021 w 136236"/>
                <a:gd name="connsiteY26" fmla="*/ 156865 h 190910"/>
                <a:gd name="connsiteX27" fmla="*/ 115946 w 136236"/>
                <a:gd name="connsiteY27" fmla="*/ 97290 h 190910"/>
                <a:gd name="connsiteX28" fmla="*/ 84037 w 136236"/>
                <a:gd name="connsiteY28" fmla="*/ 68315 h 190910"/>
                <a:gd name="connsiteX29" fmla="*/ 42972 w 136236"/>
                <a:gd name="connsiteY29" fmla="*/ 89166 h 190910"/>
                <a:gd name="connsiteX30" fmla="*/ 64615 w 136236"/>
                <a:gd name="connsiteY30" fmla="*/ 3053 h 19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6236" h="190910">
                  <a:moveTo>
                    <a:pt x="64615" y="3053"/>
                  </a:moveTo>
                  <a:cubicBezTo>
                    <a:pt x="64615" y="2783"/>
                    <a:pt x="64615" y="75"/>
                    <a:pt x="61008" y="75"/>
                  </a:cubicBezTo>
                  <a:cubicBezTo>
                    <a:pt x="54626" y="75"/>
                    <a:pt x="34371" y="2241"/>
                    <a:pt x="27157" y="2783"/>
                  </a:cubicBezTo>
                  <a:cubicBezTo>
                    <a:pt x="24937" y="3053"/>
                    <a:pt x="21885" y="3324"/>
                    <a:pt x="21885" y="8199"/>
                  </a:cubicBezTo>
                  <a:cubicBezTo>
                    <a:pt x="21885" y="11448"/>
                    <a:pt x="24382" y="11448"/>
                    <a:pt x="28544" y="11448"/>
                  </a:cubicBezTo>
                  <a:cubicBezTo>
                    <a:pt x="41862" y="11448"/>
                    <a:pt x="42417" y="13344"/>
                    <a:pt x="42417" y="16052"/>
                  </a:cubicBezTo>
                  <a:lnTo>
                    <a:pt x="41585" y="21467"/>
                  </a:lnTo>
                  <a:lnTo>
                    <a:pt x="1352" y="177445"/>
                  </a:lnTo>
                  <a:cubicBezTo>
                    <a:pt x="242" y="181236"/>
                    <a:pt x="242" y="181778"/>
                    <a:pt x="242" y="183403"/>
                  </a:cubicBezTo>
                  <a:cubicBezTo>
                    <a:pt x="242" y="189631"/>
                    <a:pt x="5792" y="190985"/>
                    <a:pt x="8289" y="190985"/>
                  </a:cubicBezTo>
                  <a:cubicBezTo>
                    <a:pt x="12728" y="190985"/>
                    <a:pt x="17168" y="187735"/>
                    <a:pt x="18555" y="183944"/>
                  </a:cubicBezTo>
                  <a:lnTo>
                    <a:pt x="23827" y="163364"/>
                  </a:lnTo>
                  <a:lnTo>
                    <a:pt x="29931" y="138992"/>
                  </a:lnTo>
                  <a:cubicBezTo>
                    <a:pt x="31596" y="133035"/>
                    <a:pt x="33261" y="127077"/>
                    <a:pt x="34648" y="120849"/>
                  </a:cubicBezTo>
                  <a:cubicBezTo>
                    <a:pt x="35203" y="119224"/>
                    <a:pt x="37423" y="110288"/>
                    <a:pt x="37700" y="108663"/>
                  </a:cubicBezTo>
                  <a:cubicBezTo>
                    <a:pt x="38533" y="106226"/>
                    <a:pt x="47134" y="91062"/>
                    <a:pt x="56568" y="83750"/>
                  </a:cubicBezTo>
                  <a:cubicBezTo>
                    <a:pt x="62672" y="79418"/>
                    <a:pt x="71274" y="74272"/>
                    <a:pt x="83205" y="74272"/>
                  </a:cubicBezTo>
                  <a:cubicBezTo>
                    <a:pt x="95136" y="74272"/>
                    <a:pt x="98188" y="83479"/>
                    <a:pt x="98188" y="93228"/>
                  </a:cubicBezTo>
                  <a:cubicBezTo>
                    <a:pt x="98188" y="107851"/>
                    <a:pt x="87644" y="137368"/>
                    <a:pt x="80985" y="153886"/>
                  </a:cubicBezTo>
                  <a:cubicBezTo>
                    <a:pt x="78765" y="160114"/>
                    <a:pt x="77378" y="163364"/>
                    <a:pt x="77378" y="168780"/>
                  </a:cubicBezTo>
                  <a:cubicBezTo>
                    <a:pt x="77378" y="181507"/>
                    <a:pt x="87089" y="190985"/>
                    <a:pt x="100130" y="190985"/>
                  </a:cubicBezTo>
                  <a:cubicBezTo>
                    <a:pt x="126212" y="190985"/>
                    <a:pt x="136479" y="151449"/>
                    <a:pt x="136479" y="149282"/>
                  </a:cubicBezTo>
                  <a:cubicBezTo>
                    <a:pt x="136479" y="146575"/>
                    <a:pt x="133981" y="146575"/>
                    <a:pt x="133149" y="146575"/>
                  </a:cubicBezTo>
                  <a:cubicBezTo>
                    <a:pt x="130374" y="146575"/>
                    <a:pt x="130374" y="147387"/>
                    <a:pt x="128987" y="151449"/>
                  </a:cubicBezTo>
                  <a:cubicBezTo>
                    <a:pt x="124825" y="165801"/>
                    <a:pt x="115946" y="185027"/>
                    <a:pt x="100685" y="185027"/>
                  </a:cubicBezTo>
                  <a:cubicBezTo>
                    <a:pt x="95968" y="185027"/>
                    <a:pt x="94026" y="182319"/>
                    <a:pt x="94026" y="176091"/>
                  </a:cubicBezTo>
                  <a:cubicBezTo>
                    <a:pt x="94026" y="169321"/>
                    <a:pt x="96523" y="162822"/>
                    <a:pt x="99021" y="156865"/>
                  </a:cubicBezTo>
                  <a:cubicBezTo>
                    <a:pt x="103460" y="145221"/>
                    <a:pt x="115946" y="112996"/>
                    <a:pt x="115946" y="97290"/>
                  </a:cubicBezTo>
                  <a:cubicBezTo>
                    <a:pt x="115946" y="79688"/>
                    <a:pt x="104847" y="68315"/>
                    <a:pt x="84037" y="68315"/>
                  </a:cubicBezTo>
                  <a:cubicBezTo>
                    <a:pt x="66557" y="68315"/>
                    <a:pt x="53238" y="76710"/>
                    <a:pt x="42972" y="89166"/>
                  </a:cubicBezTo>
                  <a:lnTo>
                    <a:pt x="64615" y="3053"/>
                  </a:lnTo>
                  <a:close/>
                </a:path>
              </a:pathLst>
            </a:custGeom>
            <a:solidFill>
              <a:srgbClr val="9999D2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8D1C5A1-EC9D-325F-A207-CF794A7C9728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2906088" y="7027606"/>
              <a:ext cx="197556" cy="198492"/>
            </a:xfrm>
            <a:custGeom>
              <a:avLst/>
              <a:gdLst>
                <a:gd name="connsiteX0" fmla="*/ 90980 w 197556"/>
                <a:gd name="connsiteY0" fmla="*/ 75 h 198492"/>
                <a:gd name="connsiteX1" fmla="*/ 10792 w 197556"/>
                <a:gd name="connsiteY1" fmla="*/ 31216 h 198492"/>
                <a:gd name="connsiteX2" fmla="*/ 248 w 197556"/>
                <a:gd name="connsiteY2" fmla="*/ 50442 h 198492"/>
                <a:gd name="connsiteX3" fmla="*/ 3023 w 197556"/>
                <a:gd name="connsiteY3" fmla="*/ 52609 h 198492"/>
                <a:gd name="connsiteX4" fmla="*/ 16064 w 197556"/>
                <a:gd name="connsiteY4" fmla="*/ 47464 h 198492"/>
                <a:gd name="connsiteX5" fmla="*/ 24388 w 197556"/>
                <a:gd name="connsiteY5" fmla="*/ 36903 h 198492"/>
                <a:gd name="connsiteX6" fmla="*/ 71002 w 197556"/>
                <a:gd name="connsiteY6" fmla="*/ 14968 h 198492"/>
                <a:gd name="connsiteX7" fmla="*/ 26052 w 197556"/>
                <a:gd name="connsiteY7" fmla="*/ 191797 h 198492"/>
                <a:gd name="connsiteX8" fmla="*/ 24388 w 197556"/>
                <a:gd name="connsiteY8" fmla="*/ 196672 h 198492"/>
                <a:gd name="connsiteX9" fmla="*/ 27162 w 197556"/>
                <a:gd name="connsiteY9" fmla="*/ 198567 h 198492"/>
                <a:gd name="connsiteX10" fmla="*/ 47972 w 197556"/>
                <a:gd name="connsiteY10" fmla="*/ 185569 h 198492"/>
                <a:gd name="connsiteX11" fmla="*/ 93477 w 197556"/>
                <a:gd name="connsiteY11" fmla="*/ 14968 h 198492"/>
                <a:gd name="connsiteX12" fmla="*/ 107905 w 197556"/>
                <a:gd name="connsiteY12" fmla="*/ 14968 h 198492"/>
                <a:gd name="connsiteX13" fmla="*/ 174220 w 197556"/>
                <a:gd name="connsiteY13" fmla="*/ 54775 h 198492"/>
                <a:gd name="connsiteX14" fmla="*/ 100414 w 197556"/>
                <a:gd name="connsiteY14" fmla="*/ 114621 h 198492"/>
                <a:gd name="connsiteX15" fmla="*/ 83766 w 197556"/>
                <a:gd name="connsiteY15" fmla="*/ 119766 h 198492"/>
                <a:gd name="connsiteX16" fmla="*/ 76551 w 197556"/>
                <a:gd name="connsiteY16" fmla="*/ 127619 h 198492"/>
                <a:gd name="connsiteX17" fmla="*/ 81823 w 197556"/>
                <a:gd name="connsiteY17" fmla="*/ 129515 h 198492"/>
                <a:gd name="connsiteX18" fmla="*/ 197805 w 197556"/>
                <a:gd name="connsiteY18" fmla="*/ 43131 h 198492"/>
                <a:gd name="connsiteX19" fmla="*/ 128160 w 197556"/>
                <a:gd name="connsiteY19" fmla="*/ 75 h 198492"/>
                <a:gd name="connsiteX20" fmla="*/ 90980 w 197556"/>
                <a:gd name="connsiteY20" fmla="*/ 75 h 19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7556" h="198492">
                  <a:moveTo>
                    <a:pt x="90980" y="75"/>
                  </a:moveTo>
                  <a:cubicBezTo>
                    <a:pt x="51857" y="75"/>
                    <a:pt x="22168" y="18489"/>
                    <a:pt x="10792" y="31216"/>
                  </a:cubicBezTo>
                  <a:cubicBezTo>
                    <a:pt x="1080" y="42048"/>
                    <a:pt x="248" y="49901"/>
                    <a:pt x="248" y="50442"/>
                  </a:cubicBezTo>
                  <a:cubicBezTo>
                    <a:pt x="248" y="52067"/>
                    <a:pt x="1358" y="52609"/>
                    <a:pt x="3023" y="52609"/>
                  </a:cubicBezTo>
                  <a:cubicBezTo>
                    <a:pt x="7462" y="52609"/>
                    <a:pt x="13844" y="48818"/>
                    <a:pt x="16064" y="47464"/>
                  </a:cubicBezTo>
                  <a:cubicBezTo>
                    <a:pt x="21890" y="43673"/>
                    <a:pt x="22723" y="42048"/>
                    <a:pt x="24388" y="36903"/>
                  </a:cubicBezTo>
                  <a:cubicBezTo>
                    <a:pt x="28272" y="26071"/>
                    <a:pt x="36041" y="16593"/>
                    <a:pt x="71002" y="14968"/>
                  </a:cubicBezTo>
                  <a:cubicBezTo>
                    <a:pt x="66008" y="75897"/>
                    <a:pt x="49360" y="135201"/>
                    <a:pt x="26052" y="191797"/>
                  </a:cubicBezTo>
                  <a:cubicBezTo>
                    <a:pt x="24388" y="195859"/>
                    <a:pt x="24388" y="196401"/>
                    <a:pt x="24388" y="196672"/>
                  </a:cubicBezTo>
                  <a:cubicBezTo>
                    <a:pt x="24388" y="197484"/>
                    <a:pt x="25220" y="198567"/>
                    <a:pt x="27162" y="198567"/>
                  </a:cubicBezTo>
                  <a:cubicBezTo>
                    <a:pt x="31602" y="198567"/>
                    <a:pt x="44920" y="192610"/>
                    <a:pt x="47972" y="185569"/>
                  </a:cubicBezTo>
                  <a:cubicBezTo>
                    <a:pt x="62401" y="152532"/>
                    <a:pt x="85153" y="90249"/>
                    <a:pt x="93477" y="14968"/>
                  </a:cubicBezTo>
                  <a:lnTo>
                    <a:pt x="107905" y="14968"/>
                  </a:lnTo>
                  <a:cubicBezTo>
                    <a:pt x="141756" y="14968"/>
                    <a:pt x="174220" y="27696"/>
                    <a:pt x="174220" y="54775"/>
                  </a:cubicBezTo>
                  <a:cubicBezTo>
                    <a:pt x="174220" y="75085"/>
                    <a:pt x="154242" y="112996"/>
                    <a:pt x="100414" y="114621"/>
                  </a:cubicBezTo>
                  <a:cubicBezTo>
                    <a:pt x="94587" y="114892"/>
                    <a:pt x="91535" y="114892"/>
                    <a:pt x="83766" y="119766"/>
                  </a:cubicBezTo>
                  <a:cubicBezTo>
                    <a:pt x="78771" y="123015"/>
                    <a:pt x="76551" y="125994"/>
                    <a:pt x="76551" y="127619"/>
                  </a:cubicBezTo>
                  <a:cubicBezTo>
                    <a:pt x="76551" y="129515"/>
                    <a:pt x="78216" y="129515"/>
                    <a:pt x="81823" y="129515"/>
                  </a:cubicBezTo>
                  <a:cubicBezTo>
                    <a:pt x="132322" y="129515"/>
                    <a:pt x="197805" y="87812"/>
                    <a:pt x="197805" y="43131"/>
                  </a:cubicBezTo>
                  <a:cubicBezTo>
                    <a:pt x="197805" y="12260"/>
                    <a:pt x="160347" y="75"/>
                    <a:pt x="128160" y="75"/>
                  </a:cubicBezTo>
                  <a:lnTo>
                    <a:pt x="90980" y="75"/>
                  </a:lnTo>
                  <a:close/>
                </a:path>
              </a:pathLst>
            </a:custGeom>
            <a:solidFill>
              <a:srgbClr val="1A8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B28984-6E24-8D14-CC4D-0E81406C7163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3126891" y="7027606"/>
              <a:ext cx="167590" cy="184952"/>
            </a:xfrm>
            <a:custGeom>
              <a:avLst/>
              <a:gdLst>
                <a:gd name="connsiteX0" fmla="*/ 93207 w 167590"/>
                <a:gd name="connsiteY0" fmla="*/ 21197 h 184952"/>
                <a:gd name="connsiteX1" fmla="*/ 122619 w 167590"/>
                <a:gd name="connsiteY1" fmla="*/ 8469 h 184952"/>
                <a:gd name="connsiteX2" fmla="*/ 133163 w 167590"/>
                <a:gd name="connsiteY2" fmla="*/ 3324 h 184952"/>
                <a:gd name="connsiteX3" fmla="*/ 128723 w 167590"/>
                <a:gd name="connsiteY3" fmla="*/ 75 h 184952"/>
                <a:gd name="connsiteX4" fmla="*/ 87658 w 167590"/>
                <a:gd name="connsiteY4" fmla="*/ 887 h 184952"/>
                <a:gd name="connsiteX5" fmla="*/ 50755 w 167590"/>
                <a:gd name="connsiteY5" fmla="*/ 75 h 184952"/>
                <a:gd name="connsiteX6" fmla="*/ 45483 w 167590"/>
                <a:gd name="connsiteY6" fmla="*/ 5491 h 184952"/>
                <a:gd name="connsiteX7" fmla="*/ 53252 w 167590"/>
                <a:gd name="connsiteY7" fmla="*/ 8469 h 184952"/>
                <a:gd name="connsiteX8" fmla="*/ 63796 w 167590"/>
                <a:gd name="connsiteY8" fmla="*/ 9011 h 184952"/>
                <a:gd name="connsiteX9" fmla="*/ 71287 w 167590"/>
                <a:gd name="connsiteY9" fmla="*/ 13344 h 184952"/>
                <a:gd name="connsiteX10" fmla="*/ 70177 w 167590"/>
                <a:gd name="connsiteY10" fmla="*/ 18489 h 184952"/>
                <a:gd name="connsiteX11" fmla="*/ 32997 w 167590"/>
                <a:gd name="connsiteY11" fmla="*/ 163905 h 184952"/>
                <a:gd name="connsiteX12" fmla="*/ 7747 w 167590"/>
                <a:gd name="connsiteY12" fmla="*/ 176633 h 184952"/>
                <a:gd name="connsiteX13" fmla="*/ 256 w 167590"/>
                <a:gd name="connsiteY13" fmla="*/ 182049 h 184952"/>
                <a:gd name="connsiteX14" fmla="*/ 7747 w 167590"/>
                <a:gd name="connsiteY14" fmla="*/ 185027 h 184952"/>
                <a:gd name="connsiteX15" fmla="*/ 136215 w 167590"/>
                <a:gd name="connsiteY15" fmla="*/ 185027 h 184952"/>
                <a:gd name="connsiteX16" fmla="*/ 144816 w 167590"/>
                <a:gd name="connsiteY16" fmla="*/ 180424 h 184952"/>
                <a:gd name="connsiteX17" fmla="*/ 166736 w 167590"/>
                <a:gd name="connsiteY17" fmla="*/ 121932 h 184952"/>
                <a:gd name="connsiteX18" fmla="*/ 167846 w 167590"/>
                <a:gd name="connsiteY18" fmla="*/ 118141 h 184952"/>
                <a:gd name="connsiteX19" fmla="*/ 164516 w 167590"/>
                <a:gd name="connsiteY19" fmla="*/ 115162 h 184952"/>
                <a:gd name="connsiteX20" fmla="*/ 159799 w 167590"/>
                <a:gd name="connsiteY20" fmla="*/ 120849 h 184952"/>
                <a:gd name="connsiteX21" fmla="*/ 90155 w 167590"/>
                <a:gd name="connsiteY21" fmla="*/ 176633 h 184952"/>
                <a:gd name="connsiteX22" fmla="*/ 64073 w 167590"/>
                <a:gd name="connsiteY22" fmla="*/ 176633 h 184952"/>
                <a:gd name="connsiteX23" fmla="*/ 57969 w 167590"/>
                <a:gd name="connsiteY23" fmla="*/ 176362 h 184952"/>
                <a:gd name="connsiteX24" fmla="*/ 54362 w 167590"/>
                <a:gd name="connsiteY24" fmla="*/ 173654 h 184952"/>
                <a:gd name="connsiteX25" fmla="*/ 55749 w 167590"/>
                <a:gd name="connsiteY25" fmla="*/ 167426 h 184952"/>
                <a:gd name="connsiteX26" fmla="*/ 93207 w 167590"/>
                <a:gd name="connsiteY26" fmla="*/ 21197 h 18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7590" h="184952">
                  <a:moveTo>
                    <a:pt x="93207" y="21197"/>
                  </a:moveTo>
                  <a:cubicBezTo>
                    <a:pt x="95704" y="11448"/>
                    <a:pt x="96537" y="8469"/>
                    <a:pt x="122619" y="8469"/>
                  </a:cubicBezTo>
                  <a:cubicBezTo>
                    <a:pt x="130943" y="8469"/>
                    <a:pt x="133163" y="8469"/>
                    <a:pt x="133163" y="3324"/>
                  </a:cubicBezTo>
                  <a:cubicBezTo>
                    <a:pt x="133163" y="75"/>
                    <a:pt x="130110" y="75"/>
                    <a:pt x="128723" y="75"/>
                  </a:cubicBezTo>
                  <a:cubicBezTo>
                    <a:pt x="119567" y="75"/>
                    <a:pt x="96814" y="887"/>
                    <a:pt x="87658" y="887"/>
                  </a:cubicBezTo>
                  <a:cubicBezTo>
                    <a:pt x="79334" y="887"/>
                    <a:pt x="59079" y="75"/>
                    <a:pt x="50755" y="75"/>
                  </a:cubicBezTo>
                  <a:cubicBezTo>
                    <a:pt x="48812" y="75"/>
                    <a:pt x="45483" y="75"/>
                    <a:pt x="45483" y="5491"/>
                  </a:cubicBezTo>
                  <a:cubicBezTo>
                    <a:pt x="45483" y="8469"/>
                    <a:pt x="47980" y="8469"/>
                    <a:pt x="53252" y="8469"/>
                  </a:cubicBezTo>
                  <a:cubicBezTo>
                    <a:pt x="53807" y="8469"/>
                    <a:pt x="59079" y="8469"/>
                    <a:pt x="63796" y="9011"/>
                  </a:cubicBezTo>
                  <a:cubicBezTo>
                    <a:pt x="68790" y="9553"/>
                    <a:pt x="71287" y="9823"/>
                    <a:pt x="71287" y="13344"/>
                  </a:cubicBezTo>
                  <a:cubicBezTo>
                    <a:pt x="71287" y="14427"/>
                    <a:pt x="71010" y="15239"/>
                    <a:pt x="70177" y="18489"/>
                  </a:cubicBezTo>
                  <a:lnTo>
                    <a:pt x="32997" y="163905"/>
                  </a:lnTo>
                  <a:cubicBezTo>
                    <a:pt x="30222" y="174466"/>
                    <a:pt x="29667" y="176633"/>
                    <a:pt x="7747" y="176633"/>
                  </a:cubicBezTo>
                  <a:cubicBezTo>
                    <a:pt x="3030" y="176633"/>
                    <a:pt x="256" y="176633"/>
                    <a:pt x="256" y="182049"/>
                  </a:cubicBezTo>
                  <a:cubicBezTo>
                    <a:pt x="256" y="185027"/>
                    <a:pt x="2753" y="185027"/>
                    <a:pt x="7747" y="185027"/>
                  </a:cubicBezTo>
                  <a:lnTo>
                    <a:pt x="136215" y="185027"/>
                  </a:lnTo>
                  <a:cubicBezTo>
                    <a:pt x="142874" y="185027"/>
                    <a:pt x="143151" y="185027"/>
                    <a:pt x="144816" y="180424"/>
                  </a:cubicBezTo>
                  <a:lnTo>
                    <a:pt x="166736" y="121932"/>
                  </a:lnTo>
                  <a:cubicBezTo>
                    <a:pt x="167846" y="118954"/>
                    <a:pt x="167846" y="118412"/>
                    <a:pt x="167846" y="118141"/>
                  </a:cubicBezTo>
                  <a:cubicBezTo>
                    <a:pt x="167846" y="117058"/>
                    <a:pt x="167014" y="115162"/>
                    <a:pt x="164516" y="115162"/>
                  </a:cubicBezTo>
                  <a:cubicBezTo>
                    <a:pt x="162019" y="115162"/>
                    <a:pt x="161742" y="116516"/>
                    <a:pt x="159799" y="120849"/>
                  </a:cubicBezTo>
                  <a:cubicBezTo>
                    <a:pt x="150365" y="145762"/>
                    <a:pt x="138157" y="176633"/>
                    <a:pt x="90155" y="176633"/>
                  </a:cubicBezTo>
                  <a:lnTo>
                    <a:pt x="64073" y="176633"/>
                  </a:lnTo>
                  <a:cubicBezTo>
                    <a:pt x="60189" y="176633"/>
                    <a:pt x="59634" y="176633"/>
                    <a:pt x="57969" y="176362"/>
                  </a:cubicBezTo>
                  <a:cubicBezTo>
                    <a:pt x="55194" y="176091"/>
                    <a:pt x="54362" y="175820"/>
                    <a:pt x="54362" y="173654"/>
                  </a:cubicBezTo>
                  <a:cubicBezTo>
                    <a:pt x="54362" y="172842"/>
                    <a:pt x="54362" y="172300"/>
                    <a:pt x="55749" y="167426"/>
                  </a:cubicBezTo>
                  <a:lnTo>
                    <a:pt x="93207" y="21197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4" name="Forme libre 633">
              <a:extLst>
                <a:ext uri="{FF2B5EF4-FFF2-40B4-BE49-F238E27FC236}">
                  <a16:creationId xmlns:a16="http://schemas.microsoft.com/office/drawing/2014/main" id="{1B0D8C7E-AC48-C006-BACE-FA98E7D26E2E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3378614" y="7009463"/>
              <a:ext cx="64372" cy="270794"/>
            </a:xfrm>
            <a:custGeom>
              <a:avLst/>
              <a:gdLst>
                <a:gd name="connsiteX0" fmla="*/ 64637 w 64372"/>
                <a:gd name="connsiteY0" fmla="*/ 268161 h 270794"/>
                <a:gd name="connsiteX1" fmla="*/ 59920 w 64372"/>
                <a:gd name="connsiteY1" fmla="*/ 262204 h 270794"/>
                <a:gd name="connsiteX2" fmla="*/ 16357 w 64372"/>
                <a:gd name="connsiteY2" fmla="*/ 135472 h 270794"/>
                <a:gd name="connsiteX3" fmla="*/ 61029 w 64372"/>
                <a:gd name="connsiteY3" fmla="*/ 7386 h 270794"/>
                <a:gd name="connsiteX4" fmla="*/ 64637 w 64372"/>
                <a:gd name="connsiteY4" fmla="*/ 2783 h 270794"/>
                <a:gd name="connsiteX5" fmla="*/ 61862 w 64372"/>
                <a:gd name="connsiteY5" fmla="*/ 75 h 270794"/>
                <a:gd name="connsiteX6" fmla="*/ 17745 w 64372"/>
                <a:gd name="connsiteY6" fmla="*/ 52880 h 270794"/>
                <a:gd name="connsiteX7" fmla="*/ 264 w 64372"/>
                <a:gd name="connsiteY7" fmla="*/ 135472 h 270794"/>
                <a:gd name="connsiteX8" fmla="*/ 18577 w 64372"/>
                <a:gd name="connsiteY8" fmla="*/ 219960 h 270794"/>
                <a:gd name="connsiteX9" fmla="*/ 61862 w 64372"/>
                <a:gd name="connsiteY9" fmla="*/ 270869 h 270794"/>
                <a:gd name="connsiteX10" fmla="*/ 64637 w 64372"/>
                <a:gd name="connsiteY10" fmla="*/ 268161 h 27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372" h="270794">
                  <a:moveTo>
                    <a:pt x="64637" y="268161"/>
                  </a:moveTo>
                  <a:cubicBezTo>
                    <a:pt x="64637" y="267349"/>
                    <a:pt x="64637" y="266807"/>
                    <a:pt x="59920" y="262204"/>
                  </a:cubicBezTo>
                  <a:cubicBezTo>
                    <a:pt x="25236" y="228084"/>
                    <a:pt x="16357" y="176904"/>
                    <a:pt x="16357" y="135472"/>
                  </a:cubicBezTo>
                  <a:cubicBezTo>
                    <a:pt x="16357" y="88354"/>
                    <a:pt x="26901" y="41235"/>
                    <a:pt x="61029" y="7386"/>
                  </a:cubicBezTo>
                  <a:cubicBezTo>
                    <a:pt x="64637" y="4137"/>
                    <a:pt x="64637" y="3595"/>
                    <a:pt x="64637" y="2783"/>
                  </a:cubicBezTo>
                  <a:cubicBezTo>
                    <a:pt x="64637" y="887"/>
                    <a:pt x="63527" y="75"/>
                    <a:pt x="61862" y="75"/>
                  </a:cubicBezTo>
                  <a:cubicBezTo>
                    <a:pt x="59087" y="75"/>
                    <a:pt x="34115" y="18489"/>
                    <a:pt x="17745" y="52880"/>
                  </a:cubicBezTo>
                  <a:cubicBezTo>
                    <a:pt x="3594" y="82667"/>
                    <a:pt x="264" y="112725"/>
                    <a:pt x="264" y="135472"/>
                  </a:cubicBezTo>
                  <a:cubicBezTo>
                    <a:pt x="264" y="156594"/>
                    <a:pt x="3316" y="189360"/>
                    <a:pt x="18577" y="219960"/>
                  </a:cubicBezTo>
                  <a:cubicBezTo>
                    <a:pt x="35225" y="253268"/>
                    <a:pt x="59087" y="270869"/>
                    <a:pt x="61862" y="270869"/>
                  </a:cubicBezTo>
                  <a:cubicBezTo>
                    <a:pt x="63527" y="270869"/>
                    <a:pt x="64637" y="270057"/>
                    <a:pt x="64637" y="268161"/>
                  </a:cubicBez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ACC729B9-18BB-D3E7-676E-26D578AEEE05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3465709" y="7029231"/>
              <a:ext cx="188677" cy="183327"/>
            </a:xfrm>
            <a:custGeom>
              <a:avLst/>
              <a:gdLst>
                <a:gd name="connsiteX0" fmla="*/ 112087 w 188677"/>
                <a:gd name="connsiteY0" fmla="*/ 19030 h 183327"/>
                <a:gd name="connsiteX1" fmla="*/ 118469 w 188677"/>
                <a:gd name="connsiteY1" fmla="*/ 9011 h 183327"/>
                <a:gd name="connsiteX2" fmla="*/ 135950 w 188677"/>
                <a:gd name="connsiteY2" fmla="*/ 8469 h 183327"/>
                <a:gd name="connsiteX3" fmla="*/ 176460 w 188677"/>
                <a:gd name="connsiteY3" fmla="*/ 30674 h 183327"/>
                <a:gd name="connsiteX4" fmla="*/ 174240 w 188677"/>
                <a:gd name="connsiteY4" fmla="*/ 52338 h 183327"/>
                <a:gd name="connsiteX5" fmla="*/ 173408 w 188677"/>
                <a:gd name="connsiteY5" fmla="*/ 57483 h 183327"/>
                <a:gd name="connsiteX6" fmla="*/ 176737 w 188677"/>
                <a:gd name="connsiteY6" fmla="*/ 61003 h 183327"/>
                <a:gd name="connsiteX7" fmla="*/ 180899 w 188677"/>
                <a:gd name="connsiteY7" fmla="*/ 54775 h 183327"/>
                <a:gd name="connsiteX8" fmla="*/ 188391 w 188677"/>
                <a:gd name="connsiteY8" fmla="*/ 7657 h 183327"/>
                <a:gd name="connsiteX9" fmla="*/ 188946 w 188677"/>
                <a:gd name="connsiteY9" fmla="*/ 3053 h 183327"/>
                <a:gd name="connsiteX10" fmla="*/ 181454 w 188677"/>
                <a:gd name="connsiteY10" fmla="*/ 75 h 183327"/>
                <a:gd name="connsiteX11" fmla="*/ 27460 w 188677"/>
                <a:gd name="connsiteY11" fmla="*/ 75 h 183327"/>
                <a:gd name="connsiteX12" fmla="*/ 18581 w 188677"/>
                <a:gd name="connsiteY12" fmla="*/ 5491 h 183327"/>
                <a:gd name="connsiteX13" fmla="*/ 1933 w 188677"/>
                <a:gd name="connsiteY13" fmla="*/ 53150 h 183327"/>
                <a:gd name="connsiteX14" fmla="*/ 268 w 188677"/>
                <a:gd name="connsiteY14" fmla="*/ 58025 h 183327"/>
                <a:gd name="connsiteX15" fmla="*/ 3598 w 188677"/>
                <a:gd name="connsiteY15" fmla="*/ 61003 h 183327"/>
                <a:gd name="connsiteX16" fmla="*/ 8315 w 188677"/>
                <a:gd name="connsiteY16" fmla="*/ 55317 h 183327"/>
                <a:gd name="connsiteX17" fmla="*/ 71577 w 188677"/>
                <a:gd name="connsiteY17" fmla="*/ 8469 h 183327"/>
                <a:gd name="connsiteX18" fmla="*/ 82398 w 188677"/>
                <a:gd name="connsiteY18" fmla="*/ 8469 h 183327"/>
                <a:gd name="connsiteX19" fmla="*/ 90167 w 188677"/>
                <a:gd name="connsiteY19" fmla="*/ 11719 h 183327"/>
                <a:gd name="connsiteX20" fmla="*/ 89058 w 188677"/>
                <a:gd name="connsiteY20" fmla="*/ 17406 h 183327"/>
                <a:gd name="connsiteX21" fmla="*/ 51877 w 188677"/>
                <a:gd name="connsiteY21" fmla="*/ 162010 h 183327"/>
                <a:gd name="connsiteX22" fmla="*/ 18858 w 188677"/>
                <a:gd name="connsiteY22" fmla="*/ 175008 h 183327"/>
                <a:gd name="connsiteX23" fmla="*/ 7205 w 188677"/>
                <a:gd name="connsiteY23" fmla="*/ 180153 h 183327"/>
                <a:gd name="connsiteX24" fmla="*/ 11922 w 188677"/>
                <a:gd name="connsiteY24" fmla="*/ 183403 h 183327"/>
                <a:gd name="connsiteX25" fmla="*/ 34674 w 188677"/>
                <a:gd name="connsiteY25" fmla="*/ 182861 h 183327"/>
                <a:gd name="connsiteX26" fmla="*/ 58259 w 188677"/>
                <a:gd name="connsiteY26" fmla="*/ 182590 h 183327"/>
                <a:gd name="connsiteX27" fmla="*/ 81288 w 188677"/>
                <a:gd name="connsiteY27" fmla="*/ 182861 h 183327"/>
                <a:gd name="connsiteX28" fmla="*/ 105428 w 188677"/>
                <a:gd name="connsiteY28" fmla="*/ 183403 h 183327"/>
                <a:gd name="connsiteX29" fmla="*/ 111532 w 188677"/>
                <a:gd name="connsiteY29" fmla="*/ 177987 h 183327"/>
                <a:gd name="connsiteX30" fmla="*/ 102099 w 188677"/>
                <a:gd name="connsiteY30" fmla="*/ 175008 h 183327"/>
                <a:gd name="connsiteX31" fmla="*/ 84341 w 188677"/>
                <a:gd name="connsiteY31" fmla="*/ 174466 h 183327"/>
                <a:gd name="connsiteX32" fmla="*/ 74074 w 188677"/>
                <a:gd name="connsiteY32" fmla="*/ 168509 h 183327"/>
                <a:gd name="connsiteX33" fmla="*/ 75184 w 188677"/>
                <a:gd name="connsiteY33" fmla="*/ 162822 h 183327"/>
                <a:gd name="connsiteX34" fmla="*/ 112087 w 188677"/>
                <a:gd name="connsiteY34" fmla="*/ 19030 h 18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677" h="183327">
                  <a:moveTo>
                    <a:pt x="112087" y="19030"/>
                  </a:moveTo>
                  <a:cubicBezTo>
                    <a:pt x="114030" y="11448"/>
                    <a:pt x="115139" y="9823"/>
                    <a:pt x="118469" y="9011"/>
                  </a:cubicBezTo>
                  <a:cubicBezTo>
                    <a:pt x="120966" y="8469"/>
                    <a:pt x="130123" y="8469"/>
                    <a:pt x="135950" y="8469"/>
                  </a:cubicBezTo>
                  <a:cubicBezTo>
                    <a:pt x="163974" y="8469"/>
                    <a:pt x="176460" y="9553"/>
                    <a:pt x="176460" y="30674"/>
                  </a:cubicBezTo>
                  <a:cubicBezTo>
                    <a:pt x="176460" y="34736"/>
                    <a:pt x="175350" y="45297"/>
                    <a:pt x="174240" y="52338"/>
                  </a:cubicBezTo>
                  <a:cubicBezTo>
                    <a:pt x="173963" y="53421"/>
                    <a:pt x="173408" y="56671"/>
                    <a:pt x="173408" y="57483"/>
                  </a:cubicBezTo>
                  <a:cubicBezTo>
                    <a:pt x="173408" y="59108"/>
                    <a:pt x="174240" y="61003"/>
                    <a:pt x="176737" y="61003"/>
                  </a:cubicBezTo>
                  <a:cubicBezTo>
                    <a:pt x="179789" y="61003"/>
                    <a:pt x="180344" y="58837"/>
                    <a:pt x="180899" y="54775"/>
                  </a:cubicBezTo>
                  <a:lnTo>
                    <a:pt x="188391" y="7657"/>
                  </a:lnTo>
                  <a:cubicBezTo>
                    <a:pt x="188668" y="6574"/>
                    <a:pt x="188946" y="3866"/>
                    <a:pt x="188946" y="3053"/>
                  </a:cubicBezTo>
                  <a:cubicBezTo>
                    <a:pt x="188946" y="75"/>
                    <a:pt x="186171" y="75"/>
                    <a:pt x="181454" y="75"/>
                  </a:cubicBezTo>
                  <a:lnTo>
                    <a:pt x="27460" y="75"/>
                  </a:lnTo>
                  <a:cubicBezTo>
                    <a:pt x="20801" y="75"/>
                    <a:pt x="20523" y="345"/>
                    <a:pt x="18581" y="5491"/>
                  </a:cubicBezTo>
                  <a:lnTo>
                    <a:pt x="1933" y="53150"/>
                  </a:lnTo>
                  <a:cubicBezTo>
                    <a:pt x="1655" y="53692"/>
                    <a:pt x="268" y="57483"/>
                    <a:pt x="268" y="58025"/>
                  </a:cubicBezTo>
                  <a:cubicBezTo>
                    <a:pt x="268" y="59649"/>
                    <a:pt x="1655" y="61003"/>
                    <a:pt x="3598" y="61003"/>
                  </a:cubicBezTo>
                  <a:cubicBezTo>
                    <a:pt x="6372" y="61003"/>
                    <a:pt x="6650" y="59649"/>
                    <a:pt x="8315" y="55317"/>
                  </a:cubicBezTo>
                  <a:cubicBezTo>
                    <a:pt x="23298" y="13344"/>
                    <a:pt x="30512" y="8469"/>
                    <a:pt x="71577" y="8469"/>
                  </a:cubicBezTo>
                  <a:lnTo>
                    <a:pt x="82398" y="8469"/>
                  </a:lnTo>
                  <a:cubicBezTo>
                    <a:pt x="90167" y="8469"/>
                    <a:pt x="90167" y="9553"/>
                    <a:pt x="90167" y="11719"/>
                  </a:cubicBezTo>
                  <a:cubicBezTo>
                    <a:pt x="90167" y="13344"/>
                    <a:pt x="89335" y="16593"/>
                    <a:pt x="89058" y="17406"/>
                  </a:cubicBezTo>
                  <a:lnTo>
                    <a:pt x="51877" y="162010"/>
                  </a:lnTo>
                  <a:cubicBezTo>
                    <a:pt x="49380" y="172029"/>
                    <a:pt x="48547" y="175008"/>
                    <a:pt x="18858" y="175008"/>
                  </a:cubicBezTo>
                  <a:cubicBezTo>
                    <a:pt x="8870" y="175008"/>
                    <a:pt x="7205" y="175008"/>
                    <a:pt x="7205" y="180153"/>
                  </a:cubicBezTo>
                  <a:cubicBezTo>
                    <a:pt x="7205" y="183403"/>
                    <a:pt x="10257" y="183403"/>
                    <a:pt x="11922" y="183403"/>
                  </a:cubicBezTo>
                  <a:cubicBezTo>
                    <a:pt x="19413" y="183403"/>
                    <a:pt x="27182" y="182861"/>
                    <a:pt x="34674" y="182861"/>
                  </a:cubicBezTo>
                  <a:cubicBezTo>
                    <a:pt x="42443" y="182861"/>
                    <a:pt x="50490" y="182590"/>
                    <a:pt x="58259" y="182590"/>
                  </a:cubicBezTo>
                  <a:cubicBezTo>
                    <a:pt x="66028" y="182590"/>
                    <a:pt x="73797" y="182861"/>
                    <a:pt x="81288" y="182861"/>
                  </a:cubicBezTo>
                  <a:cubicBezTo>
                    <a:pt x="89335" y="182861"/>
                    <a:pt x="97659" y="183403"/>
                    <a:pt x="105428" y="183403"/>
                  </a:cubicBezTo>
                  <a:cubicBezTo>
                    <a:pt x="108203" y="183403"/>
                    <a:pt x="111532" y="183403"/>
                    <a:pt x="111532" y="177987"/>
                  </a:cubicBezTo>
                  <a:cubicBezTo>
                    <a:pt x="111532" y="175008"/>
                    <a:pt x="109313" y="175008"/>
                    <a:pt x="102099" y="175008"/>
                  </a:cubicBezTo>
                  <a:cubicBezTo>
                    <a:pt x="95162" y="175008"/>
                    <a:pt x="91555" y="175008"/>
                    <a:pt x="84341" y="174466"/>
                  </a:cubicBezTo>
                  <a:cubicBezTo>
                    <a:pt x="76294" y="173654"/>
                    <a:pt x="74074" y="172842"/>
                    <a:pt x="74074" y="168509"/>
                  </a:cubicBezTo>
                  <a:cubicBezTo>
                    <a:pt x="74074" y="168238"/>
                    <a:pt x="74074" y="166884"/>
                    <a:pt x="75184" y="162822"/>
                  </a:cubicBezTo>
                  <a:lnTo>
                    <a:pt x="112087" y="19030"/>
                  </a:lnTo>
                  <a:close/>
                </a:path>
              </a:pathLst>
            </a:custGeom>
            <a:solidFill>
              <a:srgbClr val="FF1A1A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7" name="Forme libre 636">
              <a:extLst>
                <a:ext uri="{FF2B5EF4-FFF2-40B4-BE49-F238E27FC236}">
                  <a16:creationId xmlns:a16="http://schemas.microsoft.com/office/drawing/2014/main" id="{39D76351-078C-5A56-6AC0-59FA3A569FC4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3631294" y="7127312"/>
              <a:ext cx="90121" cy="129656"/>
            </a:xfrm>
            <a:custGeom>
              <a:avLst/>
              <a:gdLst>
                <a:gd name="connsiteX0" fmla="*/ 90395 w 90121"/>
                <a:gd name="connsiteY0" fmla="*/ 65473 h 129656"/>
                <a:gd name="connsiteX1" fmla="*/ 78936 w 90121"/>
                <a:gd name="connsiteY1" fmla="*/ 16378 h 129656"/>
                <a:gd name="connsiteX2" fmla="*/ 45335 w 90121"/>
                <a:gd name="connsiteY2" fmla="*/ 76 h 129656"/>
                <a:gd name="connsiteX3" fmla="*/ 274 w 90121"/>
                <a:gd name="connsiteY3" fmla="*/ 65473 h 129656"/>
                <a:gd name="connsiteX4" fmla="*/ 45335 w 90121"/>
                <a:gd name="connsiteY4" fmla="*/ 129733 h 129656"/>
                <a:gd name="connsiteX5" fmla="*/ 90395 w 90121"/>
                <a:gd name="connsiteY5" fmla="*/ 65473 h 129656"/>
                <a:gd name="connsiteX6" fmla="*/ 45335 w 90121"/>
                <a:gd name="connsiteY6" fmla="*/ 124425 h 129656"/>
                <a:gd name="connsiteX7" fmla="*/ 20668 w 90121"/>
                <a:gd name="connsiteY7" fmla="*/ 103763 h 129656"/>
                <a:gd name="connsiteX8" fmla="*/ 17949 w 90121"/>
                <a:gd name="connsiteY8" fmla="*/ 63009 h 129656"/>
                <a:gd name="connsiteX9" fmla="*/ 20862 w 90121"/>
                <a:gd name="connsiteY9" fmla="*/ 24339 h 129656"/>
                <a:gd name="connsiteX10" fmla="*/ 45335 w 90121"/>
                <a:gd name="connsiteY10" fmla="*/ 5384 h 129656"/>
                <a:gd name="connsiteX11" fmla="*/ 69419 w 90121"/>
                <a:gd name="connsiteY11" fmla="*/ 22633 h 129656"/>
                <a:gd name="connsiteX12" fmla="*/ 72721 w 90121"/>
                <a:gd name="connsiteY12" fmla="*/ 63009 h 129656"/>
                <a:gd name="connsiteX13" fmla="*/ 70196 w 90121"/>
                <a:gd name="connsiteY13" fmla="*/ 103005 h 129656"/>
                <a:gd name="connsiteX14" fmla="*/ 45335 w 90121"/>
                <a:gd name="connsiteY14" fmla="*/ 124425 h 12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121" h="129656">
                  <a:moveTo>
                    <a:pt x="90395" y="65473"/>
                  </a:moveTo>
                  <a:cubicBezTo>
                    <a:pt x="90395" y="44622"/>
                    <a:pt x="87870" y="29647"/>
                    <a:pt x="78936" y="16378"/>
                  </a:cubicBezTo>
                  <a:cubicBezTo>
                    <a:pt x="72915" y="7658"/>
                    <a:pt x="60873" y="76"/>
                    <a:pt x="45335" y="76"/>
                  </a:cubicBezTo>
                  <a:cubicBezTo>
                    <a:pt x="274" y="76"/>
                    <a:pt x="274" y="51825"/>
                    <a:pt x="274" y="65473"/>
                  </a:cubicBezTo>
                  <a:cubicBezTo>
                    <a:pt x="274" y="79121"/>
                    <a:pt x="274" y="129733"/>
                    <a:pt x="45335" y="129733"/>
                  </a:cubicBezTo>
                  <a:cubicBezTo>
                    <a:pt x="90395" y="129733"/>
                    <a:pt x="90395" y="79121"/>
                    <a:pt x="90395" y="65473"/>
                  </a:cubicBezTo>
                  <a:close/>
                  <a:moveTo>
                    <a:pt x="45335" y="124425"/>
                  </a:moveTo>
                  <a:cubicBezTo>
                    <a:pt x="36400" y="124425"/>
                    <a:pt x="24552" y="119307"/>
                    <a:pt x="20668" y="103763"/>
                  </a:cubicBezTo>
                  <a:cubicBezTo>
                    <a:pt x="17949" y="92580"/>
                    <a:pt x="17949" y="77036"/>
                    <a:pt x="17949" y="63009"/>
                  </a:cubicBezTo>
                  <a:cubicBezTo>
                    <a:pt x="17949" y="49171"/>
                    <a:pt x="17949" y="34765"/>
                    <a:pt x="20862" y="24339"/>
                  </a:cubicBezTo>
                  <a:cubicBezTo>
                    <a:pt x="24941" y="9364"/>
                    <a:pt x="37371" y="5384"/>
                    <a:pt x="45335" y="5384"/>
                  </a:cubicBezTo>
                  <a:cubicBezTo>
                    <a:pt x="55823" y="5384"/>
                    <a:pt x="65923" y="11639"/>
                    <a:pt x="69419" y="22633"/>
                  </a:cubicBezTo>
                  <a:cubicBezTo>
                    <a:pt x="72526" y="32869"/>
                    <a:pt x="72721" y="46517"/>
                    <a:pt x="72721" y="63009"/>
                  </a:cubicBezTo>
                  <a:cubicBezTo>
                    <a:pt x="72721" y="77036"/>
                    <a:pt x="72721" y="91063"/>
                    <a:pt x="70196" y="103005"/>
                  </a:cubicBezTo>
                  <a:cubicBezTo>
                    <a:pt x="66311" y="120255"/>
                    <a:pt x="53104" y="124425"/>
                    <a:pt x="45335" y="124425"/>
                  </a:cubicBezTo>
                  <a:close/>
                </a:path>
              </a:pathLst>
            </a:custGeom>
            <a:solidFill>
              <a:srgbClr val="FF1A1A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8" name="Forme libre 637">
              <a:extLst>
                <a:ext uri="{FF2B5EF4-FFF2-40B4-BE49-F238E27FC236}">
                  <a16:creationId xmlns:a16="http://schemas.microsoft.com/office/drawing/2014/main" id="{4F56B5FA-03DF-DBF6-3815-22F22F967AD3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3830357" y="7139444"/>
              <a:ext cx="169532" cy="10831"/>
            </a:xfrm>
            <a:custGeom>
              <a:avLst/>
              <a:gdLst>
                <a:gd name="connsiteX0" fmla="*/ 160102 w 169532"/>
                <a:gd name="connsiteY0" fmla="*/ 10907 h 10831"/>
                <a:gd name="connsiteX1" fmla="*/ 169813 w 169532"/>
                <a:gd name="connsiteY1" fmla="*/ 5491 h 10831"/>
                <a:gd name="connsiteX2" fmla="*/ 160102 w 169532"/>
                <a:gd name="connsiteY2" fmla="*/ 75 h 10831"/>
                <a:gd name="connsiteX3" fmla="*/ 9992 w 169532"/>
                <a:gd name="connsiteY3" fmla="*/ 75 h 10831"/>
                <a:gd name="connsiteX4" fmla="*/ 281 w 169532"/>
                <a:gd name="connsiteY4" fmla="*/ 5491 h 10831"/>
                <a:gd name="connsiteX5" fmla="*/ 9992 w 169532"/>
                <a:gd name="connsiteY5" fmla="*/ 10907 h 10831"/>
                <a:gd name="connsiteX6" fmla="*/ 160102 w 169532"/>
                <a:gd name="connsiteY6" fmla="*/ 10907 h 1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32" h="10831">
                  <a:moveTo>
                    <a:pt x="160102" y="10907"/>
                  </a:moveTo>
                  <a:cubicBezTo>
                    <a:pt x="164819" y="10907"/>
                    <a:pt x="169813" y="10907"/>
                    <a:pt x="169813" y="5491"/>
                  </a:cubicBezTo>
                  <a:cubicBezTo>
                    <a:pt x="169813" y="75"/>
                    <a:pt x="164819" y="75"/>
                    <a:pt x="160102" y="75"/>
                  </a:cubicBezTo>
                  <a:lnTo>
                    <a:pt x="9992" y="75"/>
                  </a:lnTo>
                  <a:cubicBezTo>
                    <a:pt x="5275" y="75"/>
                    <a:pt x="281" y="75"/>
                    <a:pt x="281" y="5491"/>
                  </a:cubicBezTo>
                  <a:cubicBezTo>
                    <a:pt x="281" y="10907"/>
                    <a:pt x="5275" y="10907"/>
                    <a:pt x="9992" y="10907"/>
                  </a:cubicBezTo>
                  <a:lnTo>
                    <a:pt x="160102" y="10907"/>
                  </a:ln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18FADC3F-87F3-8FFC-47B3-973DDFCF4A46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4091453" y="7029231"/>
              <a:ext cx="188677" cy="183327"/>
            </a:xfrm>
            <a:custGeom>
              <a:avLst/>
              <a:gdLst>
                <a:gd name="connsiteX0" fmla="*/ 112110 w 188677"/>
                <a:gd name="connsiteY0" fmla="*/ 19030 h 183327"/>
                <a:gd name="connsiteX1" fmla="*/ 118492 w 188677"/>
                <a:gd name="connsiteY1" fmla="*/ 9011 h 183327"/>
                <a:gd name="connsiteX2" fmla="*/ 135972 w 188677"/>
                <a:gd name="connsiteY2" fmla="*/ 8469 h 183327"/>
                <a:gd name="connsiteX3" fmla="*/ 176482 w 188677"/>
                <a:gd name="connsiteY3" fmla="*/ 30674 h 183327"/>
                <a:gd name="connsiteX4" fmla="*/ 174262 w 188677"/>
                <a:gd name="connsiteY4" fmla="*/ 52338 h 183327"/>
                <a:gd name="connsiteX5" fmla="*/ 173430 w 188677"/>
                <a:gd name="connsiteY5" fmla="*/ 57483 h 183327"/>
                <a:gd name="connsiteX6" fmla="*/ 176760 w 188677"/>
                <a:gd name="connsiteY6" fmla="*/ 61003 h 183327"/>
                <a:gd name="connsiteX7" fmla="*/ 180922 w 188677"/>
                <a:gd name="connsiteY7" fmla="*/ 54775 h 183327"/>
                <a:gd name="connsiteX8" fmla="*/ 188413 w 188677"/>
                <a:gd name="connsiteY8" fmla="*/ 7657 h 183327"/>
                <a:gd name="connsiteX9" fmla="*/ 188968 w 188677"/>
                <a:gd name="connsiteY9" fmla="*/ 3053 h 183327"/>
                <a:gd name="connsiteX10" fmla="*/ 181477 w 188677"/>
                <a:gd name="connsiteY10" fmla="*/ 75 h 183327"/>
                <a:gd name="connsiteX11" fmla="*/ 27482 w 188677"/>
                <a:gd name="connsiteY11" fmla="*/ 75 h 183327"/>
                <a:gd name="connsiteX12" fmla="*/ 18603 w 188677"/>
                <a:gd name="connsiteY12" fmla="*/ 5491 h 183327"/>
                <a:gd name="connsiteX13" fmla="*/ 1955 w 188677"/>
                <a:gd name="connsiteY13" fmla="*/ 53150 h 183327"/>
                <a:gd name="connsiteX14" fmla="*/ 290 w 188677"/>
                <a:gd name="connsiteY14" fmla="*/ 58025 h 183327"/>
                <a:gd name="connsiteX15" fmla="*/ 3620 w 188677"/>
                <a:gd name="connsiteY15" fmla="*/ 61003 h 183327"/>
                <a:gd name="connsiteX16" fmla="*/ 8337 w 188677"/>
                <a:gd name="connsiteY16" fmla="*/ 55317 h 183327"/>
                <a:gd name="connsiteX17" fmla="*/ 71600 w 188677"/>
                <a:gd name="connsiteY17" fmla="*/ 8469 h 183327"/>
                <a:gd name="connsiteX18" fmla="*/ 82421 w 188677"/>
                <a:gd name="connsiteY18" fmla="*/ 8469 h 183327"/>
                <a:gd name="connsiteX19" fmla="*/ 90190 w 188677"/>
                <a:gd name="connsiteY19" fmla="*/ 11719 h 183327"/>
                <a:gd name="connsiteX20" fmla="*/ 89080 w 188677"/>
                <a:gd name="connsiteY20" fmla="*/ 17406 h 183327"/>
                <a:gd name="connsiteX21" fmla="*/ 51899 w 188677"/>
                <a:gd name="connsiteY21" fmla="*/ 162010 h 183327"/>
                <a:gd name="connsiteX22" fmla="*/ 18881 w 188677"/>
                <a:gd name="connsiteY22" fmla="*/ 175008 h 183327"/>
                <a:gd name="connsiteX23" fmla="*/ 7227 w 188677"/>
                <a:gd name="connsiteY23" fmla="*/ 180153 h 183327"/>
                <a:gd name="connsiteX24" fmla="*/ 11944 w 188677"/>
                <a:gd name="connsiteY24" fmla="*/ 183403 h 183327"/>
                <a:gd name="connsiteX25" fmla="*/ 34696 w 188677"/>
                <a:gd name="connsiteY25" fmla="*/ 182861 h 183327"/>
                <a:gd name="connsiteX26" fmla="*/ 58281 w 188677"/>
                <a:gd name="connsiteY26" fmla="*/ 182590 h 183327"/>
                <a:gd name="connsiteX27" fmla="*/ 81311 w 188677"/>
                <a:gd name="connsiteY27" fmla="*/ 182861 h 183327"/>
                <a:gd name="connsiteX28" fmla="*/ 105451 w 188677"/>
                <a:gd name="connsiteY28" fmla="*/ 183403 h 183327"/>
                <a:gd name="connsiteX29" fmla="*/ 111555 w 188677"/>
                <a:gd name="connsiteY29" fmla="*/ 177987 h 183327"/>
                <a:gd name="connsiteX30" fmla="*/ 102121 w 188677"/>
                <a:gd name="connsiteY30" fmla="*/ 175008 h 183327"/>
                <a:gd name="connsiteX31" fmla="*/ 84363 w 188677"/>
                <a:gd name="connsiteY31" fmla="*/ 174466 h 183327"/>
                <a:gd name="connsiteX32" fmla="*/ 74097 w 188677"/>
                <a:gd name="connsiteY32" fmla="*/ 168509 h 183327"/>
                <a:gd name="connsiteX33" fmla="*/ 75207 w 188677"/>
                <a:gd name="connsiteY33" fmla="*/ 162822 h 183327"/>
                <a:gd name="connsiteX34" fmla="*/ 112110 w 188677"/>
                <a:gd name="connsiteY34" fmla="*/ 19030 h 18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677" h="183327">
                  <a:moveTo>
                    <a:pt x="112110" y="19030"/>
                  </a:moveTo>
                  <a:cubicBezTo>
                    <a:pt x="114052" y="11448"/>
                    <a:pt x="115162" y="9823"/>
                    <a:pt x="118492" y="9011"/>
                  </a:cubicBezTo>
                  <a:cubicBezTo>
                    <a:pt x="120989" y="8469"/>
                    <a:pt x="130145" y="8469"/>
                    <a:pt x="135972" y="8469"/>
                  </a:cubicBezTo>
                  <a:cubicBezTo>
                    <a:pt x="163996" y="8469"/>
                    <a:pt x="176482" y="9553"/>
                    <a:pt x="176482" y="30674"/>
                  </a:cubicBezTo>
                  <a:cubicBezTo>
                    <a:pt x="176482" y="34736"/>
                    <a:pt x="175372" y="45297"/>
                    <a:pt x="174262" y="52338"/>
                  </a:cubicBezTo>
                  <a:cubicBezTo>
                    <a:pt x="173985" y="53421"/>
                    <a:pt x="173430" y="56671"/>
                    <a:pt x="173430" y="57483"/>
                  </a:cubicBezTo>
                  <a:cubicBezTo>
                    <a:pt x="173430" y="59108"/>
                    <a:pt x="174262" y="61003"/>
                    <a:pt x="176760" y="61003"/>
                  </a:cubicBezTo>
                  <a:cubicBezTo>
                    <a:pt x="179812" y="61003"/>
                    <a:pt x="180367" y="58837"/>
                    <a:pt x="180922" y="54775"/>
                  </a:cubicBezTo>
                  <a:lnTo>
                    <a:pt x="188413" y="7657"/>
                  </a:lnTo>
                  <a:cubicBezTo>
                    <a:pt x="188691" y="6574"/>
                    <a:pt x="188968" y="3866"/>
                    <a:pt x="188968" y="3053"/>
                  </a:cubicBezTo>
                  <a:cubicBezTo>
                    <a:pt x="188968" y="75"/>
                    <a:pt x="186194" y="75"/>
                    <a:pt x="181477" y="75"/>
                  </a:cubicBezTo>
                  <a:lnTo>
                    <a:pt x="27482" y="75"/>
                  </a:lnTo>
                  <a:cubicBezTo>
                    <a:pt x="20823" y="75"/>
                    <a:pt x="20546" y="345"/>
                    <a:pt x="18603" y="5491"/>
                  </a:cubicBezTo>
                  <a:lnTo>
                    <a:pt x="1955" y="53150"/>
                  </a:lnTo>
                  <a:cubicBezTo>
                    <a:pt x="1678" y="53692"/>
                    <a:pt x="290" y="57483"/>
                    <a:pt x="290" y="58025"/>
                  </a:cubicBezTo>
                  <a:cubicBezTo>
                    <a:pt x="290" y="59649"/>
                    <a:pt x="1678" y="61003"/>
                    <a:pt x="3620" y="61003"/>
                  </a:cubicBezTo>
                  <a:cubicBezTo>
                    <a:pt x="6395" y="61003"/>
                    <a:pt x="6672" y="59649"/>
                    <a:pt x="8337" y="55317"/>
                  </a:cubicBezTo>
                  <a:cubicBezTo>
                    <a:pt x="23320" y="13344"/>
                    <a:pt x="30534" y="8469"/>
                    <a:pt x="71600" y="8469"/>
                  </a:cubicBezTo>
                  <a:lnTo>
                    <a:pt x="82421" y="8469"/>
                  </a:lnTo>
                  <a:cubicBezTo>
                    <a:pt x="90190" y="8469"/>
                    <a:pt x="90190" y="9553"/>
                    <a:pt x="90190" y="11719"/>
                  </a:cubicBezTo>
                  <a:cubicBezTo>
                    <a:pt x="90190" y="13344"/>
                    <a:pt x="89357" y="16593"/>
                    <a:pt x="89080" y="17406"/>
                  </a:cubicBezTo>
                  <a:lnTo>
                    <a:pt x="51899" y="162010"/>
                  </a:lnTo>
                  <a:cubicBezTo>
                    <a:pt x="49402" y="172029"/>
                    <a:pt x="48570" y="175008"/>
                    <a:pt x="18881" y="175008"/>
                  </a:cubicBezTo>
                  <a:cubicBezTo>
                    <a:pt x="8892" y="175008"/>
                    <a:pt x="7227" y="175008"/>
                    <a:pt x="7227" y="180153"/>
                  </a:cubicBezTo>
                  <a:cubicBezTo>
                    <a:pt x="7227" y="183403"/>
                    <a:pt x="10279" y="183403"/>
                    <a:pt x="11944" y="183403"/>
                  </a:cubicBezTo>
                  <a:cubicBezTo>
                    <a:pt x="19436" y="183403"/>
                    <a:pt x="27205" y="182861"/>
                    <a:pt x="34696" y="182861"/>
                  </a:cubicBezTo>
                  <a:cubicBezTo>
                    <a:pt x="42466" y="182861"/>
                    <a:pt x="50512" y="182590"/>
                    <a:pt x="58281" y="182590"/>
                  </a:cubicBezTo>
                  <a:cubicBezTo>
                    <a:pt x="66050" y="182590"/>
                    <a:pt x="73819" y="182861"/>
                    <a:pt x="81311" y="182861"/>
                  </a:cubicBezTo>
                  <a:cubicBezTo>
                    <a:pt x="89357" y="182861"/>
                    <a:pt x="97682" y="183403"/>
                    <a:pt x="105451" y="183403"/>
                  </a:cubicBezTo>
                  <a:cubicBezTo>
                    <a:pt x="108225" y="183403"/>
                    <a:pt x="111555" y="183403"/>
                    <a:pt x="111555" y="177987"/>
                  </a:cubicBezTo>
                  <a:cubicBezTo>
                    <a:pt x="111555" y="175008"/>
                    <a:pt x="109335" y="175008"/>
                    <a:pt x="102121" y="175008"/>
                  </a:cubicBezTo>
                  <a:cubicBezTo>
                    <a:pt x="95184" y="175008"/>
                    <a:pt x="91577" y="175008"/>
                    <a:pt x="84363" y="174466"/>
                  </a:cubicBezTo>
                  <a:cubicBezTo>
                    <a:pt x="76317" y="173654"/>
                    <a:pt x="74097" y="172842"/>
                    <a:pt x="74097" y="168509"/>
                  </a:cubicBezTo>
                  <a:cubicBezTo>
                    <a:pt x="74097" y="168238"/>
                    <a:pt x="74097" y="166884"/>
                    <a:pt x="75207" y="162822"/>
                  </a:cubicBezTo>
                  <a:lnTo>
                    <a:pt x="112110" y="19030"/>
                  </a:lnTo>
                  <a:close/>
                </a:path>
              </a:pathLst>
            </a:custGeom>
            <a:solidFill>
              <a:srgbClr val="1A1AFF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1" name="Forme libre 640">
              <a:extLst>
                <a:ext uri="{FF2B5EF4-FFF2-40B4-BE49-F238E27FC236}">
                  <a16:creationId xmlns:a16="http://schemas.microsoft.com/office/drawing/2014/main" id="{6A177024-6941-0451-5A81-6CC082990E8E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4261895" y="7169583"/>
              <a:ext cx="191119" cy="85489"/>
            </a:xfrm>
            <a:custGeom>
              <a:avLst/>
              <a:gdLst>
                <a:gd name="connsiteX0" fmla="*/ 97604 w 191119"/>
                <a:gd name="connsiteY0" fmla="*/ 31732 h 85489"/>
                <a:gd name="connsiteX1" fmla="*/ 76822 w 191119"/>
                <a:gd name="connsiteY1" fmla="*/ 11639 h 85489"/>
                <a:gd name="connsiteX2" fmla="*/ 41861 w 191119"/>
                <a:gd name="connsiteY2" fmla="*/ 76 h 85489"/>
                <a:gd name="connsiteX3" fmla="*/ 296 w 191119"/>
                <a:gd name="connsiteY3" fmla="*/ 42916 h 85489"/>
                <a:gd name="connsiteX4" fmla="*/ 41278 w 191119"/>
                <a:gd name="connsiteY4" fmla="*/ 85566 h 85489"/>
                <a:gd name="connsiteX5" fmla="*/ 94108 w 191119"/>
                <a:gd name="connsiteY5" fmla="*/ 53910 h 85489"/>
                <a:gd name="connsiteX6" fmla="*/ 114890 w 191119"/>
                <a:gd name="connsiteY6" fmla="*/ 74003 h 85489"/>
                <a:gd name="connsiteX7" fmla="*/ 149851 w 191119"/>
                <a:gd name="connsiteY7" fmla="*/ 85566 h 85489"/>
                <a:gd name="connsiteX8" fmla="*/ 191416 w 191119"/>
                <a:gd name="connsiteY8" fmla="*/ 42726 h 85489"/>
                <a:gd name="connsiteX9" fmla="*/ 150434 w 191119"/>
                <a:gd name="connsiteY9" fmla="*/ 76 h 85489"/>
                <a:gd name="connsiteX10" fmla="*/ 97604 w 191119"/>
                <a:gd name="connsiteY10" fmla="*/ 31732 h 85489"/>
                <a:gd name="connsiteX11" fmla="*/ 103819 w 191119"/>
                <a:gd name="connsiteY11" fmla="*/ 38746 h 85489"/>
                <a:gd name="connsiteX12" fmla="*/ 152182 w 191119"/>
                <a:gd name="connsiteY12" fmla="*/ 7279 h 85489"/>
                <a:gd name="connsiteX13" fmla="*/ 185977 w 191119"/>
                <a:gd name="connsiteY13" fmla="*/ 42726 h 85489"/>
                <a:gd name="connsiteX14" fmla="*/ 152959 w 191119"/>
                <a:gd name="connsiteY14" fmla="*/ 75140 h 85489"/>
                <a:gd name="connsiteX15" fmla="*/ 103819 w 191119"/>
                <a:gd name="connsiteY15" fmla="*/ 38746 h 85489"/>
                <a:gd name="connsiteX16" fmla="*/ 87893 w 191119"/>
                <a:gd name="connsiteY16" fmla="*/ 46897 h 85489"/>
                <a:gd name="connsiteX17" fmla="*/ 39530 w 191119"/>
                <a:gd name="connsiteY17" fmla="*/ 78363 h 85489"/>
                <a:gd name="connsiteX18" fmla="*/ 5735 w 191119"/>
                <a:gd name="connsiteY18" fmla="*/ 42916 h 85489"/>
                <a:gd name="connsiteX19" fmla="*/ 38753 w 191119"/>
                <a:gd name="connsiteY19" fmla="*/ 10502 h 85489"/>
                <a:gd name="connsiteX20" fmla="*/ 87893 w 191119"/>
                <a:gd name="connsiteY20" fmla="*/ 46897 h 8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1119" h="85489">
                  <a:moveTo>
                    <a:pt x="97604" y="31732"/>
                  </a:moveTo>
                  <a:cubicBezTo>
                    <a:pt x="87310" y="19980"/>
                    <a:pt x="84202" y="16757"/>
                    <a:pt x="76822" y="11639"/>
                  </a:cubicBezTo>
                  <a:cubicBezTo>
                    <a:pt x="64974" y="3299"/>
                    <a:pt x="52543" y="76"/>
                    <a:pt x="41861" y="76"/>
                  </a:cubicBezTo>
                  <a:cubicBezTo>
                    <a:pt x="17777" y="76"/>
                    <a:pt x="296" y="20169"/>
                    <a:pt x="296" y="42916"/>
                  </a:cubicBezTo>
                  <a:cubicBezTo>
                    <a:pt x="296" y="65094"/>
                    <a:pt x="17000" y="85566"/>
                    <a:pt x="41278" y="85566"/>
                  </a:cubicBezTo>
                  <a:cubicBezTo>
                    <a:pt x="68276" y="85566"/>
                    <a:pt x="87116" y="63957"/>
                    <a:pt x="94108" y="53910"/>
                  </a:cubicBezTo>
                  <a:cubicBezTo>
                    <a:pt x="104402" y="65663"/>
                    <a:pt x="107510" y="68885"/>
                    <a:pt x="114890" y="74003"/>
                  </a:cubicBezTo>
                  <a:cubicBezTo>
                    <a:pt x="126738" y="82344"/>
                    <a:pt x="139169" y="85566"/>
                    <a:pt x="149851" y="85566"/>
                  </a:cubicBezTo>
                  <a:cubicBezTo>
                    <a:pt x="173935" y="85566"/>
                    <a:pt x="191416" y="65473"/>
                    <a:pt x="191416" y="42726"/>
                  </a:cubicBezTo>
                  <a:cubicBezTo>
                    <a:pt x="191416" y="20548"/>
                    <a:pt x="174712" y="76"/>
                    <a:pt x="150434" y="76"/>
                  </a:cubicBezTo>
                  <a:cubicBezTo>
                    <a:pt x="123436" y="76"/>
                    <a:pt x="104596" y="21686"/>
                    <a:pt x="97604" y="31732"/>
                  </a:cubicBezTo>
                  <a:close/>
                  <a:moveTo>
                    <a:pt x="103819" y="38746"/>
                  </a:moveTo>
                  <a:cubicBezTo>
                    <a:pt x="111588" y="26425"/>
                    <a:pt x="128486" y="7279"/>
                    <a:pt x="152182" y="7279"/>
                  </a:cubicBezTo>
                  <a:cubicBezTo>
                    <a:pt x="172187" y="7279"/>
                    <a:pt x="185977" y="24529"/>
                    <a:pt x="185977" y="42726"/>
                  </a:cubicBezTo>
                  <a:cubicBezTo>
                    <a:pt x="185977" y="60924"/>
                    <a:pt x="170828" y="75140"/>
                    <a:pt x="152959" y="75140"/>
                  </a:cubicBezTo>
                  <a:cubicBezTo>
                    <a:pt x="134896" y="75140"/>
                    <a:pt x="122465" y="60734"/>
                    <a:pt x="103819" y="38746"/>
                  </a:cubicBezTo>
                  <a:close/>
                  <a:moveTo>
                    <a:pt x="87893" y="46897"/>
                  </a:moveTo>
                  <a:cubicBezTo>
                    <a:pt x="80124" y="59218"/>
                    <a:pt x="63226" y="78363"/>
                    <a:pt x="39530" y="78363"/>
                  </a:cubicBezTo>
                  <a:cubicBezTo>
                    <a:pt x="19525" y="78363"/>
                    <a:pt x="5735" y="61113"/>
                    <a:pt x="5735" y="42916"/>
                  </a:cubicBezTo>
                  <a:cubicBezTo>
                    <a:pt x="5735" y="24719"/>
                    <a:pt x="20884" y="10502"/>
                    <a:pt x="38753" y="10502"/>
                  </a:cubicBezTo>
                  <a:cubicBezTo>
                    <a:pt x="56816" y="10502"/>
                    <a:pt x="69247" y="24908"/>
                    <a:pt x="87893" y="46897"/>
                  </a:cubicBezTo>
                  <a:close/>
                </a:path>
              </a:pathLst>
            </a:custGeom>
            <a:solidFill>
              <a:srgbClr val="1A1AFF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7ED00D7E-EA99-F20E-5BA4-41F68F3F90F0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4497832" y="7009463"/>
              <a:ext cx="64372" cy="270794"/>
            </a:xfrm>
            <a:custGeom>
              <a:avLst/>
              <a:gdLst>
                <a:gd name="connsiteX0" fmla="*/ 64677 w 64372"/>
                <a:gd name="connsiteY0" fmla="*/ 135472 h 270794"/>
                <a:gd name="connsiteX1" fmla="*/ 46364 w 64372"/>
                <a:gd name="connsiteY1" fmla="*/ 50984 h 270794"/>
                <a:gd name="connsiteX2" fmla="*/ 3079 w 64372"/>
                <a:gd name="connsiteY2" fmla="*/ 75 h 270794"/>
                <a:gd name="connsiteX3" fmla="*/ 305 w 64372"/>
                <a:gd name="connsiteY3" fmla="*/ 2783 h 270794"/>
                <a:gd name="connsiteX4" fmla="*/ 5577 w 64372"/>
                <a:gd name="connsiteY4" fmla="*/ 9011 h 270794"/>
                <a:gd name="connsiteX5" fmla="*/ 48584 w 64372"/>
                <a:gd name="connsiteY5" fmla="*/ 135472 h 270794"/>
                <a:gd name="connsiteX6" fmla="*/ 3912 w 64372"/>
                <a:gd name="connsiteY6" fmla="*/ 263558 h 270794"/>
                <a:gd name="connsiteX7" fmla="*/ 305 w 64372"/>
                <a:gd name="connsiteY7" fmla="*/ 268161 h 270794"/>
                <a:gd name="connsiteX8" fmla="*/ 3079 w 64372"/>
                <a:gd name="connsiteY8" fmla="*/ 270869 h 270794"/>
                <a:gd name="connsiteX9" fmla="*/ 47197 w 64372"/>
                <a:gd name="connsiteY9" fmla="*/ 218064 h 270794"/>
                <a:gd name="connsiteX10" fmla="*/ 64677 w 64372"/>
                <a:gd name="connsiteY10" fmla="*/ 135472 h 27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372" h="270794">
                  <a:moveTo>
                    <a:pt x="64677" y="135472"/>
                  </a:moveTo>
                  <a:cubicBezTo>
                    <a:pt x="64677" y="114350"/>
                    <a:pt x="61625" y="81584"/>
                    <a:pt x="46364" y="50984"/>
                  </a:cubicBezTo>
                  <a:cubicBezTo>
                    <a:pt x="29716" y="17676"/>
                    <a:pt x="5854" y="75"/>
                    <a:pt x="3079" y="75"/>
                  </a:cubicBezTo>
                  <a:cubicBezTo>
                    <a:pt x="1415" y="75"/>
                    <a:pt x="305" y="1158"/>
                    <a:pt x="305" y="2783"/>
                  </a:cubicBezTo>
                  <a:cubicBezTo>
                    <a:pt x="305" y="3595"/>
                    <a:pt x="305" y="4137"/>
                    <a:pt x="5577" y="9011"/>
                  </a:cubicBezTo>
                  <a:cubicBezTo>
                    <a:pt x="32768" y="35820"/>
                    <a:pt x="48584" y="78876"/>
                    <a:pt x="48584" y="135472"/>
                  </a:cubicBezTo>
                  <a:cubicBezTo>
                    <a:pt x="48584" y="181778"/>
                    <a:pt x="38318" y="229438"/>
                    <a:pt x="3912" y="263558"/>
                  </a:cubicBezTo>
                  <a:cubicBezTo>
                    <a:pt x="305" y="266807"/>
                    <a:pt x="305" y="267349"/>
                    <a:pt x="305" y="268161"/>
                  </a:cubicBezTo>
                  <a:cubicBezTo>
                    <a:pt x="305" y="269786"/>
                    <a:pt x="1415" y="270869"/>
                    <a:pt x="3079" y="270869"/>
                  </a:cubicBezTo>
                  <a:cubicBezTo>
                    <a:pt x="5854" y="270869"/>
                    <a:pt x="30826" y="252455"/>
                    <a:pt x="47197" y="218064"/>
                  </a:cubicBezTo>
                  <a:cubicBezTo>
                    <a:pt x="61348" y="188277"/>
                    <a:pt x="64677" y="158219"/>
                    <a:pt x="64677" y="135472"/>
                  </a:cubicBezTo>
                  <a:close/>
                </a:path>
              </a:pathLst>
            </a:custGeom>
            <a:solidFill>
              <a:srgbClr val="000000"/>
            </a:solidFill>
            <a:ln w="27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8" name="Parenthèses 17">
            <a:extLst>
              <a:ext uri="{FF2B5EF4-FFF2-40B4-BE49-F238E27FC236}">
                <a16:creationId xmlns:a16="http://schemas.microsoft.com/office/drawing/2014/main" id="{A2E41331-9FF1-5797-99A8-CCA5533DE3A9}"/>
              </a:ext>
            </a:extLst>
          </p:cNvPr>
          <p:cNvSpPr/>
          <p:nvPr/>
        </p:nvSpPr>
        <p:spPr bwMode="auto">
          <a:xfrm>
            <a:off x="5820604" y="4248396"/>
            <a:ext cx="4428491" cy="1533351"/>
          </a:xfrm>
          <a:prstGeom prst="bracketPair">
            <a:avLst>
              <a:gd name="adj" fmla="val 751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42EEA47-8938-635C-FB55-9361EE7B6098}"/>
              </a:ext>
            </a:extLst>
          </p:cNvPr>
          <p:cNvSpPr txBox="1"/>
          <p:nvPr/>
        </p:nvSpPr>
        <p:spPr>
          <a:xfrm>
            <a:off x="7051888" y="1445172"/>
            <a:ext cx="1965923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2800">
                <a:solidFill>
                  <a:schemeClr val="bg1"/>
                </a:solidFill>
              </a:rPr>
              <a:t>Rendement</a:t>
            </a:r>
          </a:p>
        </p:txBody>
      </p:sp>
      <p:grpSp>
        <p:nvGrpSpPr>
          <p:cNvPr id="160" name="Groupe 159" descr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&#10;% \color{white}&#10;&#10;$$ &#10;\epsilon = \frac{\lambda k }{ h } f&#10;$$&#10;\end{document}&#10;" title="IguanaTex Vector Display">
            <a:extLst>
              <a:ext uri="{FF2B5EF4-FFF2-40B4-BE49-F238E27FC236}">
                <a16:creationId xmlns:a16="http://schemas.microsoft.com/office/drawing/2014/main" id="{7C22114F-3706-348E-2046-210CC310FC24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777999" y="4663859"/>
            <a:ext cx="1239790" cy="723211"/>
            <a:chOff x="9005871" y="7231573"/>
            <a:chExt cx="1208333" cy="709343"/>
          </a:xfrm>
        </p:grpSpPr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C8629893-5E23-CD27-508D-91B346C859B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005871" y="7553917"/>
              <a:ext cx="109828" cy="151649"/>
            </a:xfrm>
            <a:custGeom>
              <a:avLst/>
              <a:gdLst>
                <a:gd name="connsiteX0" fmla="*/ 84006 w 109828"/>
                <a:gd name="connsiteY0" fmla="*/ 70413 h 151649"/>
                <a:gd name="connsiteX1" fmla="*/ 95356 w 109828"/>
                <a:gd name="connsiteY1" fmla="*/ 64580 h 151649"/>
                <a:gd name="connsiteX2" fmla="*/ 85675 w 109828"/>
                <a:gd name="connsiteY2" fmla="*/ 59777 h 151649"/>
                <a:gd name="connsiteX3" fmla="*/ 31595 w 109828"/>
                <a:gd name="connsiteY3" fmla="*/ 59777 h 151649"/>
                <a:gd name="connsiteX4" fmla="*/ 88679 w 109828"/>
                <a:gd name="connsiteY4" fmla="*/ 10714 h 151649"/>
                <a:gd name="connsiteX5" fmla="*/ 99028 w 109828"/>
                <a:gd name="connsiteY5" fmla="*/ 10714 h 151649"/>
                <a:gd name="connsiteX6" fmla="*/ 110044 w 109828"/>
                <a:gd name="connsiteY6" fmla="*/ 4881 h 151649"/>
                <a:gd name="connsiteX7" fmla="*/ 100029 w 109828"/>
                <a:gd name="connsiteY7" fmla="*/ 77 h 151649"/>
                <a:gd name="connsiteX8" fmla="*/ 88345 w 109828"/>
                <a:gd name="connsiteY8" fmla="*/ 77 h 151649"/>
                <a:gd name="connsiteX9" fmla="*/ 215 w 109828"/>
                <a:gd name="connsiteY9" fmla="*/ 86882 h 151649"/>
                <a:gd name="connsiteX10" fmla="*/ 60638 w 109828"/>
                <a:gd name="connsiteY10" fmla="*/ 151727 h 151649"/>
                <a:gd name="connsiteX11" fmla="*/ 104035 w 109828"/>
                <a:gd name="connsiteY11" fmla="*/ 134229 h 151649"/>
                <a:gd name="connsiteX12" fmla="*/ 100697 w 109828"/>
                <a:gd name="connsiteY12" fmla="*/ 129426 h 151649"/>
                <a:gd name="connsiteX13" fmla="*/ 96357 w 109828"/>
                <a:gd name="connsiteY13" fmla="*/ 131484 h 151649"/>
                <a:gd name="connsiteX14" fmla="*/ 61305 w 109828"/>
                <a:gd name="connsiteY14" fmla="*/ 144179 h 151649"/>
                <a:gd name="connsiteX15" fmla="*/ 25252 w 109828"/>
                <a:gd name="connsiteY15" fmla="*/ 99576 h 151649"/>
                <a:gd name="connsiteX16" fmla="*/ 28924 w 109828"/>
                <a:gd name="connsiteY16" fmla="*/ 70413 h 151649"/>
                <a:gd name="connsiteX17" fmla="*/ 84006 w 109828"/>
                <a:gd name="connsiteY17" fmla="*/ 70413 h 15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9828" h="151649">
                  <a:moveTo>
                    <a:pt x="84006" y="70413"/>
                  </a:moveTo>
                  <a:cubicBezTo>
                    <a:pt x="89347" y="70413"/>
                    <a:pt x="95356" y="70413"/>
                    <a:pt x="95356" y="64580"/>
                  </a:cubicBezTo>
                  <a:cubicBezTo>
                    <a:pt x="95356" y="59777"/>
                    <a:pt x="91350" y="59777"/>
                    <a:pt x="85675" y="59777"/>
                  </a:cubicBezTo>
                  <a:lnTo>
                    <a:pt x="31595" y="59777"/>
                  </a:lnTo>
                  <a:cubicBezTo>
                    <a:pt x="39607" y="30613"/>
                    <a:pt x="58301" y="10714"/>
                    <a:pt x="88679" y="10714"/>
                  </a:cubicBezTo>
                  <a:lnTo>
                    <a:pt x="99028" y="10714"/>
                  </a:lnTo>
                  <a:cubicBezTo>
                    <a:pt x="104703" y="10714"/>
                    <a:pt x="110044" y="10714"/>
                    <a:pt x="110044" y="4881"/>
                  </a:cubicBezTo>
                  <a:cubicBezTo>
                    <a:pt x="110044" y="77"/>
                    <a:pt x="105704" y="77"/>
                    <a:pt x="100029" y="77"/>
                  </a:cubicBezTo>
                  <a:lnTo>
                    <a:pt x="88345" y="77"/>
                  </a:lnTo>
                  <a:cubicBezTo>
                    <a:pt x="44948" y="77"/>
                    <a:pt x="215" y="34387"/>
                    <a:pt x="215" y="86882"/>
                  </a:cubicBezTo>
                  <a:cubicBezTo>
                    <a:pt x="215" y="124622"/>
                    <a:pt x="25252" y="151727"/>
                    <a:pt x="60638" y="151727"/>
                  </a:cubicBezTo>
                  <a:cubicBezTo>
                    <a:pt x="82336" y="151727"/>
                    <a:pt x="104035" y="138003"/>
                    <a:pt x="104035" y="134229"/>
                  </a:cubicBezTo>
                  <a:cubicBezTo>
                    <a:pt x="104035" y="133200"/>
                    <a:pt x="103701" y="129426"/>
                    <a:pt x="100697" y="129426"/>
                  </a:cubicBezTo>
                  <a:cubicBezTo>
                    <a:pt x="100029" y="129426"/>
                    <a:pt x="99362" y="129426"/>
                    <a:pt x="96357" y="131484"/>
                  </a:cubicBezTo>
                  <a:cubicBezTo>
                    <a:pt x="86009" y="138346"/>
                    <a:pt x="73657" y="144179"/>
                    <a:pt x="61305" y="144179"/>
                  </a:cubicBezTo>
                  <a:cubicBezTo>
                    <a:pt x="41943" y="144179"/>
                    <a:pt x="25252" y="129769"/>
                    <a:pt x="25252" y="99576"/>
                  </a:cubicBezTo>
                  <a:cubicBezTo>
                    <a:pt x="25252" y="87568"/>
                    <a:pt x="27923" y="74530"/>
                    <a:pt x="28924" y="70413"/>
                  </a:cubicBezTo>
                  <a:lnTo>
                    <a:pt x="84006" y="70413"/>
                  </a:lnTo>
                  <a:close/>
                </a:path>
              </a:pathLst>
            </a:custGeom>
            <a:solidFill>
              <a:srgbClr val="000000"/>
            </a:solidFill>
            <a:ln w="33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4C5BE6B3-7455-39DA-CC1D-0F7E3912386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237104" y="7575876"/>
              <a:ext cx="221994" cy="80285"/>
            </a:xfrm>
            <a:custGeom>
              <a:avLst/>
              <a:gdLst>
                <a:gd name="connsiteX0" fmla="*/ 210867 w 221994"/>
                <a:gd name="connsiteY0" fmla="*/ 13801 h 80285"/>
                <a:gd name="connsiteX1" fmla="*/ 222217 w 221994"/>
                <a:gd name="connsiteY1" fmla="*/ 6939 h 80285"/>
                <a:gd name="connsiteX2" fmla="*/ 211200 w 221994"/>
                <a:gd name="connsiteY2" fmla="*/ 77 h 80285"/>
                <a:gd name="connsiteX3" fmla="*/ 11238 w 221994"/>
                <a:gd name="connsiteY3" fmla="*/ 77 h 80285"/>
                <a:gd name="connsiteX4" fmla="*/ 222 w 221994"/>
                <a:gd name="connsiteY4" fmla="*/ 6939 h 80285"/>
                <a:gd name="connsiteX5" fmla="*/ 11572 w 221994"/>
                <a:gd name="connsiteY5" fmla="*/ 13801 h 80285"/>
                <a:gd name="connsiteX6" fmla="*/ 210867 w 221994"/>
                <a:gd name="connsiteY6" fmla="*/ 13801 h 80285"/>
                <a:gd name="connsiteX7" fmla="*/ 211200 w 221994"/>
                <a:gd name="connsiteY7" fmla="*/ 80363 h 80285"/>
                <a:gd name="connsiteX8" fmla="*/ 222217 w 221994"/>
                <a:gd name="connsiteY8" fmla="*/ 73501 h 80285"/>
                <a:gd name="connsiteX9" fmla="*/ 210867 w 221994"/>
                <a:gd name="connsiteY9" fmla="*/ 66639 h 80285"/>
                <a:gd name="connsiteX10" fmla="*/ 11572 w 221994"/>
                <a:gd name="connsiteY10" fmla="*/ 66639 h 80285"/>
                <a:gd name="connsiteX11" fmla="*/ 222 w 221994"/>
                <a:gd name="connsiteY11" fmla="*/ 73501 h 80285"/>
                <a:gd name="connsiteX12" fmla="*/ 11238 w 221994"/>
                <a:gd name="connsiteY12" fmla="*/ 80363 h 80285"/>
                <a:gd name="connsiteX13" fmla="*/ 211200 w 221994"/>
                <a:gd name="connsiteY13" fmla="*/ 80363 h 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994" h="80285">
                  <a:moveTo>
                    <a:pt x="210867" y="13801"/>
                  </a:moveTo>
                  <a:cubicBezTo>
                    <a:pt x="215874" y="13801"/>
                    <a:pt x="222217" y="13801"/>
                    <a:pt x="222217" y="6939"/>
                  </a:cubicBezTo>
                  <a:cubicBezTo>
                    <a:pt x="222217" y="77"/>
                    <a:pt x="215874" y="77"/>
                    <a:pt x="211200" y="77"/>
                  </a:cubicBezTo>
                  <a:lnTo>
                    <a:pt x="11238" y="77"/>
                  </a:lnTo>
                  <a:cubicBezTo>
                    <a:pt x="6565" y="77"/>
                    <a:pt x="222" y="77"/>
                    <a:pt x="222" y="6939"/>
                  </a:cubicBezTo>
                  <a:cubicBezTo>
                    <a:pt x="222" y="13801"/>
                    <a:pt x="6565" y="13801"/>
                    <a:pt x="11572" y="13801"/>
                  </a:cubicBezTo>
                  <a:lnTo>
                    <a:pt x="210867" y="13801"/>
                  </a:lnTo>
                  <a:close/>
                  <a:moveTo>
                    <a:pt x="211200" y="80363"/>
                  </a:moveTo>
                  <a:cubicBezTo>
                    <a:pt x="215874" y="80363"/>
                    <a:pt x="222217" y="80363"/>
                    <a:pt x="222217" y="73501"/>
                  </a:cubicBezTo>
                  <a:cubicBezTo>
                    <a:pt x="222217" y="66639"/>
                    <a:pt x="215874" y="66639"/>
                    <a:pt x="210867" y="66639"/>
                  </a:cubicBezTo>
                  <a:lnTo>
                    <a:pt x="11572" y="66639"/>
                  </a:lnTo>
                  <a:cubicBezTo>
                    <a:pt x="6565" y="66639"/>
                    <a:pt x="222" y="66639"/>
                    <a:pt x="222" y="73501"/>
                  </a:cubicBezTo>
                  <a:cubicBezTo>
                    <a:pt x="222" y="80363"/>
                    <a:pt x="6565" y="80363"/>
                    <a:pt x="11238" y="80363"/>
                  </a:cubicBezTo>
                  <a:lnTo>
                    <a:pt x="211200" y="80363"/>
                  </a:lnTo>
                  <a:close/>
                </a:path>
              </a:pathLst>
            </a:custGeom>
            <a:solidFill>
              <a:srgbClr val="000000"/>
            </a:solidFill>
            <a:ln w="33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6AAD18A2-E6FE-53BE-11A8-EBED026EDB6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9628533" y="7231573"/>
              <a:ext cx="165244" cy="242571"/>
            </a:xfrm>
            <a:custGeom>
              <a:avLst/>
              <a:gdLst>
                <a:gd name="connsiteX0" fmla="*/ 101717 w 165244"/>
                <a:gd name="connsiteY0" fmla="*/ 137997 h 242571"/>
                <a:gd name="connsiteX1" fmla="*/ 136769 w 165244"/>
                <a:gd name="connsiteY1" fmla="*/ 234408 h 242571"/>
                <a:gd name="connsiteX2" fmla="*/ 154462 w 165244"/>
                <a:gd name="connsiteY2" fmla="*/ 241956 h 242571"/>
                <a:gd name="connsiteX3" fmla="*/ 161806 w 165244"/>
                <a:gd name="connsiteY3" fmla="*/ 241956 h 242571"/>
                <a:gd name="connsiteX4" fmla="*/ 165478 w 165244"/>
                <a:gd name="connsiteY4" fmla="*/ 238525 h 242571"/>
                <a:gd name="connsiteX5" fmla="*/ 163809 w 165244"/>
                <a:gd name="connsiteY5" fmla="*/ 235437 h 242571"/>
                <a:gd name="connsiteX6" fmla="*/ 156131 w 165244"/>
                <a:gd name="connsiteY6" fmla="*/ 219654 h 242571"/>
                <a:gd name="connsiteX7" fmla="*/ 88030 w 165244"/>
                <a:gd name="connsiteY7" fmla="*/ 24431 h 242571"/>
                <a:gd name="connsiteX8" fmla="*/ 47303 w 165244"/>
                <a:gd name="connsiteY8" fmla="*/ 71 h 242571"/>
                <a:gd name="connsiteX9" fmla="*/ 41294 w 165244"/>
                <a:gd name="connsiteY9" fmla="*/ 3845 h 242571"/>
                <a:gd name="connsiteX10" fmla="*/ 44299 w 165244"/>
                <a:gd name="connsiteY10" fmla="*/ 7276 h 242571"/>
                <a:gd name="connsiteX11" fmla="*/ 65997 w 165244"/>
                <a:gd name="connsiteY11" fmla="*/ 34724 h 242571"/>
                <a:gd name="connsiteX12" fmla="*/ 98379 w 165244"/>
                <a:gd name="connsiteY12" fmla="*/ 128047 h 242571"/>
                <a:gd name="connsiteX13" fmla="*/ 6243 w 165244"/>
                <a:gd name="connsiteY13" fmla="*/ 222056 h 242571"/>
                <a:gd name="connsiteX14" fmla="*/ 234 w 165244"/>
                <a:gd name="connsiteY14" fmla="*/ 232692 h 242571"/>
                <a:gd name="connsiteX15" fmla="*/ 10248 w 165244"/>
                <a:gd name="connsiteY15" fmla="*/ 242642 h 242571"/>
                <a:gd name="connsiteX16" fmla="*/ 21265 w 165244"/>
                <a:gd name="connsiteY16" fmla="*/ 235437 h 242571"/>
                <a:gd name="connsiteX17" fmla="*/ 101717 w 165244"/>
                <a:gd name="connsiteY17" fmla="*/ 137997 h 24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244" h="242571">
                  <a:moveTo>
                    <a:pt x="101717" y="137997"/>
                  </a:moveTo>
                  <a:cubicBezTo>
                    <a:pt x="115404" y="174022"/>
                    <a:pt x="131427" y="226516"/>
                    <a:pt x="136769" y="234408"/>
                  </a:cubicBezTo>
                  <a:cubicBezTo>
                    <a:pt x="142110" y="241956"/>
                    <a:pt x="145448" y="241956"/>
                    <a:pt x="154462" y="241956"/>
                  </a:cubicBezTo>
                  <a:lnTo>
                    <a:pt x="161806" y="241956"/>
                  </a:lnTo>
                  <a:cubicBezTo>
                    <a:pt x="165144" y="241613"/>
                    <a:pt x="165478" y="239554"/>
                    <a:pt x="165478" y="238525"/>
                  </a:cubicBezTo>
                  <a:cubicBezTo>
                    <a:pt x="165478" y="237495"/>
                    <a:pt x="164810" y="236809"/>
                    <a:pt x="163809" y="235437"/>
                  </a:cubicBezTo>
                  <a:cubicBezTo>
                    <a:pt x="160470" y="231663"/>
                    <a:pt x="158467" y="226516"/>
                    <a:pt x="156131" y="219654"/>
                  </a:cubicBezTo>
                  <a:lnTo>
                    <a:pt x="88030" y="24431"/>
                  </a:lnTo>
                  <a:cubicBezTo>
                    <a:pt x="81020" y="4531"/>
                    <a:pt x="62993" y="71"/>
                    <a:pt x="47303" y="71"/>
                  </a:cubicBezTo>
                  <a:cubicBezTo>
                    <a:pt x="45634" y="71"/>
                    <a:pt x="41294" y="71"/>
                    <a:pt x="41294" y="3845"/>
                  </a:cubicBezTo>
                  <a:cubicBezTo>
                    <a:pt x="41294" y="6590"/>
                    <a:pt x="43965" y="7276"/>
                    <a:pt x="44299" y="7276"/>
                  </a:cubicBezTo>
                  <a:cubicBezTo>
                    <a:pt x="55315" y="9334"/>
                    <a:pt x="57652" y="11393"/>
                    <a:pt x="65997" y="34724"/>
                  </a:cubicBezTo>
                  <a:lnTo>
                    <a:pt x="98379" y="128047"/>
                  </a:lnTo>
                  <a:lnTo>
                    <a:pt x="6243" y="222056"/>
                  </a:lnTo>
                  <a:cubicBezTo>
                    <a:pt x="2237" y="226173"/>
                    <a:pt x="234" y="228232"/>
                    <a:pt x="234" y="232692"/>
                  </a:cubicBezTo>
                  <a:cubicBezTo>
                    <a:pt x="234" y="238525"/>
                    <a:pt x="4907" y="242642"/>
                    <a:pt x="10248" y="242642"/>
                  </a:cubicBezTo>
                  <a:cubicBezTo>
                    <a:pt x="15590" y="242642"/>
                    <a:pt x="18594" y="238868"/>
                    <a:pt x="21265" y="235437"/>
                  </a:cubicBezTo>
                  <a:lnTo>
                    <a:pt x="101717" y="137997"/>
                  </a:lnTo>
                  <a:close/>
                </a:path>
              </a:pathLst>
            </a:custGeom>
            <a:solidFill>
              <a:srgbClr val="000000"/>
            </a:solidFill>
            <a:ln w="33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E669CBD6-90E1-8DF3-D8E9-3E280B80776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9823933" y="7231573"/>
              <a:ext cx="151223" cy="241885"/>
            </a:xfrm>
            <a:custGeom>
              <a:avLst/>
              <a:gdLst>
                <a:gd name="connsiteX0" fmla="*/ 77687 w 151223"/>
                <a:gd name="connsiteY0" fmla="*/ 3845 h 241885"/>
                <a:gd name="connsiteX1" fmla="*/ 73347 w 151223"/>
                <a:gd name="connsiteY1" fmla="*/ 71 h 241885"/>
                <a:gd name="connsiteX2" fmla="*/ 32621 w 151223"/>
                <a:gd name="connsiteY2" fmla="*/ 3502 h 241885"/>
                <a:gd name="connsiteX3" fmla="*/ 26278 w 151223"/>
                <a:gd name="connsiteY3" fmla="*/ 10364 h 241885"/>
                <a:gd name="connsiteX4" fmla="*/ 34290 w 151223"/>
                <a:gd name="connsiteY4" fmla="*/ 14481 h 241885"/>
                <a:gd name="connsiteX5" fmla="*/ 50981 w 151223"/>
                <a:gd name="connsiteY5" fmla="*/ 20314 h 241885"/>
                <a:gd name="connsiteX6" fmla="*/ 49980 w 151223"/>
                <a:gd name="connsiteY6" fmla="*/ 27176 h 241885"/>
                <a:gd name="connsiteX7" fmla="*/ 1575 w 151223"/>
                <a:gd name="connsiteY7" fmla="*/ 224801 h 241885"/>
                <a:gd name="connsiteX8" fmla="*/ 239 w 151223"/>
                <a:gd name="connsiteY8" fmla="*/ 232349 h 241885"/>
                <a:gd name="connsiteX9" fmla="*/ 9920 w 151223"/>
                <a:gd name="connsiteY9" fmla="*/ 241956 h 241885"/>
                <a:gd name="connsiteX10" fmla="*/ 21271 w 151223"/>
                <a:gd name="connsiteY10" fmla="*/ 234751 h 241885"/>
                <a:gd name="connsiteX11" fmla="*/ 39965 w 151223"/>
                <a:gd name="connsiteY11" fmla="*/ 159612 h 241885"/>
                <a:gd name="connsiteX12" fmla="*/ 78689 w 151223"/>
                <a:gd name="connsiteY12" fmla="*/ 188775 h 241885"/>
                <a:gd name="connsiteX13" fmla="*/ 77687 w 151223"/>
                <a:gd name="connsiteY13" fmla="*/ 195980 h 241885"/>
                <a:gd name="connsiteX14" fmla="*/ 76352 w 151223"/>
                <a:gd name="connsiteY14" fmla="*/ 207989 h 241885"/>
                <a:gd name="connsiteX15" fmla="*/ 107064 w 151223"/>
                <a:gd name="connsiteY15" fmla="*/ 241956 h 241885"/>
                <a:gd name="connsiteX16" fmla="*/ 133436 w 151223"/>
                <a:gd name="connsiteY16" fmla="*/ 223771 h 241885"/>
                <a:gd name="connsiteX17" fmla="*/ 145454 w 151223"/>
                <a:gd name="connsiteY17" fmla="*/ 189118 h 241885"/>
                <a:gd name="connsiteX18" fmla="*/ 141448 w 151223"/>
                <a:gd name="connsiteY18" fmla="*/ 185687 h 241885"/>
                <a:gd name="connsiteX19" fmla="*/ 136775 w 151223"/>
                <a:gd name="connsiteY19" fmla="*/ 191863 h 241885"/>
                <a:gd name="connsiteX20" fmla="*/ 107732 w 151223"/>
                <a:gd name="connsiteY20" fmla="*/ 234408 h 241885"/>
                <a:gd name="connsiteX21" fmla="*/ 97049 w 151223"/>
                <a:gd name="connsiteY21" fmla="*/ 218282 h 241885"/>
                <a:gd name="connsiteX22" fmla="*/ 99720 w 151223"/>
                <a:gd name="connsiteY22" fmla="*/ 199068 h 241885"/>
                <a:gd name="connsiteX23" fmla="*/ 101055 w 151223"/>
                <a:gd name="connsiteY23" fmla="*/ 188432 h 241885"/>
                <a:gd name="connsiteX24" fmla="*/ 51649 w 151223"/>
                <a:gd name="connsiteY24" fmla="*/ 152407 h 241885"/>
                <a:gd name="connsiteX25" fmla="*/ 80358 w 151223"/>
                <a:gd name="connsiteY25" fmla="*/ 127017 h 241885"/>
                <a:gd name="connsiteX26" fmla="*/ 128095 w 151223"/>
                <a:gd name="connsiteY26" fmla="*/ 94080 h 241885"/>
                <a:gd name="connsiteX27" fmla="*/ 131099 w 151223"/>
                <a:gd name="connsiteY27" fmla="*/ 94423 h 241885"/>
                <a:gd name="connsiteX28" fmla="*/ 138110 w 151223"/>
                <a:gd name="connsiteY28" fmla="*/ 97168 h 241885"/>
                <a:gd name="connsiteX29" fmla="*/ 139445 w 151223"/>
                <a:gd name="connsiteY29" fmla="*/ 98540 h 241885"/>
                <a:gd name="connsiteX30" fmla="*/ 120417 w 151223"/>
                <a:gd name="connsiteY30" fmla="*/ 117068 h 241885"/>
                <a:gd name="connsiteX31" fmla="*/ 133102 w 151223"/>
                <a:gd name="connsiteY31" fmla="*/ 129076 h 241885"/>
                <a:gd name="connsiteX32" fmla="*/ 151463 w 151223"/>
                <a:gd name="connsiteY32" fmla="*/ 108147 h 241885"/>
                <a:gd name="connsiteX33" fmla="*/ 128763 w 151223"/>
                <a:gd name="connsiteY33" fmla="*/ 86532 h 241885"/>
                <a:gd name="connsiteX34" fmla="*/ 80024 w 151223"/>
                <a:gd name="connsiteY34" fmla="*/ 116724 h 241885"/>
                <a:gd name="connsiteX35" fmla="*/ 42969 w 151223"/>
                <a:gd name="connsiteY35" fmla="*/ 148633 h 241885"/>
                <a:gd name="connsiteX36" fmla="*/ 77687 w 151223"/>
                <a:gd name="connsiteY36" fmla="*/ 3845 h 24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1223" h="241885">
                  <a:moveTo>
                    <a:pt x="77687" y="3845"/>
                  </a:moveTo>
                  <a:cubicBezTo>
                    <a:pt x="77687" y="3502"/>
                    <a:pt x="77687" y="71"/>
                    <a:pt x="73347" y="71"/>
                  </a:cubicBezTo>
                  <a:cubicBezTo>
                    <a:pt x="65669" y="71"/>
                    <a:pt x="41300" y="2815"/>
                    <a:pt x="32621" y="3502"/>
                  </a:cubicBezTo>
                  <a:cubicBezTo>
                    <a:pt x="29950" y="3845"/>
                    <a:pt x="26278" y="4188"/>
                    <a:pt x="26278" y="10364"/>
                  </a:cubicBezTo>
                  <a:cubicBezTo>
                    <a:pt x="26278" y="14481"/>
                    <a:pt x="29282" y="14481"/>
                    <a:pt x="34290" y="14481"/>
                  </a:cubicBezTo>
                  <a:cubicBezTo>
                    <a:pt x="50313" y="14481"/>
                    <a:pt x="50981" y="16883"/>
                    <a:pt x="50981" y="20314"/>
                  </a:cubicBezTo>
                  <a:lnTo>
                    <a:pt x="49980" y="27176"/>
                  </a:lnTo>
                  <a:lnTo>
                    <a:pt x="1575" y="224801"/>
                  </a:lnTo>
                  <a:cubicBezTo>
                    <a:pt x="239" y="229604"/>
                    <a:pt x="239" y="230290"/>
                    <a:pt x="239" y="232349"/>
                  </a:cubicBezTo>
                  <a:cubicBezTo>
                    <a:pt x="239" y="240240"/>
                    <a:pt x="6916" y="241956"/>
                    <a:pt x="9920" y="241956"/>
                  </a:cubicBezTo>
                  <a:cubicBezTo>
                    <a:pt x="14260" y="241956"/>
                    <a:pt x="19268" y="238868"/>
                    <a:pt x="21271" y="234751"/>
                  </a:cubicBezTo>
                  <a:cubicBezTo>
                    <a:pt x="22940" y="231663"/>
                    <a:pt x="37962" y="168189"/>
                    <a:pt x="39965" y="159612"/>
                  </a:cubicBezTo>
                  <a:cubicBezTo>
                    <a:pt x="51315" y="160641"/>
                    <a:pt x="78689" y="166131"/>
                    <a:pt x="78689" y="188775"/>
                  </a:cubicBezTo>
                  <a:cubicBezTo>
                    <a:pt x="78689" y="191177"/>
                    <a:pt x="78689" y="192549"/>
                    <a:pt x="77687" y="195980"/>
                  </a:cubicBezTo>
                  <a:cubicBezTo>
                    <a:pt x="77020" y="200098"/>
                    <a:pt x="76352" y="204215"/>
                    <a:pt x="76352" y="207989"/>
                  </a:cubicBezTo>
                  <a:cubicBezTo>
                    <a:pt x="76352" y="228232"/>
                    <a:pt x="89705" y="241956"/>
                    <a:pt x="107064" y="241956"/>
                  </a:cubicBezTo>
                  <a:cubicBezTo>
                    <a:pt x="117079" y="241956"/>
                    <a:pt x="126092" y="236466"/>
                    <a:pt x="133436" y="223771"/>
                  </a:cubicBezTo>
                  <a:cubicBezTo>
                    <a:pt x="141782" y="208675"/>
                    <a:pt x="145454" y="189805"/>
                    <a:pt x="145454" y="189118"/>
                  </a:cubicBezTo>
                  <a:cubicBezTo>
                    <a:pt x="145454" y="185687"/>
                    <a:pt x="142450" y="185687"/>
                    <a:pt x="141448" y="185687"/>
                  </a:cubicBezTo>
                  <a:cubicBezTo>
                    <a:pt x="138110" y="185687"/>
                    <a:pt x="137776" y="187060"/>
                    <a:pt x="136775" y="191863"/>
                  </a:cubicBezTo>
                  <a:cubicBezTo>
                    <a:pt x="130098" y="216909"/>
                    <a:pt x="122420" y="234408"/>
                    <a:pt x="107732" y="234408"/>
                  </a:cubicBezTo>
                  <a:cubicBezTo>
                    <a:pt x="101389" y="234408"/>
                    <a:pt x="97049" y="230633"/>
                    <a:pt x="97049" y="218282"/>
                  </a:cubicBezTo>
                  <a:cubicBezTo>
                    <a:pt x="97049" y="212449"/>
                    <a:pt x="98384" y="204558"/>
                    <a:pt x="99720" y="199068"/>
                  </a:cubicBezTo>
                  <a:cubicBezTo>
                    <a:pt x="101055" y="193236"/>
                    <a:pt x="101055" y="191863"/>
                    <a:pt x="101055" y="188432"/>
                  </a:cubicBezTo>
                  <a:cubicBezTo>
                    <a:pt x="101055" y="166131"/>
                    <a:pt x="80024" y="156181"/>
                    <a:pt x="51649" y="152407"/>
                  </a:cubicBezTo>
                  <a:cubicBezTo>
                    <a:pt x="61997" y="146231"/>
                    <a:pt x="72680" y="135252"/>
                    <a:pt x="80358" y="127017"/>
                  </a:cubicBezTo>
                  <a:cubicBezTo>
                    <a:pt x="96382" y="108833"/>
                    <a:pt x="111738" y="94080"/>
                    <a:pt x="128095" y="94080"/>
                  </a:cubicBezTo>
                  <a:cubicBezTo>
                    <a:pt x="130098" y="94080"/>
                    <a:pt x="130432" y="94080"/>
                    <a:pt x="131099" y="94423"/>
                  </a:cubicBezTo>
                  <a:cubicBezTo>
                    <a:pt x="135105" y="95109"/>
                    <a:pt x="135439" y="95109"/>
                    <a:pt x="138110" y="97168"/>
                  </a:cubicBezTo>
                  <a:cubicBezTo>
                    <a:pt x="138778" y="97511"/>
                    <a:pt x="138778" y="97854"/>
                    <a:pt x="139445" y="98540"/>
                  </a:cubicBezTo>
                  <a:cubicBezTo>
                    <a:pt x="123421" y="99569"/>
                    <a:pt x="120417" y="112950"/>
                    <a:pt x="120417" y="117068"/>
                  </a:cubicBezTo>
                  <a:cubicBezTo>
                    <a:pt x="120417" y="122557"/>
                    <a:pt x="124089" y="129076"/>
                    <a:pt x="133102" y="129076"/>
                  </a:cubicBezTo>
                  <a:cubicBezTo>
                    <a:pt x="141782" y="129076"/>
                    <a:pt x="151463" y="121528"/>
                    <a:pt x="151463" y="108147"/>
                  </a:cubicBezTo>
                  <a:cubicBezTo>
                    <a:pt x="151463" y="97854"/>
                    <a:pt x="143785" y="86532"/>
                    <a:pt x="128763" y="86532"/>
                  </a:cubicBezTo>
                  <a:cubicBezTo>
                    <a:pt x="119416" y="86532"/>
                    <a:pt x="104060" y="89277"/>
                    <a:pt x="80024" y="116724"/>
                  </a:cubicBezTo>
                  <a:cubicBezTo>
                    <a:pt x="68674" y="129762"/>
                    <a:pt x="55655" y="143486"/>
                    <a:pt x="42969" y="148633"/>
                  </a:cubicBezTo>
                  <a:lnTo>
                    <a:pt x="77687" y="3845"/>
                  </a:lnTo>
                  <a:close/>
                </a:path>
              </a:pathLst>
            </a:custGeom>
            <a:solidFill>
              <a:srgbClr val="000000"/>
            </a:solidFill>
            <a:ln w="33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851CA935-F947-D678-6CE7-324BA3D95129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9610840" y="7609157"/>
              <a:ext cx="379033" cy="13723"/>
            </a:xfrm>
            <a:custGeom>
              <a:avLst/>
              <a:gdLst>
                <a:gd name="connsiteX0" fmla="*/ 0 w 379033"/>
                <a:gd name="connsiteY0" fmla="*/ 0 h 13723"/>
                <a:gd name="connsiteX1" fmla="*/ 379033 w 379033"/>
                <a:gd name="connsiteY1" fmla="*/ 0 h 13723"/>
                <a:gd name="connsiteX2" fmla="*/ 379033 w 379033"/>
                <a:gd name="connsiteY2" fmla="*/ 13723 h 13723"/>
                <a:gd name="connsiteX3" fmla="*/ 0 w 379033"/>
                <a:gd name="connsiteY3" fmla="*/ 13723 h 1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033" h="13723">
                  <a:moveTo>
                    <a:pt x="0" y="0"/>
                  </a:moveTo>
                  <a:lnTo>
                    <a:pt x="379033" y="0"/>
                  </a:lnTo>
                  <a:lnTo>
                    <a:pt x="379033" y="13723"/>
                  </a:lnTo>
                  <a:lnTo>
                    <a:pt x="0" y="13723"/>
                  </a:lnTo>
                  <a:close/>
                </a:path>
              </a:pathLst>
            </a:custGeom>
            <a:solidFill>
              <a:srgbClr val="000000"/>
            </a:solidFill>
            <a:ln w="33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0190275D-790F-22A3-40F6-45A49C14BF09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722549" y="7699031"/>
              <a:ext cx="163908" cy="241885"/>
            </a:xfrm>
            <a:custGeom>
              <a:avLst/>
              <a:gdLst>
                <a:gd name="connsiteX0" fmla="*/ 77684 w 163908"/>
                <a:gd name="connsiteY0" fmla="*/ 3858 h 241885"/>
                <a:gd name="connsiteX1" fmla="*/ 73344 w 163908"/>
                <a:gd name="connsiteY1" fmla="*/ 84 h 241885"/>
                <a:gd name="connsiteX2" fmla="*/ 32618 w 163908"/>
                <a:gd name="connsiteY2" fmla="*/ 3515 h 241885"/>
                <a:gd name="connsiteX3" fmla="*/ 26275 w 163908"/>
                <a:gd name="connsiteY3" fmla="*/ 10377 h 241885"/>
                <a:gd name="connsiteX4" fmla="*/ 34287 w 163908"/>
                <a:gd name="connsiteY4" fmla="*/ 14494 h 241885"/>
                <a:gd name="connsiteX5" fmla="*/ 50978 w 163908"/>
                <a:gd name="connsiteY5" fmla="*/ 20327 h 241885"/>
                <a:gd name="connsiteX6" fmla="*/ 49977 w 163908"/>
                <a:gd name="connsiteY6" fmla="*/ 27189 h 241885"/>
                <a:gd name="connsiteX7" fmla="*/ 1572 w 163908"/>
                <a:gd name="connsiteY7" fmla="*/ 224814 h 241885"/>
                <a:gd name="connsiteX8" fmla="*/ 236 w 163908"/>
                <a:gd name="connsiteY8" fmla="*/ 232363 h 241885"/>
                <a:gd name="connsiteX9" fmla="*/ 9917 w 163908"/>
                <a:gd name="connsiteY9" fmla="*/ 241969 h 241885"/>
                <a:gd name="connsiteX10" fmla="*/ 22269 w 163908"/>
                <a:gd name="connsiteY10" fmla="*/ 233049 h 241885"/>
                <a:gd name="connsiteX11" fmla="*/ 28612 w 163908"/>
                <a:gd name="connsiteY11" fmla="*/ 206973 h 241885"/>
                <a:gd name="connsiteX12" fmla="*/ 35956 w 163908"/>
                <a:gd name="connsiteY12" fmla="*/ 176094 h 241885"/>
                <a:gd name="connsiteX13" fmla="*/ 41631 w 163908"/>
                <a:gd name="connsiteY13" fmla="*/ 153107 h 241885"/>
                <a:gd name="connsiteX14" fmla="*/ 45303 w 163908"/>
                <a:gd name="connsiteY14" fmla="*/ 137667 h 241885"/>
                <a:gd name="connsiteX15" fmla="*/ 68003 w 163908"/>
                <a:gd name="connsiteY15" fmla="*/ 106102 h 241885"/>
                <a:gd name="connsiteX16" fmla="*/ 100051 w 163908"/>
                <a:gd name="connsiteY16" fmla="*/ 94093 h 241885"/>
                <a:gd name="connsiteX17" fmla="*/ 118077 w 163908"/>
                <a:gd name="connsiteY17" fmla="*/ 118110 h 241885"/>
                <a:gd name="connsiteX18" fmla="*/ 97380 w 163908"/>
                <a:gd name="connsiteY18" fmla="*/ 194965 h 241885"/>
                <a:gd name="connsiteX19" fmla="*/ 93040 w 163908"/>
                <a:gd name="connsiteY19" fmla="*/ 213835 h 241885"/>
                <a:gd name="connsiteX20" fmla="*/ 120414 w 163908"/>
                <a:gd name="connsiteY20" fmla="*/ 241969 h 241885"/>
                <a:gd name="connsiteX21" fmla="*/ 164145 w 163908"/>
                <a:gd name="connsiteY21" fmla="*/ 189132 h 241885"/>
                <a:gd name="connsiteX22" fmla="*/ 160139 w 163908"/>
                <a:gd name="connsiteY22" fmla="*/ 185701 h 241885"/>
                <a:gd name="connsiteX23" fmla="*/ 155132 w 163908"/>
                <a:gd name="connsiteY23" fmla="*/ 191877 h 241885"/>
                <a:gd name="connsiteX24" fmla="*/ 121082 w 163908"/>
                <a:gd name="connsiteY24" fmla="*/ 234421 h 241885"/>
                <a:gd name="connsiteX25" fmla="*/ 113070 w 163908"/>
                <a:gd name="connsiteY25" fmla="*/ 223099 h 241885"/>
                <a:gd name="connsiteX26" fmla="*/ 119079 w 163908"/>
                <a:gd name="connsiteY26" fmla="*/ 198739 h 241885"/>
                <a:gd name="connsiteX27" fmla="*/ 139442 w 163908"/>
                <a:gd name="connsiteY27" fmla="*/ 123257 h 241885"/>
                <a:gd name="connsiteX28" fmla="*/ 101052 w 163908"/>
                <a:gd name="connsiteY28" fmla="*/ 86545 h 241885"/>
                <a:gd name="connsiteX29" fmla="*/ 51646 w 163908"/>
                <a:gd name="connsiteY29" fmla="*/ 112964 h 241885"/>
                <a:gd name="connsiteX30" fmla="*/ 77684 w 163908"/>
                <a:gd name="connsiteY30" fmla="*/ 3858 h 24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3908" h="241885">
                  <a:moveTo>
                    <a:pt x="77684" y="3858"/>
                  </a:moveTo>
                  <a:cubicBezTo>
                    <a:pt x="77684" y="3515"/>
                    <a:pt x="77684" y="84"/>
                    <a:pt x="73344" y="84"/>
                  </a:cubicBezTo>
                  <a:cubicBezTo>
                    <a:pt x="65666" y="84"/>
                    <a:pt x="41297" y="2829"/>
                    <a:pt x="32618" y="3515"/>
                  </a:cubicBezTo>
                  <a:cubicBezTo>
                    <a:pt x="29947" y="3858"/>
                    <a:pt x="26275" y="4201"/>
                    <a:pt x="26275" y="10377"/>
                  </a:cubicBezTo>
                  <a:cubicBezTo>
                    <a:pt x="26275" y="14494"/>
                    <a:pt x="29279" y="14494"/>
                    <a:pt x="34287" y="14494"/>
                  </a:cubicBezTo>
                  <a:cubicBezTo>
                    <a:pt x="50310" y="14494"/>
                    <a:pt x="50978" y="16896"/>
                    <a:pt x="50978" y="20327"/>
                  </a:cubicBezTo>
                  <a:lnTo>
                    <a:pt x="49977" y="27189"/>
                  </a:lnTo>
                  <a:lnTo>
                    <a:pt x="1572" y="224814"/>
                  </a:lnTo>
                  <a:cubicBezTo>
                    <a:pt x="236" y="229618"/>
                    <a:pt x="236" y="230304"/>
                    <a:pt x="236" y="232363"/>
                  </a:cubicBezTo>
                  <a:cubicBezTo>
                    <a:pt x="236" y="240254"/>
                    <a:pt x="6913" y="241969"/>
                    <a:pt x="9917" y="241969"/>
                  </a:cubicBezTo>
                  <a:cubicBezTo>
                    <a:pt x="15259" y="241969"/>
                    <a:pt x="20600" y="237852"/>
                    <a:pt x="22269" y="233049"/>
                  </a:cubicBezTo>
                  <a:lnTo>
                    <a:pt x="28612" y="206973"/>
                  </a:lnTo>
                  <a:lnTo>
                    <a:pt x="35956" y="176094"/>
                  </a:lnTo>
                  <a:cubicBezTo>
                    <a:pt x="37959" y="168546"/>
                    <a:pt x="39962" y="160998"/>
                    <a:pt x="41631" y="153107"/>
                  </a:cubicBezTo>
                  <a:cubicBezTo>
                    <a:pt x="42299" y="151048"/>
                    <a:pt x="44969" y="139726"/>
                    <a:pt x="45303" y="137667"/>
                  </a:cubicBezTo>
                  <a:cubicBezTo>
                    <a:pt x="46305" y="134579"/>
                    <a:pt x="56653" y="115366"/>
                    <a:pt x="68003" y="106102"/>
                  </a:cubicBezTo>
                  <a:cubicBezTo>
                    <a:pt x="75347" y="100612"/>
                    <a:pt x="85696" y="94093"/>
                    <a:pt x="100051" y="94093"/>
                  </a:cubicBezTo>
                  <a:cubicBezTo>
                    <a:pt x="114405" y="94093"/>
                    <a:pt x="118077" y="105759"/>
                    <a:pt x="118077" y="118110"/>
                  </a:cubicBezTo>
                  <a:cubicBezTo>
                    <a:pt x="118077" y="136638"/>
                    <a:pt x="105392" y="174036"/>
                    <a:pt x="97380" y="194965"/>
                  </a:cubicBezTo>
                  <a:cubicBezTo>
                    <a:pt x="94709" y="202856"/>
                    <a:pt x="93040" y="206973"/>
                    <a:pt x="93040" y="213835"/>
                  </a:cubicBezTo>
                  <a:cubicBezTo>
                    <a:pt x="93040" y="229961"/>
                    <a:pt x="104724" y="241969"/>
                    <a:pt x="120414" y="241969"/>
                  </a:cubicBezTo>
                  <a:cubicBezTo>
                    <a:pt x="151794" y="241969"/>
                    <a:pt x="164145" y="191877"/>
                    <a:pt x="164145" y="189132"/>
                  </a:cubicBezTo>
                  <a:cubicBezTo>
                    <a:pt x="164145" y="185701"/>
                    <a:pt x="161141" y="185701"/>
                    <a:pt x="160139" y="185701"/>
                  </a:cubicBezTo>
                  <a:cubicBezTo>
                    <a:pt x="156801" y="185701"/>
                    <a:pt x="156801" y="186730"/>
                    <a:pt x="155132" y="191877"/>
                  </a:cubicBezTo>
                  <a:cubicBezTo>
                    <a:pt x="150125" y="210061"/>
                    <a:pt x="139442" y="234421"/>
                    <a:pt x="121082" y="234421"/>
                  </a:cubicBezTo>
                  <a:cubicBezTo>
                    <a:pt x="115407" y="234421"/>
                    <a:pt x="113070" y="230990"/>
                    <a:pt x="113070" y="223099"/>
                  </a:cubicBezTo>
                  <a:cubicBezTo>
                    <a:pt x="113070" y="214521"/>
                    <a:pt x="116074" y="206287"/>
                    <a:pt x="119079" y="198739"/>
                  </a:cubicBezTo>
                  <a:cubicBezTo>
                    <a:pt x="124420" y="183986"/>
                    <a:pt x="139442" y="143157"/>
                    <a:pt x="139442" y="123257"/>
                  </a:cubicBezTo>
                  <a:cubicBezTo>
                    <a:pt x="139442" y="100955"/>
                    <a:pt x="126089" y="86545"/>
                    <a:pt x="101052" y="86545"/>
                  </a:cubicBezTo>
                  <a:cubicBezTo>
                    <a:pt x="80021" y="86545"/>
                    <a:pt x="63997" y="97181"/>
                    <a:pt x="51646" y="112964"/>
                  </a:cubicBezTo>
                  <a:lnTo>
                    <a:pt x="77684" y="3858"/>
                  </a:lnTo>
                  <a:close/>
                </a:path>
              </a:pathLst>
            </a:custGeom>
            <a:solidFill>
              <a:srgbClr val="000000"/>
            </a:solidFill>
            <a:ln w="33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BCC36E92-14D2-63A7-E8BA-EF86ECF47999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0047625" y="7459908"/>
              <a:ext cx="166579" cy="312220"/>
            </a:xfrm>
            <a:custGeom>
              <a:avLst/>
              <a:gdLst>
                <a:gd name="connsiteX0" fmla="*/ 105068 w 166579"/>
                <a:gd name="connsiteY0" fmla="*/ 104723 h 312220"/>
                <a:gd name="connsiteX1" fmla="*/ 133777 w 166579"/>
                <a:gd name="connsiteY1" fmla="*/ 104723 h 312220"/>
                <a:gd name="connsiteX2" fmla="*/ 143792 w 166579"/>
                <a:gd name="connsiteY2" fmla="*/ 97861 h 312220"/>
                <a:gd name="connsiteX3" fmla="*/ 134778 w 166579"/>
                <a:gd name="connsiteY3" fmla="*/ 94087 h 312220"/>
                <a:gd name="connsiteX4" fmla="*/ 107071 w 166579"/>
                <a:gd name="connsiteY4" fmla="*/ 94087 h 312220"/>
                <a:gd name="connsiteX5" fmla="*/ 114081 w 166579"/>
                <a:gd name="connsiteY5" fmla="*/ 54973 h 312220"/>
                <a:gd name="connsiteX6" fmla="*/ 122093 w 166579"/>
                <a:gd name="connsiteY6" fmla="*/ 19291 h 312220"/>
                <a:gd name="connsiteX7" fmla="*/ 137783 w 166579"/>
                <a:gd name="connsiteY7" fmla="*/ 7626 h 312220"/>
                <a:gd name="connsiteX8" fmla="*/ 154140 w 166579"/>
                <a:gd name="connsiteY8" fmla="*/ 13801 h 312220"/>
                <a:gd name="connsiteX9" fmla="*/ 136114 w 166579"/>
                <a:gd name="connsiteY9" fmla="*/ 32329 h 312220"/>
                <a:gd name="connsiteX10" fmla="*/ 148465 w 166579"/>
                <a:gd name="connsiteY10" fmla="*/ 44337 h 312220"/>
                <a:gd name="connsiteX11" fmla="*/ 166826 w 166579"/>
                <a:gd name="connsiteY11" fmla="*/ 23751 h 312220"/>
                <a:gd name="connsiteX12" fmla="*/ 137783 w 166579"/>
                <a:gd name="connsiteY12" fmla="*/ 77 h 312220"/>
                <a:gd name="connsiteX13" fmla="*/ 95387 w 166579"/>
                <a:gd name="connsiteY13" fmla="*/ 40220 h 312220"/>
                <a:gd name="connsiteX14" fmla="*/ 84370 w 166579"/>
                <a:gd name="connsiteY14" fmla="*/ 94087 h 312220"/>
                <a:gd name="connsiteX15" fmla="*/ 61336 w 166579"/>
                <a:gd name="connsiteY15" fmla="*/ 94087 h 312220"/>
                <a:gd name="connsiteX16" fmla="*/ 51322 w 166579"/>
                <a:gd name="connsiteY16" fmla="*/ 100606 h 312220"/>
                <a:gd name="connsiteX17" fmla="*/ 60669 w 166579"/>
                <a:gd name="connsiteY17" fmla="*/ 104723 h 312220"/>
                <a:gd name="connsiteX18" fmla="*/ 82701 w 166579"/>
                <a:gd name="connsiteY18" fmla="*/ 104723 h 312220"/>
                <a:gd name="connsiteX19" fmla="*/ 57664 w 166579"/>
                <a:gd name="connsiteY19" fmla="*/ 240247 h 312220"/>
                <a:gd name="connsiteX20" fmla="*/ 28621 w 166579"/>
                <a:gd name="connsiteY20" fmla="*/ 304750 h 312220"/>
                <a:gd name="connsiteX21" fmla="*/ 12598 w 166579"/>
                <a:gd name="connsiteY21" fmla="*/ 298574 h 312220"/>
                <a:gd name="connsiteX22" fmla="*/ 30958 w 166579"/>
                <a:gd name="connsiteY22" fmla="*/ 280047 h 312220"/>
                <a:gd name="connsiteX23" fmla="*/ 18607 w 166579"/>
                <a:gd name="connsiteY23" fmla="*/ 268038 h 312220"/>
                <a:gd name="connsiteX24" fmla="*/ 246 w 166579"/>
                <a:gd name="connsiteY24" fmla="*/ 288624 h 312220"/>
                <a:gd name="connsiteX25" fmla="*/ 28621 w 166579"/>
                <a:gd name="connsiteY25" fmla="*/ 312298 h 312220"/>
                <a:gd name="connsiteX26" fmla="*/ 66344 w 166579"/>
                <a:gd name="connsiteY26" fmla="*/ 279017 h 312220"/>
                <a:gd name="connsiteX27" fmla="*/ 85038 w 166579"/>
                <a:gd name="connsiteY27" fmla="*/ 213485 h 312220"/>
                <a:gd name="connsiteX28" fmla="*/ 105068 w 166579"/>
                <a:gd name="connsiteY28" fmla="*/ 104723 h 31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6579" h="312220">
                  <a:moveTo>
                    <a:pt x="105068" y="104723"/>
                  </a:moveTo>
                  <a:lnTo>
                    <a:pt x="133777" y="104723"/>
                  </a:lnTo>
                  <a:cubicBezTo>
                    <a:pt x="140453" y="104723"/>
                    <a:pt x="143792" y="104723"/>
                    <a:pt x="143792" y="97861"/>
                  </a:cubicBezTo>
                  <a:cubicBezTo>
                    <a:pt x="143792" y="94087"/>
                    <a:pt x="140453" y="94087"/>
                    <a:pt x="134778" y="94087"/>
                  </a:cubicBezTo>
                  <a:lnTo>
                    <a:pt x="107071" y="94087"/>
                  </a:lnTo>
                  <a:lnTo>
                    <a:pt x="114081" y="54973"/>
                  </a:lnTo>
                  <a:cubicBezTo>
                    <a:pt x="115416" y="47768"/>
                    <a:pt x="120090" y="23408"/>
                    <a:pt x="122093" y="19291"/>
                  </a:cubicBezTo>
                  <a:cubicBezTo>
                    <a:pt x="125097" y="12772"/>
                    <a:pt x="130772" y="7626"/>
                    <a:pt x="137783" y="7626"/>
                  </a:cubicBezTo>
                  <a:cubicBezTo>
                    <a:pt x="139118" y="7626"/>
                    <a:pt x="147798" y="7626"/>
                    <a:pt x="154140" y="13801"/>
                  </a:cubicBezTo>
                  <a:cubicBezTo>
                    <a:pt x="139452" y="15174"/>
                    <a:pt x="136114" y="27182"/>
                    <a:pt x="136114" y="32329"/>
                  </a:cubicBezTo>
                  <a:cubicBezTo>
                    <a:pt x="136114" y="40220"/>
                    <a:pt x="142122" y="44337"/>
                    <a:pt x="148465" y="44337"/>
                  </a:cubicBezTo>
                  <a:cubicBezTo>
                    <a:pt x="157145" y="44337"/>
                    <a:pt x="166826" y="36789"/>
                    <a:pt x="166826" y="23751"/>
                  </a:cubicBezTo>
                  <a:cubicBezTo>
                    <a:pt x="166826" y="7969"/>
                    <a:pt x="151470" y="77"/>
                    <a:pt x="137783" y="77"/>
                  </a:cubicBezTo>
                  <a:cubicBezTo>
                    <a:pt x="126433" y="77"/>
                    <a:pt x="105402" y="6253"/>
                    <a:pt x="95387" y="40220"/>
                  </a:cubicBezTo>
                  <a:cubicBezTo>
                    <a:pt x="93384" y="47425"/>
                    <a:pt x="92382" y="50856"/>
                    <a:pt x="84370" y="94087"/>
                  </a:cubicBezTo>
                  <a:lnTo>
                    <a:pt x="61336" y="94087"/>
                  </a:lnTo>
                  <a:cubicBezTo>
                    <a:pt x="54994" y="94087"/>
                    <a:pt x="51322" y="94087"/>
                    <a:pt x="51322" y="100606"/>
                  </a:cubicBezTo>
                  <a:cubicBezTo>
                    <a:pt x="51322" y="104723"/>
                    <a:pt x="54326" y="104723"/>
                    <a:pt x="60669" y="104723"/>
                  </a:cubicBezTo>
                  <a:lnTo>
                    <a:pt x="82701" y="104723"/>
                  </a:lnTo>
                  <a:lnTo>
                    <a:pt x="57664" y="240247"/>
                  </a:lnTo>
                  <a:cubicBezTo>
                    <a:pt x="51655" y="273528"/>
                    <a:pt x="45980" y="304750"/>
                    <a:pt x="28621" y="304750"/>
                  </a:cubicBezTo>
                  <a:cubicBezTo>
                    <a:pt x="27286" y="304750"/>
                    <a:pt x="18940" y="304750"/>
                    <a:pt x="12598" y="298574"/>
                  </a:cubicBezTo>
                  <a:cubicBezTo>
                    <a:pt x="27954" y="297545"/>
                    <a:pt x="30958" y="285193"/>
                    <a:pt x="30958" y="280047"/>
                  </a:cubicBezTo>
                  <a:cubicBezTo>
                    <a:pt x="30958" y="272155"/>
                    <a:pt x="24949" y="268038"/>
                    <a:pt x="18607" y="268038"/>
                  </a:cubicBezTo>
                  <a:cubicBezTo>
                    <a:pt x="9927" y="268038"/>
                    <a:pt x="246" y="275586"/>
                    <a:pt x="246" y="288624"/>
                  </a:cubicBezTo>
                  <a:cubicBezTo>
                    <a:pt x="246" y="304063"/>
                    <a:pt x="14935" y="312298"/>
                    <a:pt x="28621" y="312298"/>
                  </a:cubicBezTo>
                  <a:cubicBezTo>
                    <a:pt x="46982" y="312298"/>
                    <a:pt x="60335" y="292055"/>
                    <a:pt x="66344" y="279017"/>
                  </a:cubicBezTo>
                  <a:cubicBezTo>
                    <a:pt x="77026" y="257402"/>
                    <a:pt x="84704" y="215887"/>
                    <a:pt x="85038" y="213485"/>
                  </a:cubicBezTo>
                  <a:lnTo>
                    <a:pt x="105068" y="104723"/>
                  </a:lnTo>
                  <a:close/>
                </a:path>
              </a:pathLst>
            </a:custGeom>
            <a:solidFill>
              <a:srgbClr val="000000"/>
            </a:solidFill>
            <a:ln w="334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92" name="Groupe 391" descr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&#10;% \color{white}&#10;&#10;$$ &#10;\eta = \frac{1}{ k L } f&#10;$$&#10;\end{document}&#10;" title="IguanaTex Vector Display">
            <a:extLst>
              <a:ext uri="{FF2B5EF4-FFF2-40B4-BE49-F238E27FC236}">
                <a16:creationId xmlns:a16="http://schemas.microsoft.com/office/drawing/2014/main" id="{267FE84B-D16C-647B-B6A7-4555895ED232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430828" y="6008499"/>
            <a:ext cx="1324834" cy="734723"/>
            <a:chOff x="14835383" y="8317663"/>
            <a:chExt cx="1324834" cy="734723"/>
          </a:xfrm>
        </p:grpSpPr>
        <p:sp>
          <p:nvSpPr>
            <p:cNvPr id="385" name="Forme libre 384">
              <a:extLst>
                <a:ext uri="{FF2B5EF4-FFF2-40B4-BE49-F238E27FC236}">
                  <a16:creationId xmlns:a16="http://schemas.microsoft.com/office/drawing/2014/main" id="{C2FA85A7-21BE-5E1E-DE4A-A6D6C01117F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4835383" y="8642075"/>
              <a:ext cx="160227" cy="237047"/>
            </a:xfrm>
            <a:custGeom>
              <a:avLst/>
              <a:gdLst>
                <a:gd name="connsiteX0" fmla="*/ 157697 w 160227"/>
                <a:gd name="connsiteY0" fmla="*/ 59519 h 237047"/>
                <a:gd name="connsiteX1" fmla="*/ 160441 w 160227"/>
                <a:gd name="connsiteY1" fmla="*/ 38624 h 237047"/>
                <a:gd name="connsiteX2" fmla="*/ 120985 w 160227"/>
                <a:gd name="connsiteY2" fmla="*/ 77 h 237047"/>
                <a:gd name="connsiteX3" fmla="*/ 67805 w 160227"/>
                <a:gd name="connsiteY3" fmla="*/ 31419 h 237047"/>
                <a:gd name="connsiteX4" fmla="*/ 36239 w 160227"/>
                <a:gd name="connsiteY4" fmla="*/ 77 h 237047"/>
                <a:gd name="connsiteX5" fmla="*/ 10850 w 160227"/>
                <a:gd name="connsiteY5" fmla="*/ 20611 h 237047"/>
                <a:gd name="connsiteX6" fmla="*/ 214 w 160227"/>
                <a:gd name="connsiteY6" fmla="*/ 55556 h 237047"/>
                <a:gd name="connsiteX7" fmla="*/ 4331 w 160227"/>
                <a:gd name="connsiteY7" fmla="*/ 59159 h 237047"/>
                <a:gd name="connsiteX8" fmla="*/ 10164 w 160227"/>
                <a:gd name="connsiteY8" fmla="*/ 50873 h 237047"/>
                <a:gd name="connsiteX9" fmla="*/ 35210 w 160227"/>
                <a:gd name="connsiteY9" fmla="*/ 8003 h 237047"/>
                <a:gd name="connsiteX10" fmla="*/ 45846 w 160227"/>
                <a:gd name="connsiteY10" fmla="*/ 24574 h 237047"/>
                <a:gd name="connsiteX11" fmla="*/ 40357 w 160227"/>
                <a:gd name="connsiteY11" fmla="*/ 54836 h 237047"/>
                <a:gd name="connsiteX12" fmla="*/ 20457 w 160227"/>
                <a:gd name="connsiteY12" fmla="*/ 138054 h 237047"/>
                <a:gd name="connsiteX13" fmla="*/ 17369 w 160227"/>
                <a:gd name="connsiteY13" fmla="*/ 153545 h 237047"/>
                <a:gd name="connsiteX14" fmla="*/ 27319 w 160227"/>
                <a:gd name="connsiteY14" fmla="*/ 163272 h 237047"/>
                <a:gd name="connsiteX15" fmla="*/ 40014 w 160227"/>
                <a:gd name="connsiteY15" fmla="*/ 153185 h 237047"/>
                <a:gd name="connsiteX16" fmla="*/ 46532 w 160227"/>
                <a:gd name="connsiteY16" fmla="*/ 126526 h 237047"/>
                <a:gd name="connsiteX17" fmla="*/ 54081 w 160227"/>
                <a:gd name="connsiteY17" fmla="*/ 94103 h 237047"/>
                <a:gd name="connsiteX18" fmla="*/ 59913 w 160227"/>
                <a:gd name="connsiteY18" fmla="*/ 69966 h 237047"/>
                <a:gd name="connsiteX19" fmla="*/ 63687 w 160227"/>
                <a:gd name="connsiteY19" fmla="*/ 53755 h 237047"/>
                <a:gd name="connsiteX20" fmla="*/ 87018 w 160227"/>
                <a:gd name="connsiteY20" fmla="*/ 20611 h 237047"/>
                <a:gd name="connsiteX21" fmla="*/ 119956 w 160227"/>
                <a:gd name="connsiteY21" fmla="*/ 8003 h 237047"/>
                <a:gd name="connsiteX22" fmla="*/ 138483 w 160227"/>
                <a:gd name="connsiteY22" fmla="*/ 33220 h 237047"/>
                <a:gd name="connsiteX23" fmla="*/ 135052 w 160227"/>
                <a:gd name="connsiteY23" fmla="*/ 55916 h 237047"/>
                <a:gd name="connsiteX24" fmla="*/ 95939 w 160227"/>
                <a:gd name="connsiteY24" fmla="*/ 221633 h 237047"/>
                <a:gd name="connsiteX25" fmla="*/ 94909 w 160227"/>
                <a:gd name="connsiteY25" fmla="*/ 227398 h 237047"/>
                <a:gd name="connsiteX26" fmla="*/ 104516 w 160227"/>
                <a:gd name="connsiteY26" fmla="*/ 237124 h 237047"/>
                <a:gd name="connsiteX27" fmla="*/ 118583 w 160227"/>
                <a:gd name="connsiteY27" fmla="*/ 222714 h 237047"/>
                <a:gd name="connsiteX28" fmla="*/ 157697 w 160227"/>
                <a:gd name="connsiteY28" fmla="*/ 59519 h 23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0227" h="237047">
                  <a:moveTo>
                    <a:pt x="157697" y="59519"/>
                  </a:moveTo>
                  <a:cubicBezTo>
                    <a:pt x="159412" y="53034"/>
                    <a:pt x="160441" y="48351"/>
                    <a:pt x="160441" y="38624"/>
                  </a:cubicBezTo>
                  <a:cubicBezTo>
                    <a:pt x="160441" y="15208"/>
                    <a:pt x="146718" y="77"/>
                    <a:pt x="120985" y="77"/>
                  </a:cubicBezTo>
                  <a:cubicBezTo>
                    <a:pt x="93880" y="77"/>
                    <a:pt x="76039" y="18810"/>
                    <a:pt x="67805" y="31419"/>
                  </a:cubicBezTo>
                  <a:cubicBezTo>
                    <a:pt x="66089" y="10885"/>
                    <a:pt x="51679" y="77"/>
                    <a:pt x="36239" y="77"/>
                  </a:cubicBezTo>
                  <a:cubicBezTo>
                    <a:pt x="20457" y="77"/>
                    <a:pt x="13938" y="14127"/>
                    <a:pt x="10850" y="20611"/>
                  </a:cubicBezTo>
                  <a:cubicBezTo>
                    <a:pt x="4674" y="32860"/>
                    <a:pt x="214" y="54475"/>
                    <a:pt x="214" y="55556"/>
                  </a:cubicBezTo>
                  <a:cubicBezTo>
                    <a:pt x="214" y="59159"/>
                    <a:pt x="3645" y="59159"/>
                    <a:pt x="4331" y="59159"/>
                  </a:cubicBezTo>
                  <a:cubicBezTo>
                    <a:pt x="7762" y="59159"/>
                    <a:pt x="8105" y="58798"/>
                    <a:pt x="10164" y="50873"/>
                  </a:cubicBezTo>
                  <a:cubicBezTo>
                    <a:pt x="15997" y="25295"/>
                    <a:pt x="22859" y="8003"/>
                    <a:pt x="35210" y="8003"/>
                  </a:cubicBezTo>
                  <a:cubicBezTo>
                    <a:pt x="41043" y="8003"/>
                    <a:pt x="45846" y="10885"/>
                    <a:pt x="45846" y="24574"/>
                  </a:cubicBezTo>
                  <a:cubicBezTo>
                    <a:pt x="45846" y="32140"/>
                    <a:pt x="44817" y="36102"/>
                    <a:pt x="40357" y="54836"/>
                  </a:cubicBezTo>
                  <a:lnTo>
                    <a:pt x="20457" y="138054"/>
                  </a:lnTo>
                  <a:cubicBezTo>
                    <a:pt x="19428" y="143458"/>
                    <a:pt x="17369" y="151744"/>
                    <a:pt x="17369" y="153545"/>
                  </a:cubicBezTo>
                  <a:cubicBezTo>
                    <a:pt x="17369" y="160030"/>
                    <a:pt x="22172" y="163272"/>
                    <a:pt x="27319" y="163272"/>
                  </a:cubicBezTo>
                  <a:cubicBezTo>
                    <a:pt x="31436" y="163272"/>
                    <a:pt x="37612" y="160390"/>
                    <a:pt x="40014" y="153185"/>
                  </a:cubicBezTo>
                  <a:cubicBezTo>
                    <a:pt x="40357" y="152465"/>
                    <a:pt x="44474" y="135533"/>
                    <a:pt x="46532" y="126526"/>
                  </a:cubicBezTo>
                  <a:lnTo>
                    <a:pt x="54081" y="94103"/>
                  </a:lnTo>
                  <a:cubicBezTo>
                    <a:pt x="56139" y="86178"/>
                    <a:pt x="58198" y="78252"/>
                    <a:pt x="59913" y="69966"/>
                  </a:cubicBezTo>
                  <a:cubicBezTo>
                    <a:pt x="60600" y="67805"/>
                    <a:pt x="63344" y="55916"/>
                    <a:pt x="63687" y="53755"/>
                  </a:cubicBezTo>
                  <a:cubicBezTo>
                    <a:pt x="64717" y="50513"/>
                    <a:pt x="75353" y="30338"/>
                    <a:pt x="87018" y="20611"/>
                  </a:cubicBezTo>
                  <a:cubicBezTo>
                    <a:pt x="94566" y="14847"/>
                    <a:pt x="105202" y="8003"/>
                    <a:pt x="119956" y="8003"/>
                  </a:cubicBezTo>
                  <a:cubicBezTo>
                    <a:pt x="134709" y="8003"/>
                    <a:pt x="138483" y="20251"/>
                    <a:pt x="138483" y="33220"/>
                  </a:cubicBezTo>
                  <a:cubicBezTo>
                    <a:pt x="138483" y="35022"/>
                    <a:pt x="138483" y="41506"/>
                    <a:pt x="135052" y="55916"/>
                  </a:cubicBezTo>
                  <a:lnTo>
                    <a:pt x="95939" y="221633"/>
                  </a:lnTo>
                  <a:cubicBezTo>
                    <a:pt x="94909" y="225957"/>
                    <a:pt x="94909" y="226677"/>
                    <a:pt x="94909" y="227398"/>
                  </a:cubicBezTo>
                  <a:cubicBezTo>
                    <a:pt x="94909" y="232801"/>
                    <a:pt x="98684" y="237124"/>
                    <a:pt x="104516" y="237124"/>
                  </a:cubicBezTo>
                  <a:cubicBezTo>
                    <a:pt x="115152" y="237124"/>
                    <a:pt x="117554" y="226677"/>
                    <a:pt x="118583" y="222714"/>
                  </a:cubicBezTo>
                  <a:lnTo>
                    <a:pt x="157697" y="59519"/>
                  </a:lnTo>
                  <a:close/>
                </a:path>
              </a:pathLst>
            </a:custGeom>
            <a:solidFill>
              <a:srgbClr val="000000"/>
            </a:solidFill>
            <a:ln w="34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6" name="Forme libre 385">
              <a:extLst>
                <a:ext uri="{FF2B5EF4-FFF2-40B4-BE49-F238E27FC236}">
                  <a16:creationId xmlns:a16="http://schemas.microsoft.com/office/drawing/2014/main" id="{8ABDA73C-ECC9-AF19-63A2-E03CA6E7EAB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5122619" y="8669094"/>
              <a:ext cx="228161" cy="84299"/>
            </a:xfrm>
            <a:custGeom>
              <a:avLst/>
              <a:gdLst>
                <a:gd name="connsiteX0" fmla="*/ 216718 w 228161"/>
                <a:gd name="connsiteY0" fmla="*/ 14487 h 84299"/>
                <a:gd name="connsiteX1" fmla="*/ 228383 w 228161"/>
                <a:gd name="connsiteY1" fmla="*/ 7282 h 84299"/>
                <a:gd name="connsiteX2" fmla="*/ 217061 w 228161"/>
                <a:gd name="connsiteY2" fmla="*/ 77 h 84299"/>
                <a:gd name="connsiteX3" fmla="*/ 11544 w 228161"/>
                <a:gd name="connsiteY3" fmla="*/ 77 h 84299"/>
                <a:gd name="connsiteX4" fmla="*/ 222 w 228161"/>
                <a:gd name="connsiteY4" fmla="*/ 7282 h 84299"/>
                <a:gd name="connsiteX5" fmla="*/ 11887 w 228161"/>
                <a:gd name="connsiteY5" fmla="*/ 14487 h 84299"/>
                <a:gd name="connsiteX6" fmla="*/ 216718 w 228161"/>
                <a:gd name="connsiteY6" fmla="*/ 14487 h 84299"/>
                <a:gd name="connsiteX7" fmla="*/ 217061 w 228161"/>
                <a:gd name="connsiteY7" fmla="*/ 84376 h 84299"/>
                <a:gd name="connsiteX8" fmla="*/ 228383 w 228161"/>
                <a:gd name="connsiteY8" fmla="*/ 77171 h 84299"/>
                <a:gd name="connsiteX9" fmla="*/ 216718 w 228161"/>
                <a:gd name="connsiteY9" fmla="*/ 69966 h 84299"/>
                <a:gd name="connsiteX10" fmla="*/ 11887 w 228161"/>
                <a:gd name="connsiteY10" fmla="*/ 69966 h 84299"/>
                <a:gd name="connsiteX11" fmla="*/ 222 w 228161"/>
                <a:gd name="connsiteY11" fmla="*/ 77171 h 84299"/>
                <a:gd name="connsiteX12" fmla="*/ 11544 w 228161"/>
                <a:gd name="connsiteY12" fmla="*/ 84376 h 84299"/>
                <a:gd name="connsiteX13" fmla="*/ 217061 w 228161"/>
                <a:gd name="connsiteY13" fmla="*/ 84376 h 8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161" h="84299">
                  <a:moveTo>
                    <a:pt x="216718" y="14487"/>
                  </a:moveTo>
                  <a:cubicBezTo>
                    <a:pt x="221864" y="14487"/>
                    <a:pt x="228383" y="14487"/>
                    <a:pt x="228383" y="7282"/>
                  </a:cubicBezTo>
                  <a:cubicBezTo>
                    <a:pt x="228383" y="77"/>
                    <a:pt x="221864" y="77"/>
                    <a:pt x="217061" y="77"/>
                  </a:cubicBezTo>
                  <a:lnTo>
                    <a:pt x="11544" y="77"/>
                  </a:lnTo>
                  <a:cubicBezTo>
                    <a:pt x="6741" y="77"/>
                    <a:pt x="222" y="77"/>
                    <a:pt x="222" y="7282"/>
                  </a:cubicBezTo>
                  <a:cubicBezTo>
                    <a:pt x="222" y="14487"/>
                    <a:pt x="6741" y="14487"/>
                    <a:pt x="11887" y="14487"/>
                  </a:cubicBezTo>
                  <a:lnTo>
                    <a:pt x="216718" y="14487"/>
                  </a:lnTo>
                  <a:close/>
                  <a:moveTo>
                    <a:pt x="217061" y="84376"/>
                  </a:moveTo>
                  <a:cubicBezTo>
                    <a:pt x="221864" y="84376"/>
                    <a:pt x="228383" y="84376"/>
                    <a:pt x="228383" y="77171"/>
                  </a:cubicBezTo>
                  <a:cubicBezTo>
                    <a:pt x="228383" y="69966"/>
                    <a:pt x="221864" y="69966"/>
                    <a:pt x="216718" y="69966"/>
                  </a:cubicBezTo>
                  <a:lnTo>
                    <a:pt x="11887" y="69966"/>
                  </a:lnTo>
                  <a:cubicBezTo>
                    <a:pt x="6741" y="69966"/>
                    <a:pt x="222" y="69966"/>
                    <a:pt x="222" y="77171"/>
                  </a:cubicBezTo>
                  <a:cubicBezTo>
                    <a:pt x="222" y="84376"/>
                    <a:pt x="6741" y="84376"/>
                    <a:pt x="11544" y="84376"/>
                  </a:cubicBezTo>
                  <a:lnTo>
                    <a:pt x="217061" y="84376"/>
                  </a:lnTo>
                  <a:close/>
                </a:path>
              </a:pathLst>
            </a:custGeom>
            <a:solidFill>
              <a:srgbClr val="000000"/>
            </a:solidFill>
            <a:ln w="34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7" name="Forme libre 386">
              <a:extLst>
                <a:ext uri="{FF2B5EF4-FFF2-40B4-BE49-F238E27FC236}">
                  <a16:creationId xmlns:a16="http://schemas.microsoft.com/office/drawing/2014/main" id="{90C0D303-9648-5426-924F-76C83ABB951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5662957" y="8317663"/>
              <a:ext cx="113222" cy="239929"/>
            </a:xfrm>
            <a:custGeom>
              <a:avLst/>
              <a:gdLst>
                <a:gd name="connsiteX0" fmla="*/ 70573 w 113222"/>
                <a:gd name="connsiteY0" fmla="*/ 9437 h 239929"/>
                <a:gd name="connsiteX1" fmla="*/ 62682 w 113222"/>
                <a:gd name="connsiteY1" fmla="*/ 70 h 239929"/>
                <a:gd name="connsiteX2" fmla="*/ 237 w 113222"/>
                <a:gd name="connsiteY2" fmla="*/ 23126 h 239929"/>
                <a:gd name="connsiteX3" fmla="*/ 237 w 113222"/>
                <a:gd name="connsiteY3" fmla="*/ 34294 h 239929"/>
                <a:gd name="connsiteX4" fmla="*/ 45183 w 113222"/>
                <a:gd name="connsiteY4" fmla="*/ 24928 h 239929"/>
                <a:gd name="connsiteX5" fmla="*/ 45183 w 113222"/>
                <a:gd name="connsiteY5" fmla="*/ 211540 h 239929"/>
                <a:gd name="connsiteX6" fmla="*/ 13275 w 113222"/>
                <a:gd name="connsiteY6" fmla="*/ 228832 h 239929"/>
                <a:gd name="connsiteX7" fmla="*/ 2296 w 113222"/>
                <a:gd name="connsiteY7" fmla="*/ 228832 h 239929"/>
                <a:gd name="connsiteX8" fmla="*/ 2296 w 113222"/>
                <a:gd name="connsiteY8" fmla="*/ 240000 h 239929"/>
                <a:gd name="connsiteX9" fmla="*/ 57878 w 113222"/>
                <a:gd name="connsiteY9" fmla="*/ 238919 h 239929"/>
                <a:gd name="connsiteX10" fmla="*/ 113460 w 113222"/>
                <a:gd name="connsiteY10" fmla="*/ 240000 h 239929"/>
                <a:gd name="connsiteX11" fmla="*/ 113460 w 113222"/>
                <a:gd name="connsiteY11" fmla="*/ 228832 h 239929"/>
                <a:gd name="connsiteX12" fmla="*/ 102481 w 113222"/>
                <a:gd name="connsiteY12" fmla="*/ 228832 h 239929"/>
                <a:gd name="connsiteX13" fmla="*/ 70573 w 113222"/>
                <a:gd name="connsiteY13" fmla="*/ 211540 h 239929"/>
                <a:gd name="connsiteX14" fmla="*/ 70573 w 113222"/>
                <a:gd name="connsiteY14" fmla="*/ 9437 h 23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222" h="239929">
                  <a:moveTo>
                    <a:pt x="70573" y="9437"/>
                  </a:moveTo>
                  <a:cubicBezTo>
                    <a:pt x="70573" y="791"/>
                    <a:pt x="70573" y="70"/>
                    <a:pt x="62682" y="70"/>
                  </a:cubicBezTo>
                  <a:cubicBezTo>
                    <a:pt x="41409" y="23126"/>
                    <a:pt x="11217" y="23126"/>
                    <a:pt x="237" y="23126"/>
                  </a:cubicBezTo>
                  <a:lnTo>
                    <a:pt x="237" y="34294"/>
                  </a:lnTo>
                  <a:cubicBezTo>
                    <a:pt x="7099" y="34294"/>
                    <a:pt x="27342" y="34294"/>
                    <a:pt x="45183" y="24928"/>
                  </a:cubicBezTo>
                  <a:lnTo>
                    <a:pt x="45183" y="211540"/>
                  </a:lnTo>
                  <a:cubicBezTo>
                    <a:pt x="45183" y="224509"/>
                    <a:pt x="44154" y="228832"/>
                    <a:pt x="13275" y="228832"/>
                  </a:cubicBezTo>
                  <a:lnTo>
                    <a:pt x="2296" y="228832"/>
                  </a:lnTo>
                  <a:lnTo>
                    <a:pt x="2296" y="240000"/>
                  </a:lnTo>
                  <a:cubicBezTo>
                    <a:pt x="14305" y="238919"/>
                    <a:pt x="44154" y="238919"/>
                    <a:pt x="57878" y="238919"/>
                  </a:cubicBezTo>
                  <a:cubicBezTo>
                    <a:pt x="71602" y="238919"/>
                    <a:pt x="101452" y="238919"/>
                    <a:pt x="113460" y="240000"/>
                  </a:cubicBezTo>
                  <a:lnTo>
                    <a:pt x="113460" y="228832"/>
                  </a:lnTo>
                  <a:lnTo>
                    <a:pt x="102481" y="228832"/>
                  </a:lnTo>
                  <a:cubicBezTo>
                    <a:pt x="71602" y="228832"/>
                    <a:pt x="70573" y="224869"/>
                    <a:pt x="70573" y="211540"/>
                  </a:cubicBezTo>
                  <a:lnTo>
                    <a:pt x="70573" y="9437"/>
                  </a:lnTo>
                  <a:close/>
                </a:path>
              </a:pathLst>
            </a:custGeom>
            <a:solidFill>
              <a:srgbClr val="000000"/>
            </a:solidFill>
            <a:ln w="34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8" name="Forme libre 387">
              <a:extLst>
                <a:ext uri="{FF2B5EF4-FFF2-40B4-BE49-F238E27FC236}">
                  <a16:creationId xmlns:a16="http://schemas.microsoft.com/office/drawing/2014/main" id="{28F2ADAE-EFDB-7910-31B7-2FF2BE32518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5506737" y="8704039"/>
              <a:ext cx="422918" cy="14409"/>
            </a:xfrm>
            <a:custGeom>
              <a:avLst/>
              <a:gdLst>
                <a:gd name="connsiteX0" fmla="*/ 0 w 422918"/>
                <a:gd name="connsiteY0" fmla="*/ 0 h 14409"/>
                <a:gd name="connsiteX1" fmla="*/ 422919 w 422918"/>
                <a:gd name="connsiteY1" fmla="*/ 0 h 14409"/>
                <a:gd name="connsiteX2" fmla="*/ 422919 w 422918"/>
                <a:gd name="connsiteY2" fmla="*/ 14409 h 14409"/>
                <a:gd name="connsiteX3" fmla="*/ 0 w 422918"/>
                <a:gd name="connsiteY3" fmla="*/ 14409 h 1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18" h="14409">
                  <a:moveTo>
                    <a:pt x="0" y="0"/>
                  </a:moveTo>
                  <a:lnTo>
                    <a:pt x="422919" y="0"/>
                  </a:lnTo>
                  <a:lnTo>
                    <a:pt x="422919" y="14409"/>
                  </a:lnTo>
                  <a:lnTo>
                    <a:pt x="0" y="14409"/>
                  </a:lnTo>
                  <a:close/>
                </a:path>
              </a:pathLst>
            </a:custGeom>
            <a:solidFill>
              <a:srgbClr val="000000"/>
            </a:solidFill>
            <a:ln w="34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9" name="Forme libre 388">
              <a:extLst>
                <a:ext uri="{FF2B5EF4-FFF2-40B4-BE49-F238E27FC236}">
                  <a16:creationId xmlns:a16="http://schemas.microsoft.com/office/drawing/2014/main" id="{1E934355-6C7C-7EAA-2572-E9B0D5DD925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5525607" y="8798407"/>
              <a:ext cx="155424" cy="253979"/>
            </a:xfrm>
            <a:custGeom>
              <a:avLst/>
              <a:gdLst>
                <a:gd name="connsiteX0" fmla="*/ 79833 w 155424"/>
                <a:gd name="connsiteY0" fmla="*/ 4047 h 253979"/>
                <a:gd name="connsiteX1" fmla="*/ 75373 w 155424"/>
                <a:gd name="connsiteY1" fmla="*/ 84 h 253979"/>
                <a:gd name="connsiteX2" fmla="*/ 33514 w 155424"/>
                <a:gd name="connsiteY2" fmla="*/ 3686 h 253979"/>
                <a:gd name="connsiteX3" fmla="*/ 26996 w 155424"/>
                <a:gd name="connsiteY3" fmla="*/ 10891 h 253979"/>
                <a:gd name="connsiteX4" fmla="*/ 35230 w 155424"/>
                <a:gd name="connsiteY4" fmla="*/ 15214 h 253979"/>
                <a:gd name="connsiteX5" fmla="*/ 52385 w 155424"/>
                <a:gd name="connsiteY5" fmla="*/ 21339 h 253979"/>
                <a:gd name="connsiteX6" fmla="*/ 51356 w 155424"/>
                <a:gd name="connsiteY6" fmla="*/ 28544 h 253979"/>
                <a:gd name="connsiteX7" fmla="*/ 1606 w 155424"/>
                <a:gd name="connsiteY7" fmla="*/ 236050 h 253979"/>
                <a:gd name="connsiteX8" fmla="*/ 234 w 155424"/>
                <a:gd name="connsiteY8" fmla="*/ 243976 h 253979"/>
                <a:gd name="connsiteX9" fmla="*/ 10184 w 155424"/>
                <a:gd name="connsiteY9" fmla="*/ 254063 h 253979"/>
                <a:gd name="connsiteX10" fmla="*/ 21849 w 155424"/>
                <a:gd name="connsiteY10" fmla="*/ 246498 h 253979"/>
                <a:gd name="connsiteX11" fmla="*/ 41063 w 155424"/>
                <a:gd name="connsiteY11" fmla="*/ 167602 h 253979"/>
                <a:gd name="connsiteX12" fmla="*/ 80862 w 155424"/>
                <a:gd name="connsiteY12" fmla="*/ 198224 h 253979"/>
                <a:gd name="connsiteX13" fmla="*/ 79833 w 155424"/>
                <a:gd name="connsiteY13" fmla="*/ 205789 h 253979"/>
                <a:gd name="connsiteX14" fmla="*/ 78461 w 155424"/>
                <a:gd name="connsiteY14" fmla="*/ 218398 h 253979"/>
                <a:gd name="connsiteX15" fmla="*/ 110026 w 155424"/>
                <a:gd name="connsiteY15" fmla="*/ 254063 h 253979"/>
                <a:gd name="connsiteX16" fmla="*/ 137131 w 155424"/>
                <a:gd name="connsiteY16" fmla="*/ 234970 h 253979"/>
                <a:gd name="connsiteX17" fmla="*/ 149482 w 155424"/>
                <a:gd name="connsiteY17" fmla="*/ 198584 h 253979"/>
                <a:gd name="connsiteX18" fmla="*/ 145365 w 155424"/>
                <a:gd name="connsiteY18" fmla="*/ 194981 h 253979"/>
                <a:gd name="connsiteX19" fmla="*/ 140562 w 155424"/>
                <a:gd name="connsiteY19" fmla="*/ 201466 h 253979"/>
                <a:gd name="connsiteX20" fmla="*/ 110712 w 155424"/>
                <a:gd name="connsiteY20" fmla="*/ 246138 h 253979"/>
                <a:gd name="connsiteX21" fmla="*/ 99733 w 155424"/>
                <a:gd name="connsiteY21" fmla="*/ 229206 h 253979"/>
                <a:gd name="connsiteX22" fmla="*/ 102477 w 155424"/>
                <a:gd name="connsiteY22" fmla="*/ 209031 h 253979"/>
                <a:gd name="connsiteX23" fmla="*/ 103850 w 155424"/>
                <a:gd name="connsiteY23" fmla="*/ 197863 h 253979"/>
                <a:gd name="connsiteX24" fmla="*/ 53071 w 155424"/>
                <a:gd name="connsiteY24" fmla="*/ 160037 h 253979"/>
                <a:gd name="connsiteX25" fmla="*/ 82578 w 155424"/>
                <a:gd name="connsiteY25" fmla="*/ 133378 h 253979"/>
                <a:gd name="connsiteX26" fmla="*/ 131641 w 155424"/>
                <a:gd name="connsiteY26" fmla="*/ 98793 h 253979"/>
                <a:gd name="connsiteX27" fmla="*/ 134729 w 155424"/>
                <a:gd name="connsiteY27" fmla="*/ 99154 h 253979"/>
                <a:gd name="connsiteX28" fmla="*/ 141934 w 155424"/>
                <a:gd name="connsiteY28" fmla="*/ 102036 h 253979"/>
                <a:gd name="connsiteX29" fmla="*/ 143306 w 155424"/>
                <a:gd name="connsiteY29" fmla="*/ 103477 h 253979"/>
                <a:gd name="connsiteX30" fmla="*/ 123750 w 155424"/>
                <a:gd name="connsiteY30" fmla="*/ 122931 h 253979"/>
                <a:gd name="connsiteX31" fmla="*/ 136787 w 155424"/>
                <a:gd name="connsiteY31" fmla="*/ 135539 h 253979"/>
                <a:gd name="connsiteX32" fmla="*/ 155658 w 155424"/>
                <a:gd name="connsiteY32" fmla="*/ 113564 h 253979"/>
                <a:gd name="connsiteX33" fmla="*/ 132327 w 155424"/>
                <a:gd name="connsiteY33" fmla="*/ 90868 h 253979"/>
                <a:gd name="connsiteX34" fmla="*/ 82235 w 155424"/>
                <a:gd name="connsiteY34" fmla="*/ 122570 h 253979"/>
                <a:gd name="connsiteX35" fmla="*/ 44151 w 155424"/>
                <a:gd name="connsiteY35" fmla="*/ 156074 h 253979"/>
                <a:gd name="connsiteX36" fmla="*/ 79833 w 155424"/>
                <a:gd name="connsiteY36" fmla="*/ 4047 h 25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5424" h="253979">
                  <a:moveTo>
                    <a:pt x="79833" y="4047"/>
                  </a:moveTo>
                  <a:cubicBezTo>
                    <a:pt x="79833" y="3686"/>
                    <a:pt x="79833" y="84"/>
                    <a:pt x="75373" y="84"/>
                  </a:cubicBezTo>
                  <a:cubicBezTo>
                    <a:pt x="67481" y="84"/>
                    <a:pt x="42435" y="2966"/>
                    <a:pt x="33514" y="3686"/>
                  </a:cubicBezTo>
                  <a:cubicBezTo>
                    <a:pt x="30770" y="4047"/>
                    <a:pt x="26996" y="4407"/>
                    <a:pt x="26996" y="10891"/>
                  </a:cubicBezTo>
                  <a:cubicBezTo>
                    <a:pt x="26996" y="15214"/>
                    <a:pt x="30083" y="15214"/>
                    <a:pt x="35230" y="15214"/>
                  </a:cubicBezTo>
                  <a:cubicBezTo>
                    <a:pt x="51699" y="15214"/>
                    <a:pt x="52385" y="17736"/>
                    <a:pt x="52385" y="21339"/>
                  </a:cubicBezTo>
                  <a:lnTo>
                    <a:pt x="51356" y="28544"/>
                  </a:lnTo>
                  <a:lnTo>
                    <a:pt x="1606" y="236050"/>
                  </a:lnTo>
                  <a:cubicBezTo>
                    <a:pt x="234" y="241094"/>
                    <a:pt x="234" y="241815"/>
                    <a:pt x="234" y="243976"/>
                  </a:cubicBezTo>
                  <a:cubicBezTo>
                    <a:pt x="234" y="252262"/>
                    <a:pt x="7096" y="254063"/>
                    <a:pt x="10184" y="254063"/>
                  </a:cubicBezTo>
                  <a:cubicBezTo>
                    <a:pt x="14644" y="254063"/>
                    <a:pt x="19790" y="250821"/>
                    <a:pt x="21849" y="246498"/>
                  </a:cubicBezTo>
                  <a:cubicBezTo>
                    <a:pt x="23565" y="243256"/>
                    <a:pt x="39004" y="176608"/>
                    <a:pt x="41063" y="167602"/>
                  </a:cubicBezTo>
                  <a:cubicBezTo>
                    <a:pt x="52728" y="168683"/>
                    <a:pt x="80862" y="174447"/>
                    <a:pt x="80862" y="198224"/>
                  </a:cubicBezTo>
                  <a:cubicBezTo>
                    <a:pt x="80862" y="200746"/>
                    <a:pt x="80862" y="202187"/>
                    <a:pt x="79833" y="205789"/>
                  </a:cubicBezTo>
                  <a:cubicBezTo>
                    <a:pt x="79147" y="210112"/>
                    <a:pt x="78461" y="214435"/>
                    <a:pt x="78461" y="218398"/>
                  </a:cubicBezTo>
                  <a:cubicBezTo>
                    <a:pt x="78461" y="239653"/>
                    <a:pt x="92184" y="254063"/>
                    <a:pt x="110026" y="254063"/>
                  </a:cubicBezTo>
                  <a:cubicBezTo>
                    <a:pt x="120319" y="254063"/>
                    <a:pt x="129582" y="248299"/>
                    <a:pt x="137131" y="234970"/>
                  </a:cubicBezTo>
                  <a:cubicBezTo>
                    <a:pt x="145708" y="219119"/>
                    <a:pt x="149482" y="199305"/>
                    <a:pt x="149482" y="198584"/>
                  </a:cubicBezTo>
                  <a:cubicBezTo>
                    <a:pt x="149482" y="194981"/>
                    <a:pt x="146394" y="194981"/>
                    <a:pt x="145365" y="194981"/>
                  </a:cubicBezTo>
                  <a:cubicBezTo>
                    <a:pt x="141934" y="194981"/>
                    <a:pt x="141591" y="196422"/>
                    <a:pt x="140562" y="201466"/>
                  </a:cubicBezTo>
                  <a:cubicBezTo>
                    <a:pt x="133700" y="227765"/>
                    <a:pt x="125808" y="246138"/>
                    <a:pt x="110712" y="246138"/>
                  </a:cubicBezTo>
                  <a:cubicBezTo>
                    <a:pt x="104193" y="246138"/>
                    <a:pt x="99733" y="242175"/>
                    <a:pt x="99733" y="229206"/>
                  </a:cubicBezTo>
                  <a:cubicBezTo>
                    <a:pt x="99733" y="223081"/>
                    <a:pt x="101105" y="214795"/>
                    <a:pt x="102477" y="209031"/>
                  </a:cubicBezTo>
                  <a:cubicBezTo>
                    <a:pt x="103850" y="202907"/>
                    <a:pt x="103850" y="201466"/>
                    <a:pt x="103850" y="197863"/>
                  </a:cubicBezTo>
                  <a:cubicBezTo>
                    <a:pt x="103850" y="174447"/>
                    <a:pt x="82235" y="164000"/>
                    <a:pt x="53071" y="160037"/>
                  </a:cubicBezTo>
                  <a:cubicBezTo>
                    <a:pt x="63707" y="153552"/>
                    <a:pt x="74686" y="142024"/>
                    <a:pt x="82578" y="133378"/>
                  </a:cubicBezTo>
                  <a:cubicBezTo>
                    <a:pt x="99046" y="114284"/>
                    <a:pt x="114829" y="98793"/>
                    <a:pt x="131641" y="98793"/>
                  </a:cubicBezTo>
                  <a:cubicBezTo>
                    <a:pt x="133700" y="98793"/>
                    <a:pt x="134043" y="98793"/>
                    <a:pt x="134729" y="99154"/>
                  </a:cubicBezTo>
                  <a:cubicBezTo>
                    <a:pt x="138846" y="99874"/>
                    <a:pt x="139189" y="99874"/>
                    <a:pt x="141934" y="102036"/>
                  </a:cubicBezTo>
                  <a:cubicBezTo>
                    <a:pt x="142620" y="102396"/>
                    <a:pt x="142620" y="102756"/>
                    <a:pt x="143306" y="103477"/>
                  </a:cubicBezTo>
                  <a:cubicBezTo>
                    <a:pt x="126838" y="104558"/>
                    <a:pt x="123750" y="118607"/>
                    <a:pt x="123750" y="122931"/>
                  </a:cubicBezTo>
                  <a:cubicBezTo>
                    <a:pt x="123750" y="128695"/>
                    <a:pt x="127524" y="135539"/>
                    <a:pt x="136787" y="135539"/>
                  </a:cubicBezTo>
                  <a:cubicBezTo>
                    <a:pt x="145708" y="135539"/>
                    <a:pt x="155658" y="127614"/>
                    <a:pt x="155658" y="113564"/>
                  </a:cubicBezTo>
                  <a:cubicBezTo>
                    <a:pt x="155658" y="102756"/>
                    <a:pt x="147767" y="90868"/>
                    <a:pt x="132327" y="90868"/>
                  </a:cubicBezTo>
                  <a:cubicBezTo>
                    <a:pt x="122720" y="90868"/>
                    <a:pt x="106938" y="93750"/>
                    <a:pt x="82235" y="122570"/>
                  </a:cubicBezTo>
                  <a:cubicBezTo>
                    <a:pt x="70569" y="136260"/>
                    <a:pt x="57188" y="150670"/>
                    <a:pt x="44151" y="156074"/>
                  </a:cubicBezTo>
                  <a:lnTo>
                    <a:pt x="79833" y="4047"/>
                  </a:lnTo>
                  <a:close/>
                </a:path>
              </a:pathLst>
            </a:custGeom>
            <a:solidFill>
              <a:srgbClr val="000000"/>
            </a:solidFill>
            <a:ln w="34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0" name="Forme libre 389">
              <a:extLst>
                <a:ext uri="{FF2B5EF4-FFF2-40B4-BE49-F238E27FC236}">
                  <a16:creationId xmlns:a16="http://schemas.microsoft.com/office/drawing/2014/main" id="{CBC39377-411C-6F7E-1ED3-64A9EA048EAF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5709537" y="8802370"/>
              <a:ext cx="207232" cy="246053"/>
            </a:xfrm>
            <a:custGeom>
              <a:avLst/>
              <a:gdLst>
                <a:gd name="connsiteX0" fmla="*/ 115178 w 207232"/>
                <a:gd name="connsiteY0" fmla="*/ 28184 h 246053"/>
                <a:gd name="connsiteX1" fmla="*/ 151546 w 207232"/>
                <a:gd name="connsiteY1" fmla="*/ 11252 h 246053"/>
                <a:gd name="connsiteX2" fmla="*/ 164584 w 207232"/>
                <a:gd name="connsiteY2" fmla="*/ 4407 h 246053"/>
                <a:gd name="connsiteX3" fmla="*/ 159094 w 207232"/>
                <a:gd name="connsiteY3" fmla="*/ 84 h 246053"/>
                <a:gd name="connsiteX4" fmla="*/ 108316 w 207232"/>
                <a:gd name="connsiteY4" fmla="*/ 1165 h 246053"/>
                <a:gd name="connsiteX5" fmla="*/ 62683 w 207232"/>
                <a:gd name="connsiteY5" fmla="*/ 84 h 246053"/>
                <a:gd name="connsiteX6" fmla="*/ 56165 w 207232"/>
                <a:gd name="connsiteY6" fmla="*/ 7289 h 246053"/>
                <a:gd name="connsiteX7" fmla="*/ 65771 w 207232"/>
                <a:gd name="connsiteY7" fmla="*/ 11252 h 246053"/>
                <a:gd name="connsiteX8" fmla="*/ 78809 w 207232"/>
                <a:gd name="connsiteY8" fmla="*/ 11972 h 246053"/>
                <a:gd name="connsiteX9" fmla="*/ 88073 w 207232"/>
                <a:gd name="connsiteY9" fmla="*/ 17736 h 246053"/>
                <a:gd name="connsiteX10" fmla="*/ 86700 w 207232"/>
                <a:gd name="connsiteY10" fmla="*/ 24581 h 246053"/>
                <a:gd name="connsiteX11" fmla="*/ 40725 w 207232"/>
                <a:gd name="connsiteY11" fmla="*/ 218038 h 246053"/>
                <a:gd name="connsiteX12" fmla="*/ 9503 w 207232"/>
                <a:gd name="connsiteY12" fmla="*/ 234970 h 246053"/>
                <a:gd name="connsiteX13" fmla="*/ 239 w 207232"/>
                <a:gd name="connsiteY13" fmla="*/ 242175 h 246053"/>
                <a:gd name="connsiteX14" fmla="*/ 9503 w 207232"/>
                <a:gd name="connsiteY14" fmla="*/ 246138 h 246053"/>
                <a:gd name="connsiteX15" fmla="*/ 168358 w 207232"/>
                <a:gd name="connsiteY15" fmla="*/ 246138 h 246053"/>
                <a:gd name="connsiteX16" fmla="*/ 178994 w 207232"/>
                <a:gd name="connsiteY16" fmla="*/ 240013 h 246053"/>
                <a:gd name="connsiteX17" fmla="*/ 206099 w 207232"/>
                <a:gd name="connsiteY17" fmla="*/ 162198 h 246053"/>
                <a:gd name="connsiteX18" fmla="*/ 207471 w 207232"/>
                <a:gd name="connsiteY18" fmla="*/ 157155 h 246053"/>
                <a:gd name="connsiteX19" fmla="*/ 203354 w 207232"/>
                <a:gd name="connsiteY19" fmla="*/ 153192 h 246053"/>
                <a:gd name="connsiteX20" fmla="*/ 197522 w 207232"/>
                <a:gd name="connsiteY20" fmla="*/ 160757 h 246053"/>
                <a:gd name="connsiteX21" fmla="*/ 111404 w 207232"/>
                <a:gd name="connsiteY21" fmla="*/ 234970 h 246053"/>
                <a:gd name="connsiteX22" fmla="*/ 79152 w 207232"/>
                <a:gd name="connsiteY22" fmla="*/ 234970 h 246053"/>
                <a:gd name="connsiteX23" fmla="*/ 71604 w 207232"/>
                <a:gd name="connsiteY23" fmla="*/ 234609 h 246053"/>
                <a:gd name="connsiteX24" fmla="*/ 67144 w 207232"/>
                <a:gd name="connsiteY24" fmla="*/ 231007 h 246053"/>
                <a:gd name="connsiteX25" fmla="*/ 68859 w 207232"/>
                <a:gd name="connsiteY25" fmla="*/ 222721 h 246053"/>
                <a:gd name="connsiteX26" fmla="*/ 115178 w 207232"/>
                <a:gd name="connsiteY26" fmla="*/ 28184 h 24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7232" h="246053">
                  <a:moveTo>
                    <a:pt x="115178" y="28184"/>
                  </a:moveTo>
                  <a:cubicBezTo>
                    <a:pt x="118266" y="15214"/>
                    <a:pt x="119295" y="11252"/>
                    <a:pt x="151546" y="11252"/>
                  </a:cubicBezTo>
                  <a:cubicBezTo>
                    <a:pt x="161839" y="11252"/>
                    <a:pt x="164584" y="11252"/>
                    <a:pt x="164584" y="4407"/>
                  </a:cubicBezTo>
                  <a:cubicBezTo>
                    <a:pt x="164584" y="84"/>
                    <a:pt x="160810" y="84"/>
                    <a:pt x="159094" y="84"/>
                  </a:cubicBezTo>
                  <a:cubicBezTo>
                    <a:pt x="147772" y="84"/>
                    <a:pt x="119638" y="1165"/>
                    <a:pt x="108316" y="1165"/>
                  </a:cubicBezTo>
                  <a:cubicBezTo>
                    <a:pt x="98023" y="1165"/>
                    <a:pt x="72976" y="84"/>
                    <a:pt x="62683" y="84"/>
                  </a:cubicBezTo>
                  <a:cubicBezTo>
                    <a:pt x="60282" y="84"/>
                    <a:pt x="56165" y="84"/>
                    <a:pt x="56165" y="7289"/>
                  </a:cubicBezTo>
                  <a:cubicBezTo>
                    <a:pt x="56165" y="11252"/>
                    <a:pt x="59252" y="11252"/>
                    <a:pt x="65771" y="11252"/>
                  </a:cubicBezTo>
                  <a:cubicBezTo>
                    <a:pt x="66458" y="11252"/>
                    <a:pt x="72976" y="11252"/>
                    <a:pt x="78809" y="11972"/>
                  </a:cubicBezTo>
                  <a:cubicBezTo>
                    <a:pt x="84985" y="12693"/>
                    <a:pt x="88073" y="13053"/>
                    <a:pt x="88073" y="17736"/>
                  </a:cubicBezTo>
                  <a:cubicBezTo>
                    <a:pt x="88073" y="19177"/>
                    <a:pt x="87730" y="20258"/>
                    <a:pt x="86700" y="24581"/>
                  </a:cubicBezTo>
                  <a:lnTo>
                    <a:pt x="40725" y="218038"/>
                  </a:lnTo>
                  <a:cubicBezTo>
                    <a:pt x="37294" y="232088"/>
                    <a:pt x="36608" y="234970"/>
                    <a:pt x="9503" y="234970"/>
                  </a:cubicBezTo>
                  <a:cubicBezTo>
                    <a:pt x="3670" y="234970"/>
                    <a:pt x="239" y="234970"/>
                    <a:pt x="239" y="242175"/>
                  </a:cubicBezTo>
                  <a:cubicBezTo>
                    <a:pt x="239" y="246138"/>
                    <a:pt x="3327" y="246138"/>
                    <a:pt x="9503" y="246138"/>
                  </a:cubicBezTo>
                  <a:lnTo>
                    <a:pt x="168358" y="246138"/>
                  </a:lnTo>
                  <a:cubicBezTo>
                    <a:pt x="176592" y="246138"/>
                    <a:pt x="176936" y="246138"/>
                    <a:pt x="178994" y="240013"/>
                  </a:cubicBezTo>
                  <a:lnTo>
                    <a:pt x="206099" y="162198"/>
                  </a:lnTo>
                  <a:cubicBezTo>
                    <a:pt x="207471" y="158236"/>
                    <a:pt x="207471" y="157515"/>
                    <a:pt x="207471" y="157155"/>
                  </a:cubicBezTo>
                  <a:cubicBezTo>
                    <a:pt x="207471" y="155714"/>
                    <a:pt x="206442" y="153192"/>
                    <a:pt x="203354" y="153192"/>
                  </a:cubicBezTo>
                  <a:cubicBezTo>
                    <a:pt x="200266" y="153192"/>
                    <a:pt x="199923" y="154993"/>
                    <a:pt x="197522" y="160757"/>
                  </a:cubicBezTo>
                  <a:cubicBezTo>
                    <a:pt x="185856" y="193901"/>
                    <a:pt x="170760" y="234970"/>
                    <a:pt x="111404" y="234970"/>
                  </a:cubicBezTo>
                  <a:lnTo>
                    <a:pt x="79152" y="234970"/>
                  </a:lnTo>
                  <a:cubicBezTo>
                    <a:pt x="74349" y="234970"/>
                    <a:pt x="73663" y="234970"/>
                    <a:pt x="71604" y="234609"/>
                  </a:cubicBezTo>
                  <a:cubicBezTo>
                    <a:pt x="68173" y="234249"/>
                    <a:pt x="67144" y="233889"/>
                    <a:pt x="67144" y="231007"/>
                  </a:cubicBezTo>
                  <a:cubicBezTo>
                    <a:pt x="67144" y="229926"/>
                    <a:pt x="67144" y="229206"/>
                    <a:pt x="68859" y="222721"/>
                  </a:cubicBezTo>
                  <a:lnTo>
                    <a:pt x="115178" y="28184"/>
                  </a:lnTo>
                  <a:close/>
                </a:path>
              </a:pathLst>
            </a:custGeom>
            <a:solidFill>
              <a:srgbClr val="000000"/>
            </a:solidFill>
            <a:ln w="34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1" name="Forme libre 390">
              <a:extLst>
                <a:ext uri="{FF2B5EF4-FFF2-40B4-BE49-F238E27FC236}">
                  <a16:creationId xmlns:a16="http://schemas.microsoft.com/office/drawing/2014/main" id="{A173B685-74E9-A05C-D25E-9A424919488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5989011" y="8547328"/>
              <a:ext cx="171206" cy="327831"/>
            </a:xfrm>
            <a:custGeom>
              <a:avLst/>
              <a:gdLst>
                <a:gd name="connsiteX0" fmla="*/ 107981 w 171206"/>
                <a:gd name="connsiteY0" fmla="*/ 109955 h 327831"/>
                <a:gd name="connsiteX1" fmla="*/ 137487 w 171206"/>
                <a:gd name="connsiteY1" fmla="*/ 109955 h 327831"/>
                <a:gd name="connsiteX2" fmla="*/ 147780 w 171206"/>
                <a:gd name="connsiteY2" fmla="*/ 102749 h 327831"/>
                <a:gd name="connsiteX3" fmla="*/ 138516 w 171206"/>
                <a:gd name="connsiteY3" fmla="*/ 98787 h 327831"/>
                <a:gd name="connsiteX4" fmla="*/ 110039 w 171206"/>
                <a:gd name="connsiteY4" fmla="*/ 98787 h 327831"/>
                <a:gd name="connsiteX5" fmla="*/ 117244 w 171206"/>
                <a:gd name="connsiteY5" fmla="*/ 57718 h 327831"/>
                <a:gd name="connsiteX6" fmla="*/ 125479 w 171206"/>
                <a:gd name="connsiteY6" fmla="*/ 20251 h 327831"/>
                <a:gd name="connsiteX7" fmla="*/ 141604 w 171206"/>
                <a:gd name="connsiteY7" fmla="*/ 8003 h 327831"/>
                <a:gd name="connsiteX8" fmla="*/ 158416 w 171206"/>
                <a:gd name="connsiteY8" fmla="*/ 14487 h 327831"/>
                <a:gd name="connsiteX9" fmla="*/ 139889 w 171206"/>
                <a:gd name="connsiteY9" fmla="*/ 33941 h 327831"/>
                <a:gd name="connsiteX10" fmla="*/ 152583 w 171206"/>
                <a:gd name="connsiteY10" fmla="*/ 46550 h 327831"/>
                <a:gd name="connsiteX11" fmla="*/ 171454 w 171206"/>
                <a:gd name="connsiteY11" fmla="*/ 24934 h 327831"/>
                <a:gd name="connsiteX12" fmla="*/ 141604 w 171206"/>
                <a:gd name="connsiteY12" fmla="*/ 77 h 327831"/>
                <a:gd name="connsiteX13" fmla="*/ 98031 w 171206"/>
                <a:gd name="connsiteY13" fmla="*/ 42227 h 327831"/>
                <a:gd name="connsiteX14" fmla="*/ 86708 w 171206"/>
                <a:gd name="connsiteY14" fmla="*/ 98787 h 327831"/>
                <a:gd name="connsiteX15" fmla="*/ 63034 w 171206"/>
                <a:gd name="connsiteY15" fmla="*/ 98787 h 327831"/>
                <a:gd name="connsiteX16" fmla="*/ 52742 w 171206"/>
                <a:gd name="connsiteY16" fmla="*/ 105631 h 327831"/>
                <a:gd name="connsiteX17" fmla="*/ 62348 w 171206"/>
                <a:gd name="connsiteY17" fmla="*/ 109955 h 327831"/>
                <a:gd name="connsiteX18" fmla="*/ 84993 w 171206"/>
                <a:gd name="connsiteY18" fmla="*/ 109955 h 327831"/>
                <a:gd name="connsiteX19" fmla="*/ 59260 w 171206"/>
                <a:gd name="connsiteY19" fmla="*/ 252255 h 327831"/>
                <a:gd name="connsiteX20" fmla="*/ 29411 w 171206"/>
                <a:gd name="connsiteY20" fmla="*/ 319983 h 327831"/>
                <a:gd name="connsiteX21" fmla="*/ 12942 w 171206"/>
                <a:gd name="connsiteY21" fmla="*/ 313498 h 327831"/>
                <a:gd name="connsiteX22" fmla="*/ 31812 w 171206"/>
                <a:gd name="connsiteY22" fmla="*/ 294045 h 327831"/>
                <a:gd name="connsiteX23" fmla="*/ 19118 w 171206"/>
                <a:gd name="connsiteY23" fmla="*/ 281436 h 327831"/>
                <a:gd name="connsiteX24" fmla="*/ 247 w 171206"/>
                <a:gd name="connsiteY24" fmla="*/ 303051 h 327831"/>
                <a:gd name="connsiteX25" fmla="*/ 29411 w 171206"/>
                <a:gd name="connsiteY25" fmla="*/ 327909 h 327831"/>
                <a:gd name="connsiteX26" fmla="*/ 68181 w 171206"/>
                <a:gd name="connsiteY26" fmla="*/ 292964 h 327831"/>
                <a:gd name="connsiteX27" fmla="*/ 87395 w 171206"/>
                <a:gd name="connsiteY27" fmla="*/ 224155 h 327831"/>
                <a:gd name="connsiteX28" fmla="*/ 107981 w 171206"/>
                <a:gd name="connsiteY28" fmla="*/ 109955 h 32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1206" h="327831">
                  <a:moveTo>
                    <a:pt x="107981" y="109955"/>
                  </a:moveTo>
                  <a:lnTo>
                    <a:pt x="137487" y="109955"/>
                  </a:lnTo>
                  <a:cubicBezTo>
                    <a:pt x="144349" y="109955"/>
                    <a:pt x="147780" y="109955"/>
                    <a:pt x="147780" y="102749"/>
                  </a:cubicBezTo>
                  <a:cubicBezTo>
                    <a:pt x="147780" y="98787"/>
                    <a:pt x="144349" y="98787"/>
                    <a:pt x="138516" y="98787"/>
                  </a:cubicBezTo>
                  <a:lnTo>
                    <a:pt x="110039" y="98787"/>
                  </a:lnTo>
                  <a:lnTo>
                    <a:pt x="117244" y="57718"/>
                  </a:lnTo>
                  <a:cubicBezTo>
                    <a:pt x="118617" y="50152"/>
                    <a:pt x="123420" y="24574"/>
                    <a:pt x="125479" y="20251"/>
                  </a:cubicBezTo>
                  <a:cubicBezTo>
                    <a:pt x="128566" y="13406"/>
                    <a:pt x="134399" y="8003"/>
                    <a:pt x="141604" y="8003"/>
                  </a:cubicBezTo>
                  <a:cubicBezTo>
                    <a:pt x="142977" y="8003"/>
                    <a:pt x="151897" y="8003"/>
                    <a:pt x="158416" y="14487"/>
                  </a:cubicBezTo>
                  <a:cubicBezTo>
                    <a:pt x="143320" y="15928"/>
                    <a:pt x="139889" y="28537"/>
                    <a:pt x="139889" y="33941"/>
                  </a:cubicBezTo>
                  <a:cubicBezTo>
                    <a:pt x="139889" y="42227"/>
                    <a:pt x="146065" y="46550"/>
                    <a:pt x="152583" y="46550"/>
                  </a:cubicBezTo>
                  <a:cubicBezTo>
                    <a:pt x="161504" y="46550"/>
                    <a:pt x="171454" y="38624"/>
                    <a:pt x="171454" y="24934"/>
                  </a:cubicBezTo>
                  <a:cubicBezTo>
                    <a:pt x="171454" y="8363"/>
                    <a:pt x="155671" y="77"/>
                    <a:pt x="141604" y="77"/>
                  </a:cubicBezTo>
                  <a:cubicBezTo>
                    <a:pt x="129939" y="77"/>
                    <a:pt x="108324" y="6561"/>
                    <a:pt x="98031" y="42227"/>
                  </a:cubicBezTo>
                  <a:cubicBezTo>
                    <a:pt x="95972" y="49792"/>
                    <a:pt x="94943" y="53395"/>
                    <a:pt x="86708" y="98787"/>
                  </a:cubicBezTo>
                  <a:lnTo>
                    <a:pt x="63034" y="98787"/>
                  </a:lnTo>
                  <a:cubicBezTo>
                    <a:pt x="56516" y="98787"/>
                    <a:pt x="52742" y="98787"/>
                    <a:pt x="52742" y="105631"/>
                  </a:cubicBezTo>
                  <a:cubicBezTo>
                    <a:pt x="52742" y="109955"/>
                    <a:pt x="55829" y="109955"/>
                    <a:pt x="62348" y="109955"/>
                  </a:cubicBezTo>
                  <a:lnTo>
                    <a:pt x="84993" y="109955"/>
                  </a:lnTo>
                  <a:lnTo>
                    <a:pt x="59260" y="252255"/>
                  </a:lnTo>
                  <a:cubicBezTo>
                    <a:pt x="53085" y="287200"/>
                    <a:pt x="47252" y="319983"/>
                    <a:pt x="29411" y="319983"/>
                  </a:cubicBezTo>
                  <a:cubicBezTo>
                    <a:pt x="28038" y="319983"/>
                    <a:pt x="19461" y="319983"/>
                    <a:pt x="12942" y="313498"/>
                  </a:cubicBezTo>
                  <a:cubicBezTo>
                    <a:pt x="28725" y="312418"/>
                    <a:pt x="31812" y="299448"/>
                    <a:pt x="31812" y="294045"/>
                  </a:cubicBezTo>
                  <a:cubicBezTo>
                    <a:pt x="31812" y="285759"/>
                    <a:pt x="25637" y="281436"/>
                    <a:pt x="19118" y="281436"/>
                  </a:cubicBezTo>
                  <a:cubicBezTo>
                    <a:pt x="10197" y="281436"/>
                    <a:pt x="247" y="289361"/>
                    <a:pt x="247" y="303051"/>
                  </a:cubicBezTo>
                  <a:cubicBezTo>
                    <a:pt x="247" y="319262"/>
                    <a:pt x="15344" y="327909"/>
                    <a:pt x="29411" y="327909"/>
                  </a:cubicBezTo>
                  <a:cubicBezTo>
                    <a:pt x="48281" y="327909"/>
                    <a:pt x="62005" y="306654"/>
                    <a:pt x="68181" y="292964"/>
                  </a:cubicBezTo>
                  <a:cubicBezTo>
                    <a:pt x="79160" y="270268"/>
                    <a:pt x="87051" y="226677"/>
                    <a:pt x="87395" y="224155"/>
                  </a:cubicBezTo>
                  <a:lnTo>
                    <a:pt x="107981" y="109955"/>
                  </a:lnTo>
                  <a:close/>
                </a:path>
              </a:pathLst>
            </a:custGeom>
            <a:solidFill>
              <a:srgbClr val="000000"/>
            </a:solidFill>
            <a:ln w="34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 descr="\documentclass{article}&#10;\usepackage{amsmath}&#10;\usepackage{xcolor}&#10;&#10;\def\Re{\mathop{\rm Re}\nolimits}&#10;\def\ln{\mathop{\rm ln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\newcommand{\Bi}{\text{Bi}}&#10; \begin{xalignat*}{2}&#10;   f &amp;= 1 &amp;&amp; \text{pour une ailette longue} \\&#10;     &amp;&amp;&amp; \text{(OK si $k L &gt; 2 \ln 10 \simeq 4.6$ )} \\&#10;    f &amp;= \tanh k L &amp;&amp; \text{pour une ailette adiabatique} \\&#10;    f &amp;= \frac{ \tanh k L + \Bi }{ 1 + \Bi \tanh k L } &amp;&amp; \text{pour une&#10;      extrémité convective} \quad \left(\Bi = \frac{h_L}{k\lambda} \right) &#10;  \end{xalignat*}&#10;&#10;\end{document}&#10;" title="IguanaTex Vector Display">
            <a:extLst>
              <a:ext uri="{FF2B5EF4-FFF2-40B4-BE49-F238E27FC236}">
                <a16:creationId xmlns:a16="http://schemas.microsoft.com/office/drawing/2014/main" id="{3CA4D35C-9E22-D8C0-F217-B990077FEB50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320077" y="5965278"/>
            <a:ext cx="5978411" cy="1402177"/>
            <a:chOff x="2114922" y="7612837"/>
            <a:chExt cx="6525861" cy="1530576"/>
          </a:xfrm>
        </p:grpSpPr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83F7CACF-6F8B-839D-5877-146644690BE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114922" y="7612837"/>
              <a:ext cx="108849" cy="202917"/>
            </a:xfrm>
            <a:custGeom>
              <a:avLst/>
              <a:gdLst>
                <a:gd name="connsiteX0" fmla="*/ 68578 w 108849"/>
                <a:gd name="connsiteY0" fmla="*/ 68095 h 202917"/>
                <a:gd name="connsiteX1" fmla="*/ 87338 w 108849"/>
                <a:gd name="connsiteY1" fmla="*/ 68095 h 202917"/>
                <a:gd name="connsiteX2" fmla="*/ 93882 w 108849"/>
                <a:gd name="connsiteY2" fmla="*/ 63636 h 202917"/>
                <a:gd name="connsiteX3" fmla="*/ 87992 w 108849"/>
                <a:gd name="connsiteY3" fmla="*/ 61183 h 202917"/>
                <a:gd name="connsiteX4" fmla="*/ 69887 w 108849"/>
                <a:gd name="connsiteY4" fmla="*/ 61183 h 202917"/>
                <a:gd name="connsiteX5" fmla="*/ 74468 w 108849"/>
                <a:gd name="connsiteY5" fmla="*/ 35762 h 202917"/>
                <a:gd name="connsiteX6" fmla="*/ 79703 w 108849"/>
                <a:gd name="connsiteY6" fmla="*/ 12572 h 202917"/>
                <a:gd name="connsiteX7" fmla="*/ 89955 w 108849"/>
                <a:gd name="connsiteY7" fmla="*/ 4990 h 202917"/>
                <a:gd name="connsiteX8" fmla="*/ 100644 w 108849"/>
                <a:gd name="connsiteY8" fmla="*/ 9004 h 202917"/>
                <a:gd name="connsiteX9" fmla="*/ 88864 w 108849"/>
                <a:gd name="connsiteY9" fmla="*/ 21045 h 202917"/>
                <a:gd name="connsiteX10" fmla="*/ 96935 w 108849"/>
                <a:gd name="connsiteY10" fmla="*/ 28850 h 202917"/>
                <a:gd name="connsiteX11" fmla="*/ 108933 w 108849"/>
                <a:gd name="connsiteY11" fmla="*/ 15471 h 202917"/>
                <a:gd name="connsiteX12" fmla="*/ 89955 w 108849"/>
                <a:gd name="connsiteY12" fmla="*/ 85 h 202917"/>
                <a:gd name="connsiteX13" fmla="*/ 62252 w 108849"/>
                <a:gd name="connsiteY13" fmla="*/ 26174 h 202917"/>
                <a:gd name="connsiteX14" fmla="*/ 55053 w 108849"/>
                <a:gd name="connsiteY14" fmla="*/ 61183 h 202917"/>
                <a:gd name="connsiteX15" fmla="*/ 40002 w 108849"/>
                <a:gd name="connsiteY15" fmla="*/ 61183 h 202917"/>
                <a:gd name="connsiteX16" fmla="*/ 33458 w 108849"/>
                <a:gd name="connsiteY16" fmla="*/ 65420 h 202917"/>
                <a:gd name="connsiteX17" fmla="*/ 39566 w 108849"/>
                <a:gd name="connsiteY17" fmla="*/ 68095 h 202917"/>
                <a:gd name="connsiteX18" fmla="*/ 53963 w 108849"/>
                <a:gd name="connsiteY18" fmla="*/ 68095 h 202917"/>
                <a:gd name="connsiteX19" fmla="*/ 37603 w 108849"/>
                <a:gd name="connsiteY19" fmla="*/ 156175 h 202917"/>
                <a:gd name="connsiteX20" fmla="*/ 18625 w 108849"/>
                <a:gd name="connsiteY20" fmla="*/ 198096 h 202917"/>
                <a:gd name="connsiteX21" fmla="*/ 8154 w 108849"/>
                <a:gd name="connsiteY21" fmla="*/ 194083 h 202917"/>
                <a:gd name="connsiteX22" fmla="*/ 20152 w 108849"/>
                <a:gd name="connsiteY22" fmla="*/ 182041 h 202917"/>
                <a:gd name="connsiteX23" fmla="*/ 12081 w 108849"/>
                <a:gd name="connsiteY23" fmla="*/ 174237 h 202917"/>
                <a:gd name="connsiteX24" fmla="*/ 83 w 108849"/>
                <a:gd name="connsiteY24" fmla="*/ 187616 h 202917"/>
                <a:gd name="connsiteX25" fmla="*/ 18625 w 108849"/>
                <a:gd name="connsiteY25" fmla="*/ 203002 h 202917"/>
                <a:gd name="connsiteX26" fmla="*/ 43274 w 108849"/>
                <a:gd name="connsiteY26" fmla="*/ 181372 h 202917"/>
                <a:gd name="connsiteX27" fmla="*/ 55490 w 108849"/>
                <a:gd name="connsiteY27" fmla="*/ 138782 h 202917"/>
                <a:gd name="connsiteX28" fmla="*/ 68578 w 108849"/>
                <a:gd name="connsiteY28" fmla="*/ 68095 h 20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849" h="202917">
                  <a:moveTo>
                    <a:pt x="68578" y="68095"/>
                  </a:moveTo>
                  <a:lnTo>
                    <a:pt x="87338" y="68095"/>
                  </a:lnTo>
                  <a:cubicBezTo>
                    <a:pt x="91700" y="68095"/>
                    <a:pt x="93882" y="68095"/>
                    <a:pt x="93882" y="63636"/>
                  </a:cubicBezTo>
                  <a:cubicBezTo>
                    <a:pt x="93882" y="61183"/>
                    <a:pt x="91700" y="61183"/>
                    <a:pt x="87992" y="61183"/>
                  </a:cubicBezTo>
                  <a:lnTo>
                    <a:pt x="69887" y="61183"/>
                  </a:lnTo>
                  <a:lnTo>
                    <a:pt x="74468" y="35762"/>
                  </a:lnTo>
                  <a:cubicBezTo>
                    <a:pt x="75340" y="31080"/>
                    <a:pt x="78394" y="15248"/>
                    <a:pt x="79703" y="12572"/>
                  </a:cubicBezTo>
                  <a:cubicBezTo>
                    <a:pt x="81666" y="8335"/>
                    <a:pt x="85374" y="4990"/>
                    <a:pt x="89955" y="4990"/>
                  </a:cubicBezTo>
                  <a:cubicBezTo>
                    <a:pt x="90828" y="4990"/>
                    <a:pt x="96499" y="4990"/>
                    <a:pt x="100644" y="9004"/>
                  </a:cubicBezTo>
                  <a:cubicBezTo>
                    <a:pt x="91046" y="9896"/>
                    <a:pt x="88864" y="17701"/>
                    <a:pt x="88864" y="21045"/>
                  </a:cubicBezTo>
                  <a:cubicBezTo>
                    <a:pt x="88864" y="26174"/>
                    <a:pt x="92791" y="28850"/>
                    <a:pt x="96935" y="28850"/>
                  </a:cubicBezTo>
                  <a:cubicBezTo>
                    <a:pt x="102607" y="28850"/>
                    <a:pt x="108933" y="23944"/>
                    <a:pt x="108933" y="15471"/>
                  </a:cubicBezTo>
                  <a:cubicBezTo>
                    <a:pt x="108933" y="5213"/>
                    <a:pt x="98899" y="85"/>
                    <a:pt x="89955" y="85"/>
                  </a:cubicBezTo>
                  <a:cubicBezTo>
                    <a:pt x="82539" y="85"/>
                    <a:pt x="68796" y="4098"/>
                    <a:pt x="62252" y="26174"/>
                  </a:cubicBezTo>
                  <a:cubicBezTo>
                    <a:pt x="60943" y="30857"/>
                    <a:pt x="60289" y="33087"/>
                    <a:pt x="55053" y="61183"/>
                  </a:cubicBezTo>
                  <a:lnTo>
                    <a:pt x="40002" y="61183"/>
                  </a:lnTo>
                  <a:cubicBezTo>
                    <a:pt x="35858" y="61183"/>
                    <a:pt x="33458" y="61183"/>
                    <a:pt x="33458" y="65420"/>
                  </a:cubicBezTo>
                  <a:cubicBezTo>
                    <a:pt x="33458" y="68095"/>
                    <a:pt x="35421" y="68095"/>
                    <a:pt x="39566" y="68095"/>
                  </a:cubicBezTo>
                  <a:lnTo>
                    <a:pt x="53963" y="68095"/>
                  </a:lnTo>
                  <a:lnTo>
                    <a:pt x="37603" y="156175"/>
                  </a:lnTo>
                  <a:cubicBezTo>
                    <a:pt x="33676" y="177805"/>
                    <a:pt x="29968" y="198096"/>
                    <a:pt x="18625" y="198096"/>
                  </a:cubicBezTo>
                  <a:cubicBezTo>
                    <a:pt x="17752" y="198096"/>
                    <a:pt x="12299" y="198096"/>
                    <a:pt x="8154" y="194083"/>
                  </a:cubicBezTo>
                  <a:cubicBezTo>
                    <a:pt x="18189" y="193414"/>
                    <a:pt x="20152" y="185386"/>
                    <a:pt x="20152" y="182041"/>
                  </a:cubicBezTo>
                  <a:cubicBezTo>
                    <a:pt x="20152" y="176913"/>
                    <a:pt x="16225" y="174237"/>
                    <a:pt x="12081" y="174237"/>
                  </a:cubicBezTo>
                  <a:cubicBezTo>
                    <a:pt x="6409" y="174237"/>
                    <a:pt x="83" y="179143"/>
                    <a:pt x="83" y="187616"/>
                  </a:cubicBezTo>
                  <a:cubicBezTo>
                    <a:pt x="83" y="197650"/>
                    <a:pt x="9681" y="203002"/>
                    <a:pt x="18625" y="203002"/>
                  </a:cubicBezTo>
                  <a:cubicBezTo>
                    <a:pt x="30622" y="203002"/>
                    <a:pt x="39348" y="189846"/>
                    <a:pt x="43274" y="181372"/>
                  </a:cubicBezTo>
                  <a:cubicBezTo>
                    <a:pt x="50254" y="167324"/>
                    <a:pt x="55272" y="140343"/>
                    <a:pt x="55490" y="138782"/>
                  </a:cubicBezTo>
                  <a:lnTo>
                    <a:pt x="68578" y="68095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2FFC8B37-3FD0-EA4F-DB53-6B15927C413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306445" y="7688206"/>
              <a:ext cx="145060" cy="52178"/>
            </a:xfrm>
            <a:custGeom>
              <a:avLst/>
              <a:gdLst>
                <a:gd name="connsiteX0" fmla="*/ 137736 w 145060"/>
                <a:gd name="connsiteY0" fmla="*/ 9004 h 52178"/>
                <a:gd name="connsiteX1" fmla="*/ 145152 w 145060"/>
                <a:gd name="connsiteY1" fmla="*/ 4544 h 52178"/>
                <a:gd name="connsiteX2" fmla="*/ 137954 w 145060"/>
                <a:gd name="connsiteY2" fmla="*/ 85 h 52178"/>
                <a:gd name="connsiteX3" fmla="*/ 7290 w 145060"/>
                <a:gd name="connsiteY3" fmla="*/ 85 h 52178"/>
                <a:gd name="connsiteX4" fmla="*/ 92 w 145060"/>
                <a:gd name="connsiteY4" fmla="*/ 4544 h 52178"/>
                <a:gd name="connsiteX5" fmla="*/ 7509 w 145060"/>
                <a:gd name="connsiteY5" fmla="*/ 9004 h 52178"/>
                <a:gd name="connsiteX6" fmla="*/ 137736 w 145060"/>
                <a:gd name="connsiteY6" fmla="*/ 9004 h 52178"/>
                <a:gd name="connsiteX7" fmla="*/ 137954 w 145060"/>
                <a:gd name="connsiteY7" fmla="*/ 52263 h 52178"/>
                <a:gd name="connsiteX8" fmla="*/ 145152 w 145060"/>
                <a:gd name="connsiteY8" fmla="*/ 47804 h 52178"/>
                <a:gd name="connsiteX9" fmla="*/ 137736 w 145060"/>
                <a:gd name="connsiteY9" fmla="*/ 43344 h 52178"/>
                <a:gd name="connsiteX10" fmla="*/ 7509 w 145060"/>
                <a:gd name="connsiteY10" fmla="*/ 43344 h 52178"/>
                <a:gd name="connsiteX11" fmla="*/ 92 w 145060"/>
                <a:gd name="connsiteY11" fmla="*/ 47804 h 52178"/>
                <a:gd name="connsiteX12" fmla="*/ 7290 w 145060"/>
                <a:gd name="connsiteY12" fmla="*/ 52263 h 52178"/>
                <a:gd name="connsiteX13" fmla="*/ 137954 w 145060"/>
                <a:gd name="connsiteY13" fmla="*/ 52263 h 5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060" h="52178">
                  <a:moveTo>
                    <a:pt x="137736" y="9004"/>
                  </a:moveTo>
                  <a:cubicBezTo>
                    <a:pt x="141008" y="9004"/>
                    <a:pt x="145152" y="9004"/>
                    <a:pt x="145152" y="4544"/>
                  </a:cubicBezTo>
                  <a:cubicBezTo>
                    <a:pt x="145152" y="85"/>
                    <a:pt x="141008" y="85"/>
                    <a:pt x="137954" y="85"/>
                  </a:cubicBezTo>
                  <a:lnTo>
                    <a:pt x="7290" y="85"/>
                  </a:lnTo>
                  <a:cubicBezTo>
                    <a:pt x="4237" y="85"/>
                    <a:pt x="92" y="85"/>
                    <a:pt x="92" y="4544"/>
                  </a:cubicBezTo>
                  <a:cubicBezTo>
                    <a:pt x="92" y="9004"/>
                    <a:pt x="4237" y="9004"/>
                    <a:pt x="7509" y="9004"/>
                  </a:cubicBezTo>
                  <a:lnTo>
                    <a:pt x="137736" y="9004"/>
                  </a:lnTo>
                  <a:close/>
                  <a:moveTo>
                    <a:pt x="137954" y="52263"/>
                  </a:moveTo>
                  <a:cubicBezTo>
                    <a:pt x="141008" y="52263"/>
                    <a:pt x="145152" y="52263"/>
                    <a:pt x="145152" y="47804"/>
                  </a:cubicBezTo>
                  <a:cubicBezTo>
                    <a:pt x="145152" y="43344"/>
                    <a:pt x="141008" y="43344"/>
                    <a:pt x="137736" y="43344"/>
                  </a:cubicBezTo>
                  <a:lnTo>
                    <a:pt x="7509" y="43344"/>
                  </a:lnTo>
                  <a:cubicBezTo>
                    <a:pt x="4237" y="43344"/>
                    <a:pt x="92" y="43344"/>
                    <a:pt x="92" y="47804"/>
                  </a:cubicBezTo>
                  <a:cubicBezTo>
                    <a:pt x="92" y="52263"/>
                    <a:pt x="4237" y="52263"/>
                    <a:pt x="7290" y="52263"/>
                  </a:cubicBezTo>
                  <a:lnTo>
                    <a:pt x="137954" y="52263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49" name="Forme libre 648">
              <a:extLst>
                <a:ext uri="{FF2B5EF4-FFF2-40B4-BE49-F238E27FC236}">
                  <a16:creationId xmlns:a16="http://schemas.microsoft.com/office/drawing/2014/main" id="{789ECDF7-E6A1-D1F0-945A-BA10C93AC8F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543897" y="7621533"/>
              <a:ext cx="71984" cy="148508"/>
            </a:xfrm>
            <a:custGeom>
              <a:avLst/>
              <a:gdLst>
                <a:gd name="connsiteX0" fmla="*/ 44820 w 71984"/>
                <a:gd name="connsiteY0" fmla="*/ 5882 h 148508"/>
                <a:gd name="connsiteX1" fmla="*/ 39803 w 71984"/>
                <a:gd name="connsiteY1" fmla="*/ 85 h 148508"/>
                <a:gd name="connsiteX2" fmla="*/ 103 w 71984"/>
                <a:gd name="connsiteY2" fmla="*/ 14356 h 148508"/>
                <a:gd name="connsiteX3" fmla="*/ 103 w 71984"/>
                <a:gd name="connsiteY3" fmla="*/ 21268 h 148508"/>
                <a:gd name="connsiteX4" fmla="*/ 28678 w 71984"/>
                <a:gd name="connsiteY4" fmla="*/ 15471 h 148508"/>
                <a:gd name="connsiteX5" fmla="*/ 28678 w 71984"/>
                <a:gd name="connsiteY5" fmla="*/ 130978 h 148508"/>
                <a:gd name="connsiteX6" fmla="*/ 8392 w 71984"/>
                <a:gd name="connsiteY6" fmla="*/ 141681 h 148508"/>
                <a:gd name="connsiteX7" fmla="*/ 1411 w 71984"/>
                <a:gd name="connsiteY7" fmla="*/ 141681 h 148508"/>
                <a:gd name="connsiteX8" fmla="*/ 1411 w 71984"/>
                <a:gd name="connsiteY8" fmla="*/ 148593 h 148508"/>
                <a:gd name="connsiteX9" fmla="*/ 36749 w 71984"/>
                <a:gd name="connsiteY9" fmla="*/ 147925 h 148508"/>
                <a:gd name="connsiteX10" fmla="*/ 72087 w 71984"/>
                <a:gd name="connsiteY10" fmla="*/ 148593 h 148508"/>
                <a:gd name="connsiteX11" fmla="*/ 72087 w 71984"/>
                <a:gd name="connsiteY11" fmla="*/ 141681 h 148508"/>
                <a:gd name="connsiteX12" fmla="*/ 65107 w 71984"/>
                <a:gd name="connsiteY12" fmla="*/ 141681 h 148508"/>
                <a:gd name="connsiteX13" fmla="*/ 44820 w 71984"/>
                <a:gd name="connsiteY13" fmla="*/ 130978 h 148508"/>
                <a:gd name="connsiteX14" fmla="*/ 44820 w 71984"/>
                <a:gd name="connsiteY14" fmla="*/ 5882 h 14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984" h="148508">
                  <a:moveTo>
                    <a:pt x="44820" y="5882"/>
                  </a:moveTo>
                  <a:cubicBezTo>
                    <a:pt x="44820" y="531"/>
                    <a:pt x="44820" y="85"/>
                    <a:pt x="39803" y="85"/>
                  </a:cubicBezTo>
                  <a:cubicBezTo>
                    <a:pt x="26279" y="14356"/>
                    <a:pt x="7083" y="14356"/>
                    <a:pt x="103" y="14356"/>
                  </a:cubicBezTo>
                  <a:lnTo>
                    <a:pt x="103" y="21268"/>
                  </a:lnTo>
                  <a:cubicBezTo>
                    <a:pt x="4465" y="21268"/>
                    <a:pt x="17335" y="21268"/>
                    <a:pt x="28678" y="15471"/>
                  </a:cubicBezTo>
                  <a:lnTo>
                    <a:pt x="28678" y="130978"/>
                  </a:lnTo>
                  <a:cubicBezTo>
                    <a:pt x="28678" y="139005"/>
                    <a:pt x="28024" y="141681"/>
                    <a:pt x="8392" y="141681"/>
                  </a:cubicBezTo>
                  <a:lnTo>
                    <a:pt x="1411" y="141681"/>
                  </a:lnTo>
                  <a:lnTo>
                    <a:pt x="1411" y="148593"/>
                  </a:lnTo>
                  <a:cubicBezTo>
                    <a:pt x="9046" y="147925"/>
                    <a:pt x="28024" y="147925"/>
                    <a:pt x="36749" y="147925"/>
                  </a:cubicBezTo>
                  <a:cubicBezTo>
                    <a:pt x="45475" y="147925"/>
                    <a:pt x="64453" y="147925"/>
                    <a:pt x="72087" y="148593"/>
                  </a:cubicBezTo>
                  <a:lnTo>
                    <a:pt x="72087" y="141681"/>
                  </a:lnTo>
                  <a:lnTo>
                    <a:pt x="65107" y="141681"/>
                  </a:lnTo>
                  <a:cubicBezTo>
                    <a:pt x="45475" y="141681"/>
                    <a:pt x="44820" y="139228"/>
                    <a:pt x="44820" y="130978"/>
                  </a:cubicBezTo>
                  <a:lnTo>
                    <a:pt x="44820" y="5882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81C98C91-846F-E2D3-4880-5F87F6918A1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422911" y="7671482"/>
              <a:ext cx="107540" cy="141819"/>
            </a:xfrm>
            <a:custGeom>
              <a:avLst/>
              <a:gdLst>
                <a:gd name="connsiteX0" fmla="*/ 31600 w 107540"/>
                <a:gd name="connsiteY0" fmla="*/ 14802 h 141819"/>
                <a:gd name="connsiteX1" fmla="*/ 31600 w 107540"/>
                <a:gd name="connsiteY1" fmla="*/ 85 h 141819"/>
                <a:gd name="connsiteX2" fmla="*/ 189 w 107540"/>
                <a:gd name="connsiteY2" fmla="*/ 2538 h 141819"/>
                <a:gd name="connsiteX3" fmla="*/ 189 w 107540"/>
                <a:gd name="connsiteY3" fmla="*/ 9450 h 141819"/>
                <a:gd name="connsiteX4" fmla="*/ 17204 w 107540"/>
                <a:gd name="connsiteY4" fmla="*/ 20599 h 141819"/>
                <a:gd name="connsiteX5" fmla="*/ 17204 w 107540"/>
                <a:gd name="connsiteY5" fmla="*/ 124957 h 141819"/>
                <a:gd name="connsiteX6" fmla="*/ 189 w 107540"/>
                <a:gd name="connsiteY6" fmla="*/ 134991 h 141819"/>
                <a:gd name="connsiteX7" fmla="*/ 189 w 107540"/>
                <a:gd name="connsiteY7" fmla="*/ 141904 h 141819"/>
                <a:gd name="connsiteX8" fmla="*/ 24620 w 107540"/>
                <a:gd name="connsiteY8" fmla="*/ 141235 h 141819"/>
                <a:gd name="connsiteX9" fmla="*/ 49269 w 107540"/>
                <a:gd name="connsiteY9" fmla="*/ 141904 h 141819"/>
                <a:gd name="connsiteX10" fmla="*/ 49269 w 107540"/>
                <a:gd name="connsiteY10" fmla="*/ 134991 h 141819"/>
                <a:gd name="connsiteX11" fmla="*/ 32255 w 107540"/>
                <a:gd name="connsiteY11" fmla="*/ 124957 h 141819"/>
                <a:gd name="connsiteX12" fmla="*/ 32255 w 107540"/>
                <a:gd name="connsiteY12" fmla="*/ 87495 h 141819"/>
                <a:gd name="connsiteX13" fmla="*/ 32255 w 107540"/>
                <a:gd name="connsiteY13" fmla="*/ 85488 h 141819"/>
                <a:gd name="connsiteX14" fmla="*/ 59086 w 107540"/>
                <a:gd name="connsiteY14" fmla="*/ 101097 h 141819"/>
                <a:gd name="connsiteX15" fmla="*/ 107730 w 107540"/>
                <a:gd name="connsiteY15" fmla="*/ 50480 h 141819"/>
                <a:gd name="connsiteX16" fmla="*/ 62139 w 107540"/>
                <a:gd name="connsiteY16" fmla="*/ 85 h 141819"/>
                <a:gd name="connsiteX17" fmla="*/ 31600 w 107540"/>
                <a:gd name="connsiteY17" fmla="*/ 14802 h 141819"/>
                <a:gd name="connsiteX18" fmla="*/ 32255 w 107540"/>
                <a:gd name="connsiteY18" fmla="*/ 73224 h 141819"/>
                <a:gd name="connsiteX19" fmla="*/ 32255 w 107540"/>
                <a:gd name="connsiteY19" fmla="*/ 23498 h 141819"/>
                <a:gd name="connsiteX20" fmla="*/ 60394 w 107540"/>
                <a:gd name="connsiteY20" fmla="*/ 5659 h 141819"/>
                <a:gd name="connsiteX21" fmla="*/ 89625 w 107540"/>
                <a:gd name="connsiteY21" fmla="*/ 50480 h 141819"/>
                <a:gd name="connsiteX22" fmla="*/ 58213 w 107540"/>
                <a:gd name="connsiteY22" fmla="*/ 96192 h 141819"/>
                <a:gd name="connsiteX23" fmla="*/ 35309 w 107540"/>
                <a:gd name="connsiteY23" fmla="*/ 82590 h 141819"/>
                <a:gd name="connsiteX24" fmla="*/ 32255 w 107540"/>
                <a:gd name="connsiteY24" fmla="*/ 73224 h 14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540" h="141819">
                  <a:moveTo>
                    <a:pt x="31600" y="14802"/>
                  </a:moveTo>
                  <a:lnTo>
                    <a:pt x="31600" y="85"/>
                  </a:lnTo>
                  <a:lnTo>
                    <a:pt x="189" y="2538"/>
                  </a:lnTo>
                  <a:lnTo>
                    <a:pt x="189" y="9450"/>
                  </a:lnTo>
                  <a:cubicBezTo>
                    <a:pt x="15677" y="9450"/>
                    <a:pt x="17204" y="10788"/>
                    <a:pt x="17204" y="20599"/>
                  </a:cubicBezTo>
                  <a:lnTo>
                    <a:pt x="17204" y="124957"/>
                  </a:lnTo>
                  <a:cubicBezTo>
                    <a:pt x="17204" y="134991"/>
                    <a:pt x="14804" y="134991"/>
                    <a:pt x="189" y="134991"/>
                  </a:cubicBezTo>
                  <a:lnTo>
                    <a:pt x="189" y="141904"/>
                  </a:lnTo>
                  <a:cubicBezTo>
                    <a:pt x="7606" y="141681"/>
                    <a:pt x="18949" y="141235"/>
                    <a:pt x="24620" y="141235"/>
                  </a:cubicBezTo>
                  <a:cubicBezTo>
                    <a:pt x="30510" y="141235"/>
                    <a:pt x="41635" y="141681"/>
                    <a:pt x="49269" y="141904"/>
                  </a:cubicBezTo>
                  <a:lnTo>
                    <a:pt x="49269" y="134991"/>
                  </a:lnTo>
                  <a:cubicBezTo>
                    <a:pt x="34654" y="134991"/>
                    <a:pt x="32255" y="134991"/>
                    <a:pt x="32255" y="124957"/>
                  </a:cubicBezTo>
                  <a:lnTo>
                    <a:pt x="32255" y="87495"/>
                  </a:lnTo>
                  <a:lnTo>
                    <a:pt x="32255" y="85488"/>
                  </a:lnTo>
                  <a:cubicBezTo>
                    <a:pt x="33346" y="89056"/>
                    <a:pt x="42507" y="101097"/>
                    <a:pt x="59086" y="101097"/>
                  </a:cubicBezTo>
                  <a:cubicBezTo>
                    <a:pt x="85044" y="101097"/>
                    <a:pt x="107730" y="79245"/>
                    <a:pt x="107730" y="50480"/>
                  </a:cubicBezTo>
                  <a:cubicBezTo>
                    <a:pt x="107730" y="22160"/>
                    <a:pt x="86571" y="85"/>
                    <a:pt x="62139" y="85"/>
                  </a:cubicBezTo>
                  <a:cubicBezTo>
                    <a:pt x="45125" y="85"/>
                    <a:pt x="35963" y="9896"/>
                    <a:pt x="31600" y="14802"/>
                  </a:cubicBezTo>
                  <a:close/>
                  <a:moveTo>
                    <a:pt x="32255" y="73224"/>
                  </a:moveTo>
                  <a:lnTo>
                    <a:pt x="32255" y="23498"/>
                  </a:lnTo>
                  <a:cubicBezTo>
                    <a:pt x="38581" y="12126"/>
                    <a:pt x="49269" y="5659"/>
                    <a:pt x="60394" y="5659"/>
                  </a:cubicBezTo>
                  <a:cubicBezTo>
                    <a:pt x="76318" y="5659"/>
                    <a:pt x="89625" y="25282"/>
                    <a:pt x="89625" y="50480"/>
                  </a:cubicBezTo>
                  <a:cubicBezTo>
                    <a:pt x="89625" y="77461"/>
                    <a:pt x="74355" y="96192"/>
                    <a:pt x="58213" y="96192"/>
                  </a:cubicBezTo>
                  <a:cubicBezTo>
                    <a:pt x="49488" y="96192"/>
                    <a:pt x="41198" y="91732"/>
                    <a:pt x="35309" y="82590"/>
                  </a:cubicBezTo>
                  <a:cubicBezTo>
                    <a:pt x="32255" y="77907"/>
                    <a:pt x="32255" y="77684"/>
                    <a:pt x="32255" y="7322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EC1283D2-4BD9-C41C-6482-2DCC475AAB6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550158" y="7670144"/>
              <a:ext cx="96634" cy="102350"/>
            </a:xfrm>
            <a:custGeom>
              <a:avLst/>
              <a:gdLst>
                <a:gd name="connsiteX0" fmla="*/ 96829 w 96634"/>
                <a:gd name="connsiteY0" fmla="*/ 52263 h 102350"/>
                <a:gd name="connsiteX1" fmla="*/ 48621 w 96634"/>
                <a:gd name="connsiteY1" fmla="*/ 85 h 102350"/>
                <a:gd name="connsiteX2" fmla="*/ 195 w 96634"/>
                <a:gd name="connsiteY2" fmla="*/ 52263 h 102350"/>
                <a:gd name="connsiteX3" fmla="*/ 48403 w 96634"/>
                <a:gd name="connsiteY3" fmla="*/ 102435 h 102350"/>
                <a:gd name="connsiteX4" fmla="*/ 96829 w 96634"/>
                <a:gd name="connsiteY4" fmla="*/ 52263 h 102350"/>
                <a:gd name="connsiteX5" fmla="*/ 48621 w 96634"/>
                <a:gd name="connsiteY5" fmla="*/ 96861 h 102350"/>
                <a:gd name="connsiteX6" fmla="*/ 23753 w 96634"/>
                <a:gd name="connsiteY6" fmla="*/ 81921 h 102350"/>
                <a:gd name="connsiteX7" fmla="*/ 18300 w 96634"/>
                <a:gd name="connsiteY7" fmla="*/ 50480 h 102350"/>
                <a:gd name="connsiteX8" fmla="*/ 23535 w 96634"/>
                <a:gd name="connsiteY8" fmla="*/ 19930 h 102350"/>
                <a:gd name="connsiteX9" fmla="*/ 48403 w 96634"/>
                <a:gd name="connsiteY9" fmla="*/ 4990 h 102350"/>
                <a:gd name="connsiteX10" fmla="*/ 73052 w 96634"/>
                <a:gd name="connsiteY10" fmla="*/ 19484 h 102350"/>
                <a:gd name="connsiteX11" fmla="*/ 78724 w 96634"/>
                <a:gd name="connsiteY11" fmla="*/ 50480 h 102350"/>
                <a:gd name="connsiteX12" fmla="*/ 73925 w 96634"/>
                <a:gd name="connsiteY12" fmla="*/ 80360 h 102350"/>
                <a:gd name="connsiteX13" fmla="*/ 48621 w 96634"/>
                <a:gd name="connsiteY13" fmla="*/ 96861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34" h="102350">
                  <a:moveTo>
                    <a:pt x="96829" y="52263"/>
                  </a:moveTo>
                  <a:cubicBezTo>
                    <a:pt x="96829" y="23721"/>
                    <a:pt x="75015" y="85"/>
                    <a:pt x="48621" y="85"/>
                  </a:cubicBezTo>
                  <a:cubicBezTo>
                    <a:pt x="21354" y="85"/>
                    <a:pt x="195" y="24390"/>
                    <a:pt x="195" y="52263"/>
                  </a:cubicBezTo>
                  <a:cubicBezTo>
                    <a:pt x="195" y="81029"/>
                    <a:pt x="22881" y="102435"/>
                    <a:pt x="48403" y="102435"/>
                  </a:cubicBezTo>
                  <a:cubicBezTo>
                    <a:pt x="74797" y="102435"/>
                    <a:pt x="96829" y="80583"/>
                    <a:pt x="96829" y="52263"/>
                  </a:cubicBezTo>
                  <a:close/>
                  <a:moveTo>
                    <a:pt x="48621" y="96861"/>
                  </a:moveTo>
                  <a:cubicBezTo>
                    <a:pt x="39241" y="96861"/>
                    <a:pt x="29643" y="92178"/>
                    <a:pt x="23753" y="81921"/>
                  </a:cubicBezTo>
                  <a:cubicBezTo>
                    <a:pt x="18300" y="72109"/>
                    <a:pt x="18300" y="58507"/>
                    <a:pt x="18300" y="50480"/>
                  </a:cubicBezTo>
                  <a:cubicBezTo>
                    <a:pt x="18300" y="41783"/>
                    <a:pt x="18300" y="29742"/>
                    <a:pt x="23535" y="19930"/>
                  </a:cubicBezTo>
                  <a:cubicBezTo>
                    <a:pt x="29425" y="9673"/>
                    <a:pt x="39677" y="4990"/>
                    <a:pt x="48403" y="4990"/>
                  </a:cubicBezTo>
                  <a:cubicBezTo>
                    <a:pt x="58001" y="4990"/>
                    <a:pt x="67381" y="9896"/>
                    <a:pt x="73052" y="19484"/>
                  </a:cubicBezTo>
                  <a:cubicBezTo>
                    <a:pt x="78724" y="29073"/>
                    <a:pt x="78724" y="42006"/>
                    <a:pt x="78724" y="50480"/>
                  </a:cubicBezTo>
                  <a:cubicBezTo>
                    <a:pt x="78724" y="58507"/>
                    <a:pt x="78724" y="70548"/>
                    <a:pt x="73925" y="80360"/>
                  </a:cubicBezTo>
                  <a:cubicBezTo>
                    <a:pt x="69126" y="90394"/>
                    <a:pt x="59528" y="96861"/>
                    <a:pt x="48621" y="96861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6344DE92-8438-F6AD-B4EB-8226069CB9C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60098" y="7671482"/>
              <a:ext cx="109722" cy="101012"/>
            </a:xfrm>
            <a:custGeom>
              <a:avLst/>
              <a:gdLst>
                <a:gd name="connsiteX0" fmla="*/ 78510 w 109722"/>
                <a:gd name="connsiteY0" fmla="*/ 81029 h 101012"/>
                <a:gd name="connsiteX1" fmla="*/ 78510 w 109722"/>
                <a:gd name="connsiteY1" fmla="*/ 101097 h 101012"/>
                <a:gd name="connsiteX2" fmla="*/ 109922 w 109722"/>
                <a:gd name="connsiteY2" fmla="*/ 98645 h 101012"/>
                <a:gd name="connsiteX3" fmla="*/ 109922 w 109722"/>
                <a:gd name="connsiteY3" fmla="*/ 91732 h 101012"/>
                <a:gd name="connsiteX4" fmla="*/ 92907 w 109722"/>
                <a:gd name="connsiteY4" fmla="*/ 79245 h 101012"/>
                <a:gd name="connsiteX5" fmla="*/ 92907 w 109722"/>
                <a:gd name="connsiteY5" fmla="*/ 85 h 101012"/>
                <a:gd name="connsiteX6" fmla="*/ 60841 w 109722"/>
                <a:gd name="connsiteY6" fmla="*/ 2538 h 101012"/>
                <a:gd name="connsiteX7" fmla="*/ 60841 w 109722"/>
                <a:gd name="connsiteY7" fmla="*/ 9450 h 101012"/>
                <a:gd name="connsiteX8" fmla="*/ 77856 w 109722"/>
                <a:gd name="connsiteY8" fmla="*/ 21937 h 101012"/>
                <a:gd name="connsiteX9" fmla="*/ 77856 w 109722"/>
                <a:gd name="connsiteY9" fmla="*/ 61629 h 101012"/>
                <a:gd name="connsiteX10" fmla="*/ 51462 w 109722"/>
                <a:gd name="connsiteY10" fmla="*/ 96192 h 101012"/>
                <a:gd name="connsiteX11" fmla="*/ 32266 w 109722"/>
                <a:gd name="connsiteY11" fmla="*/ 74116 h 101012"/>
                <a:gd name="connsiteX12" fmla="*/ 32266 w 109722"/>
                <a:gd name="connsiteY12" fmla="*/ 85 h 101012"/>
                <a:gd name="connsiteX13" fmla="*/ 200 w 109722"/>
                <a:gd name="connsiteY13" fmla="*/ 2538 h 101012"/>
                <a:gd name="connsiteX14" fmla="*/ 200 w 109722"/>
                <a:gd name="connsiteY14" fmla="*/ 9450 h 101012"/>
                <a:gd name="connsiteX15" fmla="*/ 17214 w 109722"/>
                <a:gd name="connsiteY15" fmla="*/ 29965 h 101012"/>
                <a:gd name="connsiteX16" fmla="*/ 17214 w 109722"/>
                <a:gd name="connsiteY16" fmla="*/ 63413 h 101012"/>
                <a:gd name="connsiteX17" fmla="*/ 50371 w 109722"/>
                <a:gd name="connsiteY17" fmla="*/ 101097 h 101012"/>
                <a:gd name="connsiteX18" fmla="*/ 78510 w 109722"/>
                <a:gd name="connsiteY18" fmla="*/ 81029 h 10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722" h="101012">
                  <a:moveTo>
                    <a:pt x="78510" y="81029"/>
                  </a:moveTo>
                  <a:lnTo>
                    <a:pt x="78510" y="101097"/>
                  </a:lnTo>
                  <a:lnTo>
                    <a:pt x="109922" y="98645"/>
                  </a:lnTo>
                  <a:lnTo>
                    <a:pt x="109922" y="91732"/>
                  </a:lnTo>
                  <a:cubicBezTo>
                    <a:pt x="94652" y="91732"/>
                    <a:pt x="92907" y="90171"/>
                    <a:pt x="92907" y="79245"/>
                  </a:cubicBezTo>
                  <a:lnTo>
                    <a:pt x="92907" y="85"/>
                  </a:lnTo>
                  <a:lnTo>
                    <a:pt x="60841" y="2538"/>
                  </a:lnTo>
                  <a:lnTo>
                    <a:pt x="60841" y="9450"/>
                  </a:lnTo>
                  <a:cubicBezTo>
                    <a:pt x="76111" y="9450"/>
                    <a:pt x="77856" y="11011"/>
                    <a:pt x="77856" y="21937"/>
                  </a:cubicBezTo>
                  <a:lnTo>
                    <a:pt x="77856" y="61629"/>
                  </a:lnTo>
                  <a:cubicBezTo>
                    <a:pt x="77856" y="81029"/>
                    <a:pt x="67386" y="96192"/>
                    <a:pt x="51462" y="96192"/>
                  </a:cubicBezTo>
                  <a:cubicBezTo>
                    <a:pt x="33138" y="96192"/>
                    <a:pt x="32266" y="85711"/>
                    <a:pt x="32266" y="74116"/>
                  </a:cubicBezTo>
                  <a:lnTo>
                    <a:pt x="32266" y="85"/>
                  </a:lnTo>
                  <a:lnTo>
                    <a:pt x="200" y="2538"/>
                  </a:lnTo>
                  <a:lnTo>
                    <a:pt x="200" y="9450"/>
                  </a:lnTo>
                  <a:cubicBezTo>
                    <a:pt x="17214" y="9450"/>
                    <a:pt x="17214" y="10119"/>
                    <a:pt x="17214" y="29965"/>
                  </a:cubicBezTo>
                  <a:lnTo>
                    <a:pt x="17214" y="63413"/>
                  </a:lnTo>
                  <a:cubicBezTo>
                    <a:pt x="17214" y="80806"/>
                    <a:pt x="17214" y="101097"/>
                    <a:pt x="50371" y="101097"/>
                  </a:cubicBezTo>
                  <a:cubicBezTo>
                    <a:pt x="62587" y="101097"/>
                    <a:pt x="72185" y="94854"/>
                    <a:pt x="78510" y="8102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A0D83068-1DE2-2665-E0C7-619B3D48FAD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780413" y="7671482"/>
              <a:ext cx="73293" cy="98559"/>
            </a:xfrm>
            <a:custGeom>
              <a:avLst/>
              <a:gdLst>
                <a:gd name="connsiteX0" fmla="*/ 30526 w 73293"/>
                <a:gd name="connsiteY0" fmla="*/ 24613 h 98559"/>
                <a:gd name="connsiteX1" fmla="*/ 30526 w 73293"/>
                <a:gd name="connsiteY1" fmla="*/ 85 h 98559"/>
                <a:gd name="connsiteX2" fmla="*/ 205 w 73293"/>
                <a:gd name="connsiteY2" fmla="*/ 2538 h 98559"/>
                <a:gd name="connsiteX3" fmla="*/ 205 w 73293"/>
                <a:gd name="connsiteY3" fmla="*/ 9450 h 98559"/>
                <a:gd name="connsiteX4" fmla="*/ 17220 w 73293"/>
                <a:gd name="connsiteY4" fmla="*/ 21937 h 98559"/>
                <a:gd name="connsiteX5" fmla="*/ 17220 w 73293"/>
                <a:gd name="connsiteY5" fmla="*/ 81698 h 98559"/>
                <a:gd name="connsiteX6" fmla="*/ 205 w 73293"/>
                <a:gd name="connsiteY6" fmla="*/ 91732 h 98559"/>
                <a:gd name="connsiteX7" fmla="*/ 205 w 73293"/>
                <a:gd name="connsiteY7" fmla="*/ 98645 h 98559"/>
                <a:gd name="connsiteX8" fmla="*/ 25073 w 73293"/>
                <a:gd name="connsiteY8" fmla="*/ 97976 h 98559"/>
                <a:gd name="connsiteX9" fmla="*/ 52776 w 73293"/>
                <a:gd name="connsiteY9" fmla="*/ 98645 h 98559"/>
                <a:gd name="connsiteX10" fmla="*/ 52776 w 73293"/>
                <a:gd name="connsiteY10" fmla="*/ 91732 h 98559"/>
                <a:gd name="connsiteX11" fmla="*/ 48195 w 73293"/>
                <a:gd name="connsiteY11" fmla="*/ 91732 h 98559"/>
                <a:gd name="connsiteX12" fmla="*/ 31617 w 73293"/>
                <a:gd name="connsiteY12" fmla="*/ 81252 h 98559"/>
                <a:gd name="connsiteX13" fmla="*/ 31617 w 73293"/>
                <a:gd name="connsiteY13" fmla="*/ 46912 h 98559"/>
                <a:gd name="connsiteX14" fmla="*/ 57357 w 73293"/>
                <a:gd name="connsiteY14" fmla="*/ 4990 h 98559"/>
                <a:gd name="connsiteX15" fmla="*/ 59756 w 73293"/>
                <a:gd name="connsiteY15" fmla="*/ 5213 h 98559"/>
                <a:gd name="connsiteX16" fmla="*/ 54739 w 73293"/>
                <a:gd name="connsiteY16" fmla="*/ 13910 h 98559"/>
                <a:gd name="connsiteX17" fmla="*/ 64119 w 73293"/>
                <a:gd name="connsiteY17" fmla="*/ 23498 h 98559"/>
                <a:gd name="connsiteX18" fmla="*/ 73499 w 73293"/>
                <a:gd name="connsiteY18" fmla="*/ 13687 h 98559"/>
                <a:gd name="connsiteX19" fmla="*/ 57357 w 73293"/>
                <a:gd name="connsiteY19" fmla="*/ 85 h 98559"/>
                <a:gd name="connsiteX20" fmla="*/ 30526 w 73293"/>
                <a:gd name="connsiteY20" fmla="*/ 24613 h 9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293" h="98559">
                  <a:moveTo>
                    <a:pt x="30526" y="24613"/>
                  </a:moveTo>
                  <a:lnTo>
                    <a:pt x="30526" y="85"/>
                  </a:lnTo>
                  <a:lnTo>
                    <a:pt x="205" y="2538"/>
                  </a:lnTo>
                  <a:lnTo>
                    <a:pt x="205" y="9450"/>
                  </a:lnTo>
                  <a:cubicBezTo>
                    <a:pt x="15475" y="9450"/>
                    <a:pt x="17220" y="11011"/>
                    <a:pt x="17220" y="21937"/>
                  </a:cubicBezTo>
                  <a:lnTo>
                    <a:pt x="17220" y="81698"/>
                  </a:lnTo>
                  <a:cubicBezTo>
                    <a:pt x="17220" y="91732"/>
                    <a:pt x="14820" y="91732"/>
                    <a:pt x="205" y="91732"/>
                  </a:cubicBezTo>
                  <a:lnTo>
                    <a:pt x="205" y="98645"/>
                  </a:lnTo>
                  <a:cubicBezTo>
                    <a:pt x="8713" y="98422"/>
                    <a:pt x="18965" y="97976"/>
                    <a:pt x="25073" y="97976"/>
                  </a:cubicBezTo>
                  <a:cubicBezTo>
                    <a:pt x="33798" y="97976"/>
                    <a:pt x="44051" y="97976"/>
                    <a:pt x="52776" y="98645"/>
                  </a:cubicBezTo>
                  <a:lnTo>
                    <a:pt x="52776" y="91732"/>
                  </a:lnTo>
                  <a:lnTo>
                    <a:pt x="48195" y="91732"/>
                  </a:lnTo>
                  <a:cubicBezTo>
                    <a:pt x="32053" y="91732"/>
                    <a:pt x="31617" y="89279"/>
                    <a:pt x="31617" y="81252"/>
                  </a:cubicBezTo>
                  <a:lnTo>
                    <a:pt x="31617" y="46912"/>
                  </a:lnTo>
                  <a:cubicBezTo>
                    <a:pt x="31617" y="24836"/>
                    <a:pt x="40778" y="4990"/>
                    <a:pt x="57357" y="4990"/>
                  </a:cubicBezTo>
                  <a:cubicBezTo>
                    <a:pt x="58884" y="4990"/>
                    <a:pt x="59320" y="4990"/>
                    <a:pt x="59756" y="5213"/>
                  </a:cubicBezTo>
                  <a:cubicBezTo>
                    <a:pt x="59102" y="5436"/>
                    <a:pt x="54739" y="8112"/>
                    <a:pt x="54739" y="13910"/>
                  </a:cubicBezTo>
                  <a:cubicBezTo>
                    <a:pt x="54739" y="20153"/>
                    <a:pt x="59320" y="23498"/>
                    <a:pt x="64119" y="23498"/>
                  </a:cubicBezTo>
                  <a:cubicBezTo>
                    <a:pt x="68045" y="23498"/>
                    <a:pt x="73499" y="20822"/>
                    <a:pt x="73499" y="13687"/>
                  </a:cubicBezTo>
                  <a:cubicBezTo>
                    <a:pt x="73499" y="6551"/>
                    <a:pt x="66737" y="85"/>
                    <a:pt x="57357" y="85"/>
                  </a:cubicBezTo>
                  <a:cubicBezTo>
                    <a:pt x="41433" y="85"/>
                    <a:pt x="33580" y="15025"/>
                    <a:pt x="30526" y="2461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5B3EC8D2-7C8D-066D-5B68-53090D7D09D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939434" y="7671482"/>
              <a:ext cx="109722" cy="101012"/>
            </a:xfrm>
            <a:custGeom>
              <a:avLst/>
              <a:gdLst>
                <a:gd name="connsiteX0" fmla="*/ 78523 w 109722"/>
                <a:gd name="connsiteY0" fmla="*/ 81029 h 101012"/>
                <a:gd name="connsiteX1" fmla="*/ 78523 w 109722"/>
                <a:gd name="connsiteY1" fmla="*/ 101097 h 101012"/>
                <a:gd name="connsiteX2" fmla="*/ 109935 w 109722"/>
                <a:gd name="connsiteY2" fmla="*/ 98645 h 101012"/>
                <a:gd name="connsiteX3" fmla="*/ 109935 w 109722"/>
                <a:gd name="connsiteY3" fmla="*/ 91732 h 101012"/>
                <a:gd name="connsiteX4" fmla="*/ 92920 w 109722"/>
                <a:gd name="connsiteY4" fmla="*/ 79245 h 101012"/>
                <a:gd name="connsiteX5" fmla="*/ 92920 w 109722"/>
                <a:gd name="connsiteY5" fmla="*/ 85 h 101012"/>
                <a:gd name="connsiteX6" fmla="*/ 60854 w 109722"/>
                <a:gd name="connsiteY6" fmla="*/ 2538 h 101012"/>
                <a:gd name="connsiteX7" fmla="*/ 60854 w 109722"/>
                <a:gd name="connsiteY7" fmla="*/ 9450 h 101012"/>
                <a:gd name="connsiteX8" fmla="*/ 77869 w 109722"/>
                <a:gd name="connsiteY8" fmla="*/ 21937 h 101012"/>
                <a:gd name="connsiteX9" fmla="*/ 77869 w 109722"/>
                <a:gd name="connsiteY9" fmla="*/ 61629 h 101012"/>
                <a:gd name="connsiteX10" fmla="*/ 51474 w 109722"/>
                <a:gd name="connsiteY10" fmla="*/ 96192 h 101012"/>
                <a:gd name="connsiteX11" fmla="*/ 32278 w 109722"/>
                <a:gd name="connsiteY11" fmla="*/ 74116 h 101012"/>
                <a:gd name="connsiteX12" fmla="*/ 32278 w 109722"/>
                <a:gd name="connsiteY12" fmla="*/ 85 h 101012"/>
                <a:gd name="connsiteX13" fmla="*/ 213 w 109722"/>
                <a:gd name="connsiteY13" fmla="*/ 2538 h 101012"/>
                <a:gd name="connsiteX14" fmla="*/ 213 w 109722"/>
                <a:gd name="connsiteY14" fmla="*/ 9450 h 101012"/>
                <a:gd name="connsiteX15" fmla="*/ 17227 w 109722"/>
                <a:gd name="connsiteY15" fmla="*/ 29965 h 101012"/>
                <a:gd name="connsiteX16" fmla="*/ 17227 w 109722"/>
                <a:gd name="connsiteY16" fmla="*/ 63413 h 101012"/>
                <a:gd name="connsiteX17" fmla="*/ 50384 w 109722"/>
                <a:gd name="connsiteY17" fmla="*/ 101097 h 101012"/>
                <a:gd name="connsiteX18" fmla="*/ 78523 w 109722"/>
                <a:gd name="connsiteY18" fmla="*/ 81029 h 10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722" h="101012">
                  <a:moveTo>
                    <a:pt x="78523" y="81029"/>
                  </a:moveTo>
                  <a:lnTo>
                    <a:pt x="78523" y="101097"/>
                  </a:lnTo>
                  <a:lnTo>
                    <a:pt x="109935" y="98645"/>
                  </a:lnTo>
                  <a:lnTo>
                    <a:pt x="109935" y="91732"/>
                  </a:lnTo>
                  <a:cubicBezTo>
                    <a:pt x="94665" y="91732"/>
                    <a:pt x="92920" y="90171"/>
                    <a:pt x="92920" y="79245"/>
                  </a:cubicBezTo>
                  <a:lnTo>
                    <a:pt x="92920" y="85"/>
                  </a:lnTo>
                  <a:lnTo>
                    <a:pt x="60854" y="2538"/>
                  </a:lnTo>
                  <a:lnTo>
                    <a:pt x="60854" y="9450"/>
                  </a:lnTo>
                  <a:cubicBezTo>
                    <a:pt x="76124" y="9450"/>
                    <a:pt x="77869" y="11011"/>
                    <a:pt x="77869" y="21937"/>
                  </a:cubicBezTo>
                  <a:lnTo>
                    <a:pt x="77869" y="61629"/>
                  </a:lnTo>
                  <a:cubicBezTo>
                    <a:pt x="77869" y="81029"/>
                    <a:pt x="67398" y="96192"/>
                    <a:pt x="51474" y="96192"/>
                  </a:cubicBezTo>
                  <a:cubicBezTo>
                    <a:pt x="33151" y="96192"/>
                    <a:pt x="32278" y="85711"/>
                    <a:pt x="32278" y="74116"/>
                  </a:cubicBezTo>
                  <a:lnTo>
                    <a:pt x="32278" y="85"/>
                  </a:lnTo>
                  <a:lnTo>
                    <a:pt x="213" y="2538"/>
                  </a:lnTo>
                  <a:lnTo>
                    <a:pt x="213" y="9450"/>
                  </a:lnTo>
                  <a:cubicBezTo>
                    <a:pt x="17227" y="9450"/>
                    <a:pt x="17227" y="10119"/>
                    <a:pt x="17227" y="29965"/>
                  </a:cubicBezTo>
                  <a:lnTo>
                    <a:pt x="17227" y="63413"/>
                  </a:lnTo>
                  <a:cubicBezTo>
                    <a:pt x="17227" y="80806"/>
                    <a:pt x="17227" y="101097"/>
                    <a:pt x="50384" y="101097"/>
                  </a:cubicBezTo>
                  <a:cubicBezTo>
                    <a:pt x="62599" y="101097"/>
                    <a:pt x="72197" y="94854"/>
                    <a:pt x="78523" y="8102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5576C855-F86A-EA39-B41B-6C776CEA30C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060621" y="7671482"/>
              <a:ext cx="109722" cy="98559"/>
            </a:xfrm>
            <a:custGeom>
              <a:avLst/>
              <a:gdLst>
                <a:gd name="connsiteX0" fmla="*/ 17233 w 109722"/>
                <a:gd name="connsiteY0" fmla="*/ 21937 h 98559"/>
                <a:gd name="connsiteX1" fmla="*/ 17233 w 109722"/>
                <a:gd name="connsiteY1" fmla="*/ 81698 h 98559"/>
                <a:gd name="connsiteX2" fmla="*/ 218 w 109722"/>
                <a:gd name="connsiteY2" fmla="*/ 91732 h 98559"/>
                <a:gd name="connsiteX3" fmla="*/ 218 w 109722"/>
                <a:gd name="connsiteY3" fmla="*/ 98645 h 98559"/>
                <a:gd name="connsiteX4" fmla="*/ 24867 w 109722"/>
                <a:gd name="connsiteY4" fmla="*/ 97976 h 98559"/>
                <a:gd name="connsiteX5" fmla="*/ 49299 w 109722"/>
                <a:gd name="connsiteY5" fmla="*/ 98645 h 98559"/>
                <a:gd name="connsiteX6" fmla="*/ 49299 w 109722"/>
                <a:gd name="connsiteY6" fmla="*/ 91732 h 98559"/>
                <a:gd name="connsiteX7" fmla="*/ 32284 w 109722"/>
                <a:gd name="connsiteY7" fmla="*/ 81698 h 98559"/>
                <a:gd name="connsiteX8" fmla="*/ 32284 w 109722"/>
                <a:gd name="connsiteY8" fmla="*/ 40668 h 98559"/>
                <a:gd name="connsiteX9" fmla="*/ 61732 w 109722"/>
                <a:gd name="connsiteY9" fmla="*/ 4990 h 98559"/>
                <a:gd name="connsiteX10" fmla="*/ 77874 w 109722"/>
                <a:gd name="connsiteY10" fmla="*/ 29742 h 98559"/>
                <a:gd name="connsiteX11" fmla="*/ 77874 w 109722"/>
                <a:gd name="connsiteY11" fmla="*/ 81698 h 98559"/>
                <a:gd name="connsiteX12" fmla="*/ 60860 w 109722"/>
                <a:gd name="connsiteY12" fmla="*/ 91732 h 98559"/>
                <a:gd name="connsiteX13" fmla="*/ 60860 w 109722"/>
                <a:gd name="connsiteY13" fmla="*/ 98645 h 98559"/>
                <a:gd name="connsiteX14" fmla="*/ 85509 w 109722"/>
                <a:gd name="connsiteY14" fmla="*/ 97976 h 98559"/>
                <a:gd name="connsiteX15" fmla="*/ 109940 w 109722"/>
                <a:gd name="connsiteY15" fmla="*/ 98645 h 98559"/>
                <a:gd name="connsiteX16" fmla="*/ 109940 w 109722"/>
                <a:gd name="connsiteY16" fmla="*/ 91732 h 98559"/>
                <a:gd name="connsiteX17" fmla="*/ 92926 w 109722"/>
                <a:gd name="connsiteY17" fmla="*/ 85042 h 98559"/>
                <a:gd name="connsiteX18" fmla="*/ 92926 w 109722"/>
                <a:gd name="connsiteY18" fmla="*/ 42452 h 98559"/>
                <a:gd name="connsiteX19" fmla="*/ 86163 w 109722"/>
                <a:gd name="connsiteY19" fmla="*/ 8335 h 98559"/>
                <a:gd name="connsiteX20" fmla="*/ 63259 w 109722"/>
                <a:gd name="connsiteY20" fmla="*/ 85 h 98559"/>
                <a:gd name="connsiteX21" fmla="*/ 30975 w 109722"/>
                <a:gd name="connsiteY21" fmla="*/ 23498 h 98559"/>
                <a:gd name="connsiteX22" fmla="*/ 30975 w 109722"/>
                <a:gd name="connsiteY22" fmla="*/ 85 h 98559"/>
                <a:gd name="connsiteX23" fmla="*/ 218 w 109722"/>
                <a:gd name="connsiteY23" fmla="*/ 2538 h 98559"/>
                <a:gd name="connsiteX24" fmla="*/ 218 w 109722"/>
                <a:gd name="connsiteY24" fmla="*/ 9450 h 98559"/>
                <a:gd name="connsiteX25" fmla="*/ 17233 w 109722"/>
                <a:gd name="connsiteY25" fmla="*/ 21937 h 9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722" h="98559">
                  <a:moveTo>
                    <a:pt x="17233" y="21937"/>
                  </a:moveTo>
                  <a:lnTo>
                    <a:pt x="17233" y="81698"/>
                  </a:lnTo>
                  <a:cubicBezTo>
                    <a:pt x="17233" y="91732"/>
                    <a:pt x="14833" y="91732"/>
                    <a:pt x="218" y="91732"/>
                  </a:cubicBezTo>
                  <a:lnTo>
                    <a:pt x="218" y="98645"/>
                  </a:lnTo>
                  <a:cubicBezTo>
                    <a:pt x="7853" y="98422"/>
                    <a:pt x="18978" y="97976"/>
                    <a:pt x="24867" y="97976"/>
                  </a:cubicBezTo>
                  <a:cubicBezTo>
                    <a:pt x="30539" y="97976"/>
                    <a:pt x="41882" y="98422"/>
                    <a:pt x="49299" y="98645"/>
                  </a:cubicBezTo>
                  <a:lnTo>
                    <a:pt x="49299" y="91732"/>
                  </a:lnTo>
                  <a:cubicBezTo>
                    <a:pt x="34683" y="91732"/>
                    <a:pt x="32284" y="91732"/>
                    <a:pt x="32284" y="81698"/>
                  </a:cubicBezTo>
                  <a:lnTo>
                    <a:pt x="32284" y="40668"/>
                  </a:lnTo>
                  <a:cubicBezTo>
                    <a:pt x="32284" y="17478"/>
                    <a:pt x="47772" y="4990"/>
                    <a:pt x="61732" y="4990"/>
                  </a:cubicBezTo>
                  <a:cubicBezTo>
                    <a:pt x="75475" y="4990"/>
                    <a:pt x="77874" y="17032"/>
                    <a:pt x="77874" y="29742"/>
                  </a:cubicBezTo>
                  <a:lnTo>
                    <a:pt x="77874" y="81698"/>
                  </a:lnTo>
                  <a:cubicBezTo>
                    <a:pt x="77874" y="91732"/>
                    <a:pt x="75475" y="91732"/>
                    <a:pt x="60860" y="91732"/>
                  </a:cubicBezTo>
                  <a:lnTo>
                    <a:pt x="60860" y="98645"/>
                  </a:lnTo>
                  <a:cubicBezTo>
                    <a:pt x="68494" y="98422"/>
                    <a:pt x="79619" y="97976"/>
                    <a:pt x="85509" y="97976"/>
                  </a:cubicBezTo>
                  <a:cubicBezTo>
                    <a:pt x="91181" y="97976"/>
                    <a:pt x="102524" y="98422"/>
                    <a:pt x="109940" y="98645"/>
                  </a:cubicBezTo>
                  <a:lnTo>
                    <a:pt x="109940" y="91732"/>
                  </a:lnTo>
                  <a:cubicBezTo>
                    <a:pt x="98597" y="91732"/>
                    <a:pt x="93144" y="91732"/>
                    <a:pt x="92926" y="85042"/>
                  </a:cubicBezTo>
                  <a:lnTo>
                    <a:pt x="92926" y="42452"/>
                  </a:lnTo>
                  <a:cubicBezTo>
                    <a:pt x="92926" y="23275"/>
                    <a:pt x="92926" y="16363"/>
                    <a:pt x="86163" y="8335"/>
                  </a:cubicBezTo>
                  <a:cubicBezTo>
                    <a:pt x="83110" y="4544"/>
                    <a:pt x="75911" y="85"/>
                    <a:pt x="63259" y="85"/>
                  </a:cubicBezTo>
                  <a:cubicBezTo>
                    <a:pt x="47335" y="85"/>
                    <a:pt x="37083" y="9673"/>
                    <a:pt x="30975" y="23498"/>
                  </a:cubicBezTo>
                  <a:lnTo>
                    <a:pt x="30975" y="85"/>
                  </a:lnTo>
                  <a:lnTo>
                    <a:pt x="218" y="2538"/>
                  </a:lnTo>
                  <a:lnTo>
                    <a:pt x="218" y="9450"/>
                  </a:lnTo>
                  <a:cubicBezTo>
                    <a:pt x="15488" y="9450"/>
                    <a:pt x="17233" y="11011"/>
                    <a:pt x="17233" y="21937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C057AC10-4BA4-21F1-72CD-DC16C1695D5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180935" y="7670144"/>
              <a:ext cx="84418" cy="102350"/>
            </a:xfrm>
            <a:custGeom>
              <a:avLst/>
              <a:gdLst>
                <a:gd name="connsiteX0" fmla="*/ 18547 w 84418"/>
                <a:gd name="connsiteY0" fmla="*/ 43790 h 102350"/>
                <a:gd name="connsiteX1" fmla="*/ 45596 w 84418"/>
                <a:gd name="connsiteY1" fmla="*/ 4990 h 102350"/>
                <a:gd name="connsiteX2" fmla="*/ 70245 w 84418"/>
                <a:gd name="connsiteY2" fmla="*/ 43790 h 102350"/>
                <a:gd name="connsiteX3" fmla="*/ 18547 w 84418"/>
                <a:gd name="connsiteY3" fmla="*/ 43790 h 102350"/>
                <a:gd name="connsiteX4" fmla="*/ 18329 w 84418"/>
                <a:gd name="connsiteY4" fmla="*/ 48473 h 102350"/>
                <a:gd name="connsiteX5" fmla="*/ 79189 w 84418"/>
                <a:gd name="connsiteY5" fmla="*/ 48473 h 102350"/>
                <a:gd name="connsiteX6" fmla="*/ 84642 w 84418"/>
                <a:gd name="connsiteY6" fmla="*/ 43790 h 102350"/>
                <a:gd name="connsiteX7" fmla="*/ 45596 w 84418"/>
                <a:gd name="connsiteY7" fmla="*/ 85 h 102350"/>
                <a:gd name="connsiteX8" fmla="*/ 224 w 84418"/>
                <a:gd name="connsiteY8" fmla="*/ 50926 h 102350"/>
                <a:gd name="connsiteX9" fmla="*/ 48213 w 84418"/>
                <a:gd name="connsiteY9" fmla="*/ 102435 h 102350"/>
                <a:gd name="connsiteX10" fmla="*/ 84642 w 84418"/>
                <a:gd name="connsiteY10" fmla="*/ 73447 h 102350"/>
                <a:gd name="connsiteX11" fmla="*/ 81806 w 84418"/>
                <a:gd name="connsiteY11" fmla="*/ 70771 h 102350"/>
                <a:gd name="connsiteX12" fmla="*/ 78971 w 84418"/>
                <a:gd name="connsiteY12" fmla="*/ 73893 h 102350"/>
                <a:gd name="connsiteX13" fmla="*/ 49522 w 84418"/>
                <a:gd name="connsiteY13" fmla="*/ 96861 h 102350"/>
                <a:gd name="connsiteX14" fmla="*/ 24873 w 84418"/>
                <a:gd name="connsiteY14" fmla="*/ 81921 h 102350"/>
                <a:gd name="connsiteX15" fmla="*/ 18329 w 84418"/>
                <a:gd name="connsiteY15" fmla="*/ 48473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418" h="102350">
                  <a:moveTo>
                    <a:pt x="18547" y="43790"/>
                  </a:moveTo>
                  <a:cubicBezTo>
                    <a:pt x="19856" y="10565"/>
                    <a:pt x="38179" y="4990"/>
                    <a:pt x="45596" y="4990"/>
                  </a:cubicBezTo>
                  <a:cubicBezTo>
                    <a:pt x="68064" y="4990"/>
                    <a:pt x="70245" y="35094"/>
                    <a:pt x="70245" y="43790"/>
                  </a:cubicBezTo>
                  <a:lnTo>
                    <a:pt x="18547" y="43790"/>
                  </a:lnTo>
                  <a:close/>
                  <a:moveTo>
                    <a:pt x="18329" y="48473"/>
                  </a:moveTo>
                  <a:lnTo>
                    <a:pt x="79189" y="48473"/>
                  </a:lnTo>
                  <a:cubicBezTo>
                    <a:pt x="83988" y="48473"/>
                    <a:pt x="84642" y="48473"/>
                    <a:pt x="84642" y="43790"/>
                  </a:cubicBezTo>
                  <a:cubicBezTo>
                    <a:pt x="84642" y="21714"/>
                    <a:pt x="72863" y="85"/>
                    <a:pt x="45596" y="85"/>
                  </a:cubicBezTo>
                  <a:cubicBezTo>
                    <a:pt x="20292" y="85"/>
                    <a:pt x="224" y="23052"/>
                    <a:pt x="224" y="50926"/>
                  </a:cubicBezTo>
                  <a:cubicBezTo>
                    <a:pt x="224" y="80806"/>
                    <a:pt x="23128" y="102435"/>
                    <a:pt x="48213" y="102435"/>
                  </a:cubicBezTo>
                  <a:cubicBezTo>
                    <a:pt x="74826" y="102435"/>
                    <a:pt x="84642" y="77684"/>
                    <a:pt x="84642" y="73447"/>
                  </a:cubicBezTo>
                  <a:cubicBezTo>
                    <a:pt x="84642" y="71217"/>
                    <a:pt x="82897" y="70771"/>
                    <a:pt x="81806" y="70771"/>
                  </a:cubicBezTo>
                  <a:cubicBezTo>
                    <a:pt x="79843" y="70771"/>
                    <a:pt x="79407" y="72109"/>
                    <a:pt x="78971" y="73893"/>
                  </a:cubicBezTo>
                  <a:cubicBezTo>
                    <a:pt x="71336" y="96861"/>
                    <a:pt x="51704" y="96861"/>
                    <a:pt x="49522" y="96861"/>
                  </a:cubicBezTo>
                  <a:cubicBezTo>
                    <a:pt x="38615" y="96861"/>
                    <a:pt x="29890" y="90171"/>
                    <a:pt x="24873" y="81921"/>
                  </a:cubicBezTo>
                  <a:cubicBezTo>
                    <a:pt x="18329" y="71217"/>
                    <a:pt x="18329" y="56500"/>
                    <a:pt x="18329" y="4847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BFA33A7-F624-88F5-D460-DF5F19A6FCE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353650" y="7670144"/>
              <a:ext cx="98379" cy="102350"/>
            </a:xfrm>
            <a:custGeom>
              <a:avLst/>
              <a:gdLst>
                <a:gd name="connsiteX0" fmla="*/ 63709 w 98379"/>
                <a:gd name="connsiteY0" fmla="*/ 83036 h 102350"/>
                <a:gd name="connsiteX1" fmla="*/ 80723 w 98379"/>
                <a:gd name="connsiteY1" fmla="*/ 101320 h 102350"/>
                <a:gd name="connsiteX2" fmla="*/ 98610 w 98379"/>
                <a:gd name="connsiteY2" fmla="*/ 80137 h 102350"/>
                <a:gd name="connsiteX3" fmla="*/ 98610 w 98379"/>
                <a:gd name="connsiteY3" fmla="*/ 67649 h 102350"/>
                <a:gd name="connsiteX4" fmla="*/ 93157 w 98379"/>
                <a:gd name="connsiteY4" fmla="*/ 67649 h 102350"/>
                <a:gd name="connsiteX5" fmla="*/ 93157 w 98379"/>
                <a:gd name="connsiteY5" fmla="*/ 80137 h 102350"/>
                <a:gd name="connsiteX6" fmla="*/ 85304 w 98379"/>
                <a:gd name="connsiteY6" fmla="*/ 94408 h 102350"/>
                <a:gd name="connsiteX7" fmla="*/ 77233 w 98379"/>
                <a:gd name="connsiteY7" fmla="*/ 83259 h 102350"/>
                <a:gd name="connsiteX8" fmla="*/ 77233 w 98379"/>
                <a:gd name="connsiteY8" fmla="*/ 38661 h 102350"/>
                <a:gd name="connsiteX9" fmla="*/ 69380 w 98379"/>
                <a:gd name="connsiteY9" fmla="*/ 12349 h 102350"/>
                <a:gd name="connsiteX10" fmla="*/ 39496 w 98379"/>
                <a:gd name="connsiteY10" fmla="*/ 85 h 102350"/>
                <a:gd name="connsiteX11" fmla="*/ 6557 w 98379"/>
                <a:gd name="connsiteY11" fmla="*/ 25282 h 102350"/>
                <a:gd name="connsiteX12" fmla="*/ 16591 w 98379"/>
                <a:gd name="connsiteY12" fmla="*/ 35762 h 102350"/>
                <a:gd name="connsiteX13" fmla="*/ 26626 w 98379"/>
                <a:gd name="connsiteY13" fmla="*/ 25505 h 102350"/>
                <a:gd name="connsiteX14" fmla="*/ 15501 w 98379"/>
                <a:gd name="connsiteY14" fmla="*/ 15248 h 102350"/>
                <a:gd name="connsiteX15" fmla="*/ 39059 w 98379"/>
                <a:gd name="connsiteY15" fmla="*/ 4990 h 102350"/>
                <a:gd name="connsiteX16" fmla="*/ 62182 w 98379"/>
                <a:gd name="connsiteY16" fmla="*/ 33533 h 102350"/>
                <a:gd name="connsiteX17" fmla="*/ 62182 w 98379"/>
                <a:gd name="connsiteY17" fmla="*/ 41783 h 102350"/>
                <a:gd name="connsiteX18" fmla="*/ 22045 w 98379"/>
                <a:gd name="connsiteY18" fmla="*/ 49811 h 102350"/>
                <a:gd name="connsiteX19" fmla="*/ 231 w 98379"/>
                <a:gd name="connsiteY19" fmla="*/ 78799 h 102350"/>
                <a:gd name="connsiteX20" fmla="*/ 35133 w 98379"/>
                <a:gd name="connsiteY20" fmla="*/ 102435 h 102350"/>
                <a:gd name="connsiteX21" fmla="*/ 63709 w 98379"/>
                <a:gd name="connsiteY21" fmla="*/ 83036 h 102350"/>
                <a:gd name="connsiteX22" fmla="*/ 62182 w 98379"/>
                <a:gd name="connsiteY22" fmla="*/ 46466 h 102350"/>
                <a:gd name="connsiteX23" fmla="*/ 62182 w 98379"/>
                <a:gd name="connsiteY23" fmla="*/ 68764 h 102350"/>
                <a:gd name="connsiteX24" fmla="*/ 36660 w 98379"/>
                <a:gd name="connsiteY24" fmla="*/ 97530 h 102350"/>
                <a:gd name="connsiteX25" fmla="*/ 17028 w 98379"/>
                <a:gd name="connsiteY25" fmla="*/ 78576 h 102350"/>
                <a:gd name="connsiteX26" fmla="*/ 62182 w 98379"/>
                <a:gd name="connsiteY26" fmla="*/ 46466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379" h="102350">
                  <a:moveTo>
                    <a:pt x="63709" y="83036"/>
                  </a:moveTo>
                  <a:cubicBezTo>
                    <a:pt x="64581" y="91955"/>
                    <a:pt x="70471" y="101320"/>
                    <a:pt x="80723" y="101320"/>
                  </a:cubicBezTo>
                  <a:cubicBezTo>
                    <a:pt x="85304" y="101320"/>
                    <a:pt x="98610" y="98199"/>
                    <a:pt x="98610" y="80137"/>
                  </a:cubicBezTo>
                  <a:lnTo>
                    <a:pt x="98610" y="67649"/>
                  </a:lnTo>
                  <a:lnTo>
                    <a:pt x="93157" y="67649"/>
                  </a:lnTo>
                  <a:lnTo>
                    <a:pt x="93157" y="80137"/>
                  </a:lnTo>
                  <a:cubicBezTo>
                    <a:pt x="93157" y="93070"/>
                    <a:pt x="87704" y="94408"/>
                    <a:pt x="85304" y="94408"/>
                  </a:cubicBezTo>
                  <a:cubicBezTo>
                    <a:pt x="78106" y="94408"/>
                    <a:pt x="77233" y="84373"/>
                    <a:pt x="77233" y="83259"/>
                  </a:cubicBezTo>
                  <a:lnTo>
                    <a:pt x="77233" y="38661"/>
                  </a:lnTo>
                  <a:cubicBezTo>
                    <a:pt x="77233" y="29296"/>
                    <a:pt x="77233" y="20599"/>
                    <a:pt x="69380" y="12349"/>
                  </a:cubicBezTo>
                  <a:cubicBezTo>
                    <a:pt x="60873" y="3652"/>
                    <a:pt x="49966" y="85"/>
                    <a:pt x="39496" y="85"/>
                  </a:cubicBezTo>
                  <a:cubicBezTo>
                    <a:pt x="21609" y="85"/>
                    <a:pt x="6557" y="10565"/>
                    <a:pt x="6557" y="25282"/>
                  </a:cubicBezTo>
                  <a:cubicBezTo>
                    <a:pt x="6557" y="31972"/>
                    <a:pt x="10920" y="35762"/>
                    <a:pt x="16591" y="35762"/>
                  </a:cubicBezTo>
                  <a:cubicBezTo>
                    <a:pt x="22699" y="35762"/>
                    <a:pt x="26626" y="31303"/>
                    <a:pt x="26626" y="25505"/>
                  </a:cubicBezTo>
                  <a:cubicBezTo>
                    <a:pt x="26626" y="22829"/>
                    <a:pt x="25535" y="15471"/>
                    <a:pt x="15501" y="15248"/>
                  </a:cubicBezTo>
                  <a:cubicBezTo>
                    <a:pt x="21390" y="7443"/>
                    <a:pt x="32079" y="4990"/>
                    <a:pt x="39059" y="4990"/>
                  </a:cubicBezTo>
                  <a:cubicBezTo>
                    <a:pt x="49748" y="4990"/>
                    <a:pt x="62182" y="13687"/>
                    <a:pt x="62182" y="33533"/>
                  </a:cubicBezTo>
                  <a:lnTo>
                    <a:pt x="62182" y="41783"/>
                  </a:lnTo>
                  <a:cubicBezTo>
                    <a:pt x="51057" y="42452"/>
                    <a:pt x="35787" y="43121"/>
                    <a:pt x="22045" y="49811"/>
                  </a:cubicBezTo>
                  <a:cubicBezTo>
                    <a:pt x="5685" y="57392"/>
                    <a:pt x="231" y="68987"/>
                    <a:pt x="231" y="78799"/>
                  </a:cubicBezTo>
                  <a:cubicBezTo>
                    <a:pt x="231" y="96861"/>
                    <a:pt x="21390" y="102435"/>
                    <a:pt x="35133" y="102435"/>
                  </a:cubicBezTo>
                  <a:cubicBezTo>
                    <a:pt x="49530" y="102435"/>
                    <a:pt x="59564" y="93516"/>
                    <a:pt x="63709" y="83036"/>
                  </a:cubicBezTo>
                  <a:close/>
                  <a:moveTo>
                    <a:pt x="62182" y="46466"/>
                  </a:moveTo>
                  <a:lnTo>
                    <a:pt x="62182" y="68764"/>
                  </a:lnTo>
                  <a:cubicBezTo>
                    <a:pt x="62182" y="89948"/>
                    <a:pt x="46476" y="97530"/>
                    <a:pt x="36660" y="97530"/>
                  </a:cubicBezTo>
                  <a:cubicBezTo>
                    <a:pt x="25971" y="97530"/>
                    <a:pt x="17028" y="89725"/>
                    <a:pt x="17028" y="78576"/>
                  </a:cubicBezTo>
                  <a:cubicBezTo>
                    <a:pt x="17028" y="66312"/>
                    <a:pt x="26189" y="47804"/>
                    <a:pt x="62182" y="4646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B770ABBB-D67F-A464-D810-C000386AD69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460755" y="7620864"/>
              <a:ext cx="46681" cy="149177"/>
            </a:xfrm>
            <a:custGeom>
              <a:avLst/>
              <a:gdLst>
                <a:gd name="connsiteX0" fmla="*/ 31648 w 46681"/>
                <a:gd name="connsiteY0" fmla="*/ 50703 h 149177"/>
                <a:gd name="connsiteX1" fmla="*/ 1109 w 46681"/>
                <a:gd name="connsiteY1" fmla="*/ 53155 h 149177"/>
                <a:gd name="connsiteX2" fmla="*/ 1109 w 46681"/>
                <a:gd name="connsiteY2" fmla="*/ 60068 h 149177"/>
                <a:gd name="connsiteX3" fmla="*/ 17251 w 46681"/>
                <a:gd name="connsiteY3" fmla="*/ 72332 h 149177"/>
                <a:gd name="connsiteX4" fmla="*/ 17251 w 46681"/>
                <a:gd name="connsiteY4" fmla="*/ 132315 h 149177"/>
                <a:gd name="connsiteX5" fmla="*/ 236 w 46681"/>
                <a:gd name="connsiteY5" fmla="*/ 142350 h 149177"/>
                <a:gd name="connsiteX6" fmla="*/ 236 w 46681"/>
                <a:gd name="connsiteY6" fmla="*/ 149262 h 149177"/>
                <a:gd name="connsiteX7" fmla="*/ 24231 w 46681"/>
                <a:gd name="connsiteY7" fmla="*/ 148593 h 149177"/>
                <a:gd name="connsiteX8" fmla="*/ 46917 w 46681"/>
                <a:gd name="connsiteY8" fmla="*/ 149262 h 149177"/>
                <a:gd name="connsiteX9" fmla="*/ 46917 w 46681"/>
                <a:gd name="connsiteY9" fmla="*/ 142350 h 149177"/>
                <a:gd name="connsiteX10" fmla="*/ 31648 w 46681"/>
                <a:gd name="connsiteY10" fmla="*/ 132538 h 149177"/>
                <a:gd name="connsiteX11" fmla="*/ 31648 w 46681"/>
                <a:gd name="connsiteY11" fmla="*/ 50703 h 149177"/>
                <a:gd name="connsiteX12" fmla="*/ 32520 w 46681"/>
                <a:gd name="connsiteY12" fmla="*/ 11903 h 149177"/>
                <a:gd name="connsiteX13" fmla="*/ 20959 w 46681"/>
                <a:gd name="connsiteY13" fmla="*/ 85 h 149177"/>
                <a:gd name="connsiteX14" fmla="*/ 9398 w 46681"/>
                <a:gd name="connsiteY14" fmla="*/ 11903 h 149177"/>
                <a:gd name="connsiteX15" fmla="*/ 20959 w 46681"/>
                <a:gd name="connsiteY15" fmla="*/ 23721 h 149177"/>
                <a:gd name="connsiteX16" fmla="*/ 32520 w 46681"/>
                <a:gd name="connsiteY16" fmla="*/ 11903 h 14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81" h="149177">
                  <a:moveTo>
                    <a:pt x="31648" y="50703"/>
                  </a:moveTo>
                  <a:lnTo>
                    <a:pt x="1109" y="53155"/>
                  </a:lnTo>
                  <a:lnTo>
                    <a:pt x="1109" y="60068"/>
                  </a:lnTo>
                  <a:cubicBezTo>
                    <a:pt x="15288" y="60068"/>
                    <a:pt x="17251" y="61406"/>
                    <a:pt x="17251" y="72332"/>
                  </a:cubicBezTo>
                  <a:lnTo>
                    <a:pt x="17251" y="132315"/>
                  </a:lnTo>
                  <a:cubicBezTo>
                    <a:pt x="17251" y="142350"/>
                    <a:pt x="14851" y="142350"/>
                    <a:pt x="236" y="142350"/>
                  </a:cubicBezTo>
                  <a:lnTo>
                    <a:pt x="236" y="149262"/>
                  </a:lnTo>
                  <a:cubicBezTo>
                    <a:pt x="7217" y="149039"/>
                    <a:pt x="18996" y="148593"/>
                    <a:pt x="24231" y="148593"/>
                  </a:cubicBezTo>
                  <a:cubicBezTo>
                    <a:pt x="31866" y="148593"/>
                    <a:pt x="39501" y="149039"/>
                    <a:pt x="46917" y="149262"/>
                  </a:cubicBezTo>
                  <a:lnTo>
                    <a:pt x="46917" y="142350"/>
                  </a:lnTo>
                  <a:cubicBezTo>
                    <a:pt x="32520" y="142350"/>
                    <a:pt x="31648" y="141235"/>
                    <a:pt x="31648" y="132538"/>
                  </a:cubicBezTo>
                  <a:lnTo>
                    <a:pt x="31648" y="50703"/>
                  </a:lnTo>
                  <a:close/>
                  <a:moveTo>
                    <a:pt x="32520" y="11903"/>
                  </a:moveTo>
                  <a:cubicBezTo>
                    <a:pt x="32520" y="4767"/>
                    <a:pt x="27067" y="85"/>
                    <a:pt x="20959" y="85"/>
                  </a:cubicBezTo>
                  <a:cubicBezTo>
                    <a:pt x="14197" y="85"/>
                    <a:pt x="9398" y="6105"/>
                    <a:pt x="9398" y="11903"/>
                  </a:cubicBezTo>
                  <a:cubicBezTo>
                    <a:pt x="9398" y="17924"/>
                    <a:pt x="14197" y="23721"/>
                    <a:pt x="20959" y="23721"/>
                  </a:cubicBezTo>
                  <a:cubicBezTo>
                    <a:pt x="27067" y="23721"/>
                    <a:pt x="32520" y="19039"/>
                    <a:pt x="32520" y="1190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97A310AA-75AA-3961-C246-B299F54B114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521348" y="7615289"/>
              <a:ext cx="48426" cy="154752"/>
            </a:xfrm>
            <a:custGeom>
              <a:avLst/>
              <a:gdLst>
                <a:gd name="connsiteX0" fmla="*/ 31651 w 48426"/>
                <a:gd name="connsiteY0" fmla="*/ 85 h 154752"/>
                <a:gd name="connsiteX1" fmla="*/ 239 w 48426"/>
                <a:gd name="connsiteY1" fmla="*/ 2538 h 154752"/>
                <a:gd name="connsiteX2" fmla="*/ 239 w 48426"/>
                <a:gd name="connsiteY2" fmla="*/ 9450 h 154752"/>
                <a:gd name="connsiteX3" fmla="*/ 17254 w 48426"/>
                <a:gd name="connsiteY3" fmla="*/ 21937 h 154752"/>
                <a:gd name="connsiteX4" fmla="*/ 17254 w 48426"/>
                <a:gd name="connsiteY4" fmla="*/ 137890 h 154752"/>
                <a:gd name="connsiteX5" fmla="*/ 239 w 48426"/>
                <a:gd name="connsiteY5" fmla="*/ 147925 h 154752"/>
                <a:gd name="connsiteX6" fmla="*/ 239 w 48426"/>
                <a:gd name="connsiteY6" fmla="*/ 154837 h 154752"/>
                <a:gd name="connsiteX7" fmla="*/ 24452 w 48426"/>
                <a:gd name="connsiteY7" fmla="*/ 154168 h 154752"/>
                <a:gd name="connsiteX8" fmla="*/ 48665 w 48426"/>
                <a:gd name="connsiteY8" fmla="*/ 154837 h 154752"/>
                <a:gd name="connsiteX9" fmla="*/ 48665 w 48426"/>
                <a:gd name="connsiteY9" fmla="*/ 147925 h 154752"/>
                <a:gd name="connsiteX10" fmla="*/ 31651 w 48426"/>
                <a:gd name="connsiteY10" fmla="*/ 137890 h 154752"/>
                <a:gd name="connsiteX11" fmla="*/ 31651 w 48426"/>
                <a:gd name="connsiteY11" fmla="*/ 85 h 15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426" h="154752">
                  <a:moveTo>
                    <a:pt x="31651" y="85"/>
                  </a:moveTo>
                  <a:lnTo>
                    <a:pt x="239" y="2538"/>
                  </a:lnTo>
                  <a:lnTo>
                    <a:pt x="239" y="9450"/>
                  </a:lnTo>
                  <a:cubicBezTo>
                    <a:pt x="15509" y="9450"/>
                    <a:pt x="17254" y="11011"/>
                    <a:pt x="17254" y="21937"/>
                  </a:cubicBezTo>
                  <a:lnTo>
                    <a:pt x="17254" y="137890"/>
                  </a:lnTo>
                  <a:cubicBezTo>
                    <a:pt x="17254" y="147925"/>
                    <a:pt x="14854" y="147925"/>
                    <a:pt x="239" y="147925"/>
                  </a:cubicBezTo>
                  <a:lnTo>
                    <a:pt x="239" y="154837"/>
                  </a:lnTo>
                  <a:cubicBezTo>
                    <a:pt x="7438" y="154614"/>
                    <a:pt x="18999" y="154168"/>
                    <a:pt x="24452" y="154168"/>
                  </a:cubicBezTo>
                  <a:cubicBezTo>
                    <a:pt x="29906" y="154168"/>
                    <a:pt x="40594" y="154614"/>
                    <a:pt x="48665" y="154837"/>
                  </a:cubicBezTo>
                  <a:lnTo>
                    <a:pt x="48665" y="147925"/>
                  </a:lnTo>
                  <a:cubicBezTo>
                    <a:pt x="34050" y="147925"/>
                    <a:pt x="31651" y="147925"/>
                    <a:pt x="31651" y="137890"/>
                  </a:cubicBezTo>
                  <a:lnTo>
                    <a:pt x="31651" y="85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7E2B993-C342-A90D-F6D3-F4F3E2FC489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80851" y="7670144"/>
              <a:ext cx="84418" cy="102350"/>
            </a:xfrm>
            <a:custGeom>
              <a:avLst/>
              <a:gdLst>
                <a:gd name="connsiteX0" fmla="*/ 18565 w 84418"/>
                <a:gd name="connsiteY0" fmla="*/ 43790 h 102350"/>
                <a:gd name="connsiteX1" fmla="*/ 45614 w 84418"/>
                <a:gd name="connsiteY1" fmla="*/ 4990 h 102350"/>
                <a:gd name="connsiteX2" fmla="*/ 70263 w 84418"/>
                <a:gd name="connsiteY2" fmla="*/ 43790 h 102350"/>
                <a:gd name="connsiteX3" fmla="*/ 18565 w 84418"/>
                <a:gd name="connsiteY3" fmla="*/ 43790 h 102350"/>
                <a:gd name="connsiteX4" fmla="*/ 18347 w 84418"/>
                <a:gd name="connsiteY4" fmla="*/ 48473 h 102350"/>
                <a:gd name="connsiteX5" fmla="*/ 79207 w 84418"/>
                <a:gd name="connsiteY5" fmla="*/ 48473 h 102350"/>
                <a:gd name="connsiteX6" fmla="*/ 84660 w 84418"/>
                <a:gd name="connsiteY6" fmla="*/ 43790 h 102350"/>
                <a:gd name="connsiteX7" fmla="*/ 45614 w 84418"/>
                <a:gd name="connsiteY7" fmla="*/ 85 h 102350"/>
                <a:gd name="connsiteX8" fmla="*/ 242 w 84418"/>
                <a:gd name="connsiteY8" fmla="*/ 50926 h 102350"/>
                <a:gd name="connsiteX9" fmla="*/ 48232 w 84418"/>
                <a:gd name="connsiteY9" fmla="*/ 102435 h 102350"/>
                <a:gd name="connsiteX10" fmla="*/ 84660 w 84418"/>
                <a:gd name="connsiteY10" fmla="*/ 73447 h 102350"/>
                <a:gd name="connsiteX11" fmla="*/ 81825 w 84418"/>
                <a:gd name="connsiteY11" fmla="*/ 70771 h 102350"/>
                <a:gd name="connsiteX12" fmla="*/ 78989 w 84418"/>
                <a:gd name="connsiteY12" fmla="*/ 73893 h 102350"/>
                <a:gd name="connsiteX13" fmla="*/ 49540 w 84418"/>
                <a:gd name="connsiteY13" fmla="*/ 96861 h 102350"/>
                <a:gd name="connsiteX14" fmla="*/ 24891 w 84418"/>
                <a:gd name="connsiteY14" fmla="*/ 81921 h 102350"/>
                <a:gd name="connsiteX15" fmla="*/ 18347 w 84418"/>
                <a:gd name="connsiteY15" fmla="*/ 48473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418" h="102350">
                  <a:moveTo>
                    <a:pt x="18565" y="43790"/>
                  </a:moveTo>
                  <a:cubicBezTo>
                    <a:pt x="19874" y="10565"/>
                    <a:pt x="38197" y="4990"/>
                    <a:pt x="45614" y="4990"/>
                  </a:cubicBezTo>
                  <a:cubicBezTo>
                    <a:pt x="68082" y="4990"/>
                    <a:pt x="70263" y="35094"/>
                    <a:pt x="70263" y="43790"/>
                  </a:cubicBezTo>
                  <a:lnTo>
                    <a:pt x="18565" y="43790"/>
                  </a:lnTo>
                  <a:close/>
                  <a:moveTo>
                    <a:pt x="18347" y="48473"/>
                  </a:moveTo>
                  <a:lnTo>
                    <a:pt x="79207" y="48473"/>
                  </a:lnTo>
                  <a:cubicBezTo>
                    <a:pt x="84006" y="48473"/>
                    <a:pt x="84660" y="48473"/>
                    <a:pt x="84660" y="43790"/>
                  </a:cubicBezTo>
                  <a:cubicBezTo>
                    <a:pt x="84660" y="21714"/>
                    <a:pt x="72881" y="85"/>
                    <a:pt x="45614" y="85"/>
                  </a:cubicBezTo>
                  <a:cubicBezTo>
                    <a:pt x="20310" y="85"/>
                    <a:pt x="242" y="23052"/>
                    <a:pt x="242" y="50926"/>
                  </a:cubicBezTo>
                  <a:cubicBezTo>
                    <a:pt x="242" y="80806"/>
                    <a:pt x="23146" y="102435"/>
                    <a:pt x="48232" y="102435"/>
                  </a:cubicBezTo>
                  <a:cubicBezTo>
                    <a:pt x="74844" y="102435"/>
                    <a:pt x="84660" y="77684"/>
                    <a:pt x="84660" y="73447"/>
                  </a:cubicBezTo>
                  <a:cubicBezTo>
                    <a:pt x="84660" y="71217"/>
                    <a:pt x="82915" y="70771"/>
                    <a:pt x="81825" y="70771"/>
                  </a:cubicBezTo>
                  <a:cubicBezTo>
                    <a:pt x="79861" y="70771"/>
                    <a:pt x="79425" y="72109"/>
                    <a:pt x="78989" y="73893"/>
                  </a:cubicBezTo>
                  <a:cubicBezTo>
                    <a:pt x="71354" y="96861"/>
                    <a:pt x="51722" y="96861"/>
                    <a:pt x="49540" y="96861"/>
                  </a:cubicBezTo>
                  <a:cubicBezTo>
                    <a:pt x="38634" y="96861"/>
                    <a:pt x="29908" y="90171"/>
                    <a:pt x="24891" y="81921"/>
                  </a:cubicBezTo>
                  <a:cubicBezTo>
                    <a:pt x="18347" y="71217"/>
                    <a:pt x="18347" y="56500"/>
                    <a:pt x="18347" y="4847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61" name="Forme libre 660">
              <a:extLst>
                <a:ext uri="{FF2B5EF4-FFF2-40B4-BE49-F238E27FC236}">
                  <a16:creationId xmlns:a16="http://schemas.microsoft.com/office/drawing/2014/main" id="{37710E87-3A84-E047-0D7B-7AA47B64AB0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675837" y="7632905"/>
              <a:ext cx="68276" cy="139589"/>
            </a:xfrm>
            <a:custGeom>
              <a:avLst/>
              <a:gdLst>
                <a:gd name="connsiteX0" fmla="*/ 33839 w 68276"/>
                <a:gd name="connsiteY0" fmla="*/ 48027 h 139589"/>
                <a:gd name="connsiteX1" fmla="*/ 65033 w 68276"/>
                <a:gd name="connsiteY1" fmla="*/ 48027 h 139589"/>
                <a:gd name="connsiteX2" fmla="*/ 65033 w 68276"/>
                <a:gd name="connsiteY2" fmla="*/ 41114 h 139589"/>
                <a:gd name="connsiteX3" fmla="*/ 33839 w 68276"/>
                <a:gd name="connsiteY3" fmla="*/ 41114 h 139589"/>
                <a:gd name="connsiteX4" fmla="*/ 33839 w 68276"/>
                <a:gd name="connsiteY4" fmla="*/ 85 h 139589"/>
                <a:gd name="connsiteX5" fmla="*/ 28386 w 68276"/>
                <a:gd name="connsiteY5" fmla="*/ 85 h 139589"/>
                <a:gd name="connsiteX6" fmla="*/ 246 w 68276"/>
                <a:gd name="connsiteY6" fmla="*/ 43121 h 139589"/>
                <a:gd name="connsiteX7" fmla="*/ 246 w 68276"/>
                <a:gd name="connsiteY7" fmla="*/ 48027 h 139589"/>
                <a:gd name="connsiteX8" fmla="*/ 18788 w 68276"/>
                <a:gd name="connsiteY8" fmla="*/ 48027 h 139589"/>
                <a:gd name="connsiteX9" fmla="*/ 18788 w 68276"/>
                <a:gd name="connsiteY9" fmla="*/ 109571 h 139589"/>
                <a:gd name="connsiteX10" fmla="*/ 46927 w 68276"/>
                <a:gd name="connsiteY10" fmla="*/ 139674 h 139589"/>
                <a:gd name="connsiteX11" fmla="*/ 68523 w 68276"/>
                <a:gd name="connsiteY11" fmla="*/ 109571 h 139589"/>
                <a:gd name="connsiteX12" fmla="*/ 68523 w 68276"/>
                <a:gd name="connsiteY12" fmla="*/ 96861 h 139589"/>
                <a:gd name="connsiteX13" fmla="*/ 63069 w 68276"/>
                <a:gd name="connsiteY13" fmla="*/ 96861 h 139589"/>
                <a:gd name="connsiteX14" fmla="*/ 63069 w 68276"/>
                <a:gd name="connsiteY14" fmla="*/ 109125 h 139589"/>
                <a:gd name="connsiteX15" fmla="*/ 48454 w 68276"/>
                <a:gd name="connsiteY15" fmla="*/ 134099 h 139589"/>
                <a:gd name="connsiteX16" fmla="*/ 33839 w 68276"/>
                <a:gd name="connsiteY16" fmla="*/ 110017 h 139589"/>
                <a:gd name="connsiteX17" fmla="*/ 33839 w 68276"/>
                <a:gd name="connsiteY17" fmla="*/ 48027 h 13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276" h="139589">
                  <a:moveTo>
                    <a:pt x="33839" y="48027"/>
                  </a:moveTo>
                  <a:lnTo>
                    <a:pt x="65033" y="48027"/>
                  </a:lnTo>
                  <a:lnTo>
                    <a:pt x="65033" y="41114"/>
                  </a:lnTo>
                  <a:lnTo>
                    <a:pt x="33839" y="41114"/>
                  </a:lnTo>
                  <a:lnTo>
                    <a:pt x="33839" y="85"/>
                  </a:lnTo>
                  <a:lnTo>
                    <a:pt x="28386" y="85"/>
                  </a:lnTo>
                  <a:cubicBezTo>
                    <a:pt x="28168" y="18370"/>
                    <a:pt x="21624" y="42229"/>
                    <a:pt x="246" y="43121"/>
                  </a:cubicBezTo>
                  <a:lnTo>
                    <a:pt x="246" y="48027"/>
                  </a:lnTo>
                  <a:lnTo>
                    <a:pt x="18788" y="48027"/>
                  </a:lnTo>
                  <a:lnTo>
                    <a:pt x="18788" y="109571"/>
                  </a:lnTo>
                  <a:cubicBezTo>
                    <a:pt x="18788" y="136998"/>
                    <a:pt x="39074" y="139674"/>
                    <a:pt x="46927" y="139674"/>
                  </a:cubicBezTo>
                  <a:cubicBezTo>
                    <a:pt x="62415" y="139674"/>
                    <a:pt x="68523" y="123842"/>
                    <a:pt x="68523" y="109571"/>
                  </a:cubicBezTo>
                  <a:lnTo>
                    <a:pt x="68523" y="96861"/>
                  </a:lnTo>
                  <a:lnTo>
                    <a:pt x="63069" y="96861"/>
                  </a:lnTo>
                  <a:lnTo>
                    <a:pt x="63069" y="109125"/>
                  </a:lnTo>
                  <a:cubicBezTo>
                    <a:pt x="63069" y="125626"/>
                    <a:pt x="56525" y="134099"/>
                    <a:pt x="48454" y="134099"/>
                  </a:cubicBezTo>
                  <a:cubicBezTo>
                    <a:pt x="33839" y="134099"/>
                    <a:pt x="33839" y="113808"/>
                    <a:pt x="33839" y="110017"/>
                  </a:cubicBezTo>
                  <a:lnTo>
                    <a:pt x="33839" y="48027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547D8517-DD8B-D1C2-6B14-52BAB9A16B4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760668" y="7632905"/>
              <a:ext cx="68276" cy="139589"/>
            </a:xfrm>
            <a:custGeom>
              <a:avLst/>
              <a:gdLst>
                <a:gd name="connsiteX0" fmla="*/ 33843 w 68276"/>
                <a:gd name="connsiteY0" fmla="*/ 48027 h 139589"/>
                <a:gd name="connsiteX1" fmla="*/ 65036 w 68276"/>
                <a:gd name="connsiteY1" fmla="*/ 48027 h 139589"/>
                <a:gd name="connsiteX2" fmla="*/ 65036 w 68276"/>
                <a:gd name="connsiteY2" fmla="*/ 41114 h 139589"/>
                <a:gd name="connsiteX3" fmla="*/ 33843 w 68276"/>
                <a:gd name="connsiteY3" fmla="*/ 41114 h 139589"/>
                <a:gd name="connsiteX4" fmla="*/ 33843 w 68276"/>
                <a:gd name="connsiteY4" fmla="*/ 85 h 139589"/>
                <a:gd name="connsiteX5" fmla="*/ 28390 w 68276"/>
                <a:gd name="connsiteY5" fmla="*/ 85 h 139589"/>
                <a:gd name="connsiteX6" fmla="*/ 250 w 68276"/>
                <a:gd name="connsiteY6" fmla="*/ 43121 h 139589"/>
                <a:gd name="connsiteX7" fmla="*/ 250 w 68276"/>
                <a:gd name="connsiteY7" fmla="*/ 48027 h 139589"/>
                <a:gd name="connsiteX8" fmla="*/ 18792 w 68276"/>
                <a:gd name="connsiteY8" fmla="*/ 48027 h 139589"/>
                <a:gd name="connsiteX9" fmla="*/ 18792 w 68276"/>
                <a:gd name="connsiteY9" fmla="*/ 109571 h 139589"/>
                <a:gd name="connsiteX10" fmla="*/ 46931 w 68276"/>
                <a:gd name="connsiteY10" fmla="*/ 139674 h 139589"/>
                <a:gd name="connsiteX11" fmla="*/ 68527 w 68276"/>
                <a:gd name="connsiteY11" fmla="*/ 109571 h 139589"/>
                <a:gd name="connsiteX12" fmla="*/ 68527 w 68276"/>
                <a:gd name="connsiteY12" fmla="*/ 96861 h 139589"/>
                <a:gd name="connsiteX13" fmla="*/ 63073 w 68276"/>
                <a:gd name="connsiteY13" fmla="*/ 96861 h 139589"/>
                <a:gd name="connsiteX14" fmla="*/ 63073 w 68276"/>
                <a:gd name="connsiteY14" fmla="*/ 109125 h 139589"/>
                <a:gd name="connsiteX15" fmla="*/ 48458 w 68276"/>
                <a:gd name="connsiteY15" fmla="*/ 134099 h 139589"/>
                <a:gd name="connsiteX16" fmla="*/ 33843 w 68276"/>
                <a:gd name="connsiteY16" fmla="*/ 110017 h 139589"/>
                <a:gd name="connsiteX17" fmla="*/ 33843 w 68276"/>
                <a:gd name="connsiteY17" fmla="*/ 48027 h 13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276" h="139589">
                  <a:moveTo>
                    <a:pt x="33843" y="48027"/>
                  </a:moveTo>
                  <a:lnTo>
                    <a:pt x="65036" y="48027"/>
                  </a:lnTo>
                  <a:lnTo>
                    <a:pt x="65036" y="41114"/>
                  </a:lnTo>
                  <a:lnTo>
                    <a:pt x="33843" y="41114"/>
                  </a:lnTo>
                  <a:lnTo>
                    <a:pt x="33843" y="85"/>
                  </a:lnTo>
                  <a:lnTo>
                    <a:pt x="28390" y="85"/>
                  </a:lnTo>
                  <a:cubicBezTo>
                    <a:pt x="28171" y="18370"/>
                    <a:pt x="21627" y="42229"/>
                    <a:pt x="250" y="43121"/>
                  </a:cubicBezTo>
                  <a:lnTo>
                    <a:pt x="250" y="48027"/>
                  </a:lnTo>
                  <a:lnTo>
                    <a:pt x="18792" y="48027"/>
                  </a:lnTo>
                  <a:lnTo>
                    <a:pt x="18792" y="109571"/>
                  </a:lnTo>
                  <a:cubicBezTo>
                    <a:pt x="18792" y="136998"/>
                    <a:pt x="39078" y="139674"/>
                    <a:pt x="46931" y="139674"/>
                  </a:cubicBezTo>
                  <a:cubicBezTo>
                    <a:pt x="62419" y="139674"/>
                    <a:pt x="68527" y="123842"/>
                    <a:pt x="68527" y="109571"/>
                  </a:cubicBezTo>
                  <a:lnTo>
                    <a:pt x="68527" y="96861"/>
                  </a:lnTo>
                  <a:lnTo>
                    <a:pt x="63073" y="96861"/>
                  </a:lnTo>
                  <a:lnTo>
                    <a:pt x="63073" y="109125"/>
                  </a:lnTo>
                  <a:cubicBezTo>
                    <a:pt x="63073" y="125626"/>
                    <a:pt x="56529" y="134099"/>
                    <a:pt x="48458" y="134099"/>
                  </a:cubicBezTo>
                  <a:cubicBezTo>
                    <a:pt x="33843" y="134099"/>
                    <a:pt x="33843" y="113808"/>
                    <a:pt x="33843" y="110017"/>
                  </a:cubicBezTo>
                  <a:lnTo>
                    <a:pt x="33843" y="48027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A784EA48-5AD8-989E-BF42-12832835A01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847462" y="7670144"/>
              <a:ext cx="84418" cy="102350"/>
            </a:xfrm>
            <a:custGeom>
              <a:avLst/>
              <a:gdLst>
                <a:gd name="connsiteX0" fmla="*/ 18577 w 84418"/>
                <a:gd name="connsiteY0" fmla="*/ 43790 h 102350"/>
                <a:gd name="connsiteX1" fmla="*/ 45626 w 84418"/>
                <a:gd name="connsiteY1" fmla="*/ 4990 h 102350"/>
                <a:gd name="connsiteX2" fmla="*/ 70276 w 84418"/>
                <a:gd name="connsiteY2" fmla="*/ 43790 h 102350"/>
                <a:gd name="connsiteX3" fmla="*/ 18577 w 84418"/>
                <a:gd name="connsiteY3" fmla="*/ 43790 h 102350"/>
                <a:gd name="connsiteX4" fmla="*/ 18359 w 84418"/>
                <a:gd name="connsiteY4" fmla="*/ 48473 h 102350"/>
                <a:gd name="connsiteX5" fmla="*/ 79219 w 84418"/>
                <a:gd name="connsiteY5" fmla="*/ 48473 h 102350"/>
                <a:gd name="connsiteX6" fmla="*/ 84672 w 84418"/>
                <a:gd name="connsiteY6" fmla="*/ 43790 h 102350"/>
                <a:gd name="connsiteX7" fmla="*/ 45626 w 84418"/>
                <a:gd name="connsiteY7" fmla="*/ 85 h 102350"/>
                <a:gd name="connsiteX8" fmla="*/ 254 w 84418"/>
                <a:gd name="connsiteY8" fmla="*/ 50926 h 102350"/>
                <a:gd name="connsiteX9" fmla="*/ 48244 w 84418"/>
                <a:gd name="connsiteY9" fmla="*/ 102435 h 102350"/>
                <a:gd name="connsiteX10" fmla="*/ 84672 w 84418"/>
                <a:gd name="connsiteY10" fmla="*/ 73447 h 102350"/>
                <a:gd name="connsiteX11" fmla="*/ 81837 w 84418"/>
                <a:gd name="connsiteY11" fmla="*/ 70771 h 102350"/>
                <a:gd name="connsiteX12" fmla="*/ 79001 w 84418"/>
                <a:gd name="connsiteY12" fmla="*/ 73893 h 102350"/>
                <a:gd name="connsiteX13" fmla="*/ 49553 w 84418"/>
                <a:gd name="connsiteY13" fmla="*/ 96861 h 102350"/>
                <a:gd name="connsiteX14" fmla="*/ 24903 w 84418"/>
                <a:gd name="connsiteY14" fmla="*/ 81921 h 102350"/>
                <a:gd name="connsiteX15" fmla="*/ 18359 w 84418"/>
                <a:gd name="connsiteY15" fmla="*/ 48473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418" h="102350">
                  <a:moveTo>
                    <a:pt x="18577" y="43790"/>
                  </a:moveTo>
                  <a:cubicBezTo>
                    <a:pt x="19886" y="10565"/>
                    <a:pt x="38210" y="4990"/>
                    <a:pt x="45626" y="4990"/>
                  </a:cubicBezTo>
                  <a:cubicBezTo>
                    <a:pt x="68094" y="4990"/>
                    <a:pt x="70276" y="35094"/>
                    <a:pt x="70276" y="43790"/>
                  </a:cubicBezTo>
                  <a:lnTo>
                    <a:pt x="18577" y="43790"/>
                  </a:lnTo>
                  <a:close/>
                  <a:moveTo>
                    <a:pt x="18359" y="48473"/>
                  </a:moveTo>
                  <a:lnTo>
                    <a:pt x="79219" y="48473"/>
                  </a:lnTo>
                  <a:cubicBezTo>
                    <a:pt x="84018" y="48473"/>
                    <a:pt x="84672" y="48473"/>
                    <a:pt x="84672" y="43790"/>
                  </a:cubicBezTo>
                  <a:cubicBezTo>
                    <a:pt x="84672" y="21714"/>
                    <a:pt x="72893" y="85"/>
                    <a:pt x="45626" y="85"/>
                  </a:cubicBezTo>
                  <a:cubicBezTo>
                    <a:pt x="20322" y="85"/>
                    <a:pt x="254" y="23052"/>
                    <a:pt x="254" y="50926"/>
                  </a:cubicBezTo>
                  <a:cubicBezTo>
                    <a:pt x="254" y="80806"/>
                    <a:pt x="23158" y="102435"/>
                    <a:pt x="48244" y="102435"/>
                  </a:cubicBezTo>
                  <a:cubicBezTo>
                    <a:pt x="74856" y="102435"/>
                    <a:pt x="84672" y="77684"/>
                    <a:pt x="84672" y="73447"/>
                  </a:cubicBezTo>
                  <a:cubicBezTo>
                    <a:pt x="84672" y="71217"/>
                    <a:pt x="82927" y="70771"/>
                    <a:pt x="81837" y="70771"/>
                  </a:cubicBezTo>
                  <a:cubicBezTo>
                    <a:pt x="79874" y="70771"/>
                    <a:pt x="79437" y="72109"/>
                    <a:pt x="79001" y="73893"/>
                  </a:cubicBezTo>
                  <a:cubicBezTo>
                    <a:pt x="71366" y="96861"/>
                    <a:pt x="51734" y="96861"/>
                    <a:pt x="49553" y="96861"/>
                  </a:cubicBezTo>
                  <a:cubicBezTo>
                    <a:pt x="38646" y="96861"/>
                    <a:pt x="29920" y="90171"/>
                    <a:pt x="24903" y="81921"/>
                  </a:cubicBezTo>
                  <a:cubicBezTo>
                    <a:pt x="18359" y="71217"/>
                    <a:pt x="18359" y="56500"/>
                    <a:pt x="18359" y="4847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840913AF-4521-81EF-5C04-6809EC66506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018214" y="7615289"/>
              <a:ext cx="48426" cy="154752"/>
            </a:xfrm>
            <a:custGeom>
              <a:avLst/>
              <a:gdLst>
                <a:gd name="connsiteX0" fmla="*/ 31673 w 48426"/>
                <a:gd name="connsiteY0" fmla="*/ 85 h 154752"/>
                <a:gd name="connsiteX1" fmla="*/ 262 w 48426"/>
                <a:gd name="connsiteY1" fmla="*/ 2538 h 154752"/>
                <a:gd name="connsiteX2" fmla="*/ 262 w 48426"/>
                <a:gd name="connsiteY2" fmla="*/ 9450 h 154752"/>
                <a:gd name="connsiteX3" fmla="*/ 17276 w 48426"/>
                <a:gd name="connsiteY3" fmla="*/ 21937 h 154752"/>
                <a:gd name="connsiteX4" fmla="*/ 17276 w 48426"/>
                <a:gd name="connsiteY4" fmla="*/ 137890 h 154752"/>
                <a:gd name="connsiteX5" fmla="*/ 262 w 48426"/>
                <a:gd name="connsiteY5" fmla="*/ 147925 h 154752"/>
                <a:gd name="connsiteX6" fmla="*/ 262 w 48426"/>
                <a:gd name="connsiteY6" fmla="*/ 154837 h 154752"/>
                <a:gd name="connsiteX7" fmla="*/ 24475 w 48426"/>
                <a:gd name="connsiteY7" fmla="*/ 154168 h 154752"/>
                <a:gd name="connsiteX8" fmla="*/ 48688 w 48426"/>
                <a:gd name="connsiteY8" fmla="*/ 154837 h 154752"/>
                <a:gd name="connsiteX9" fmla="*/ 48688 w 48426"/>
                <a:gd name="connsiteY9" fmla="*/ 147925 h 154752"/>
                <a:gd name="connsiteX10" fmla="*/ 31673 w 48426"/>
                <a:gd name="connsiteY10" fmla="*/ 137890 h 154752"/>
                <a:gd name="connsiteX11" fmla="*/ 31673 w 48426"/>
                <a:gd name="connsiteY11" fmla="*/ 85 h 15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426" h="154752">
                  <a:moveTo>
                    <a:pt x="31673" y="85"/>
                  </a:moveTo>
                  <a:lnTo>
                    <a:pt x="262" y="2538"/>
                  </a:lnTo>
                  <a:lnTo>
                    <a:pt x="262" y="9450"/>
                  </a:lnTo>
                  <a:cubicBezTo>
                    <a:pt x="15531" y="9450"/>
                    <a:pt x="17276" y="11011"/>
                    <a:pt x="17276" y="21937"/>
                  </a:cubicBezTo>
                  <a:lnTo>
                    <a:pt x="17276" y="137890"/>
                  </a:lnTo>
                  <a:cubicBezTo>
                    <a:pt x="17276" y="147925"/>
                    <a:pt x="14877" y="147925"/>
                    <a:pt x="262" y="147925"/>
                  </a:cubicBezTo>
                  <a:lnTo>
                    <a:pt x="262" y="154837"/>
                  </a:lnTo>
                  <a:cubicBezTo>
                    <a:pt x="7460" y="154614"/>
                    <a:pt x="19021" y="154168"/>
                    <a:pt x="24475" y="154168"/>
                  </a:cubicBezTo>
                  <a:cubicBezTo>
                    <a:pt x="29928" y="154168"/>
                    <a:pt x="40617" y="154614"/>
                    <a:pt x="48688" y="154837"/>
                  </a:cubicBezTo>
                  <a:lnTo>
                    <a:pt x="48688" y="147925"/>
                  </a:lnTo>
                  <a:cubicBezTo>
                    <a:pt x="34073" y="147925"/>
                    <a:pt x="31673" y="147925"/>
                    <a:pt x="31673" y="137890"/>
                  </a:cubicBezTo>
                  <a:lnTo>
                    <a:pt x="31673" y="85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A2D62A07-EB39-7913-0199-730CDB963D8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077717" y="7670144"/>
              <a:ext cx="96634" cy="102350"/>
            </a:xfrm>
            <a:custGeom>
              <a:avLst/>
              <a:gdLst>
                <a:gd name="connsiteX0" fmla="*/ 96899 w 96634"/>
                <a:gd name="connsiteY0" fmla="*/ 52263 h 102350"/>
                <a:gd name="connsiteX1" fmla="*/ 48691 w 96634"/>
                <a:gd name="connsiteY1" fmla="*/ 85 h 102350"/>
                <a:gd name="connsiteX2" fmla="*/ 265 w 96634"/>
                <a:gd name="connsiteY2" fmla="*/ 52263 h 102350"/>
                <a:gd name="connsiteX3" fmla="*/ 48472 w 96634"/>
                <a:gd name="connsiteY3" fmla="*/ 102435 h 102350"/>
                <a:gd name="connsiteX4" fmla="*/ 96899 w 96634"/>
                <a:gd name="connsiteY4" fmla="*/ 52263 h 102350"/>
                <a:gd name="connsiteX5" fmla="*/ 48691 w 96634"/>
                <a:gd name="connsiteY5" fmla="*/ 96861 h 102350"/>
                <a:gd name="connsiteX6" fmla="*/ 23823 w 96634"/>
                <a:gd name="connsiteY6" fmla="*/ 81921 h 102350"/>
                <a:gd name="connsiteX7" fmla="*/ 18370 w 96634"/>
                <a:gd name="connsiteY7" fmla="*/ 50480 h 102350"/>
                <a:gd name="connsiteX8" fmla="*/ 23605 w 96634"/>
                <a:gd name="connsiteY8" fmla="*/ 19930 h 102350"/>
                <a:gd name="connsiteX9" fmla="*/ 48472 w 96634"/>
                <a:gd name="connsiteY9" fmla="*/ 4990 h 102350"/>
                <a:gd name="connsiteX10" fmla="*/ 73122 w 96634"/>
                <a:gd name="connsiteY10" fmla="*/ 19484 h 102350"/>
                <a:gd name="connsiteX11" fmla="*/ 78793 w 96634"/>
                <a:gd name="connsiteY11" fmla="*/ 50480 h 102350"/>
                <a:gd name="connsiteX12" fmla="*/ 73994 w 96634"/>
                <a:gd name="connsiteY12" fmla="*/ 80360 h 102350"/>
                <a:gd name="connsiteX13" fmla="*/ 48691 w 96634"/>
                <a:gd name="connsiteY13" fmla="*/ 96861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34" h="102350">
                  <a:moveTo>
                    <a:pt x="96899" y="52263"/>
                  </a:moveTo>
                  <a:cubicBezTo>
                    <a:pt x="96899" y="23721"/>
                    <a:pt x="75085" y="85"/>
                    <a:pt x="48691" y="85"/>
                  </a:cubicBezTo>
                  <a:cubicBezTo>
                    <a:pt x="21424" y="85"/>
                    <a:pt x="265" y="24390"/>
                    <a:pt x="265" y="52263"/>
                  </a:cubicBezTo>
                  <a:cubicBezTo>
                    <a:pt x="265" y="81029"/>
                    <a:pt x="22951" y="102435"/>
                    <a:pt x="48472" y="102435"/>
                  </a:cubicBezTo>
                  <a:cubicBezTo>
                    <a:pt x="74867" y="102435"/>
                    <a:pt x="96899" y="80583"/>
                    <a:pt x="96899" y="52263"/>
                  </a:cubicBezTo>
                  <a:close/>
                  <a:moveTo>
                    <a:pt x="48691" y="96861"/>
                  </a:moveTo>
                  <a:cubicBezTo>
                    <a:pt x="39311" y="96861"/>
                    <a:pt x="29713" y="92178"/>
                    <a:pt x="23823" y="81921"/>
                  </a:cubicBezTo>
                  <a:cubicBezTo>
                    <a:pt x="18370" y="72109"/>
                    <a:pt x="18370" y="58507"/>
                    <a:pt x="18370" y="50480"/>
                  </a:cubicBezTo>
                  <a:cubicBezTo>
                    <a:pt x="18370" y="41783"/>
                    <a:pt x="18370" y="29742"/>
                    <a:pt x="23605" y="19930"/>
                  </a:cubicBezTo>
                  <a:cubicBezTo>
                    <a:pt x="29495" y="9673"/>
                    <a:pt x="39747" y="4990"/>
                    <a:pt x="48472" y="4990"/>
                  </a:cubicBezTo>
                  <a:cubicBezTo>
                    <a:pt x="58070" y="4990"/>
                    <a:pt x="67450" y="9896"/>
                    <a:pt x="73122" y="19484"/>
                  </a:cubicBezTo>
                  <a:cubicBezTo>
                    <a:pt x="78793" y="29073"/>
                    <a:pt x="78793" y="42006"/>
                    <a:pt x="78793" y="50480"/>
                  </a:cubicBezTo>
                  <a:cubicBezTo>
                    <a:pt x="78793" y="58507"/>
                    <a:pt x="78793" y="70548"/>
                    <a:pt x="73994" y="80360"/>
                  </a:cubicBezTo>
                  <a:cubicBezTo>
                    <a:pt x="69195" y="90394"/>
                    <a:pt x="59597" y="96861"/>
                    <a:pt x="48691" y="96861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66" name="Forme libre 665">
              <a:extLst>
                <a:ext uri="{FF2B5EF4-FFF2-40B4-BE49-F238E27FC236}">
                  <a16:creationId xmlns:a16="http://schemas.microsoft.com/office/drawing/2014/main" id="{A4E15479-1315-1FA2-AB6F-B9DA68F2781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187657" y="7671482"/>
              <a:ext cx="109722" cy="98559"/>
            </a:xfrm>
            <a:custGeom>
              <a:avLst/>
              <a:gdLst>
                <a:gd name="connsiteX0" fmla="*/ 17284 w 109722"/>
                <a:gd name="connsiteY0" fmla="*/ 21937 h 98559"/>
                <a:gd name="connsiteX1" fmla="*/ 17284 w 109722"/>
                <a:gd name="connsiteY1" fmla="*/ 81698 h 98559"/>
                <a:gd name="connsiteX2" fmla="*/ 270 w 109722"/>
                <a:gd name="connsiteY2" fmla="*/ 91732 h 98559"/>
                <a:gd name="connsiteX3" fmla="*/ 270 w 109722"/>
                <a:gd name="connsiteY3" fmla="*/ 98645 h 98559"/>
                <a:gd name="connsiteX4" fmla="*/ 24919 w 109722"/>
                <a:gd name="connsiteY4" fmla="*/ 97976 h 98559"/>
                <a:gd name="connsiteX5" fmla="*/ 49350 w 109722"/>
                <a:gd name="connsiteY5" fmla="*/ 98645 h 98559"/>
                <a:gd name="connsiteX6" fmla="*/ 49350 w 109722"/>
                <a:gd name="connsiteY6" fmla="*/ 91732 h 98559"/>
                <a:gd name="connsiteX7" fmla="*/ 32335 w 109722"/>
                <a:gd name="connsiteY7" fmla="*/ 81698 h 98559"/>
                <a:gd name="connsiteX8" fmla="*/ 32335 w 109722"/>
                <a:gd name="connsiteY8" fmla="*/ 40668 h 98559"/>
                <a:gd name="connsiteX9" fmla="*/ 61784 w 109722"/>
                <a:gd name="connsiteY9" fmla="*/ 4990 h 98559"/>
                <a:gd name="connsiteX10" fmla="*/ 77926 w 109722"/>
                <a:gd name="connsiteY10" fmla="*/ 29742 h 98559"/>
                <a:gd name="connsiteX11" fmla="*/ 77926 w 109722"/>
                <a:gd name="connsiteY11" fmla="*/ 81698 h 98559"/>
                <a:gd name="connsiteX12" fmla="*/ 60911 w 109722"/>
                <a:gd name="connsiteY12" fmla="*/ 91732 h 98559"/>
                <a:gd name="connsiteX13" fmla="*/ 60911 w 109722"/>
                <a:gd name="connsiteY13" fmla="*/ 98645 h 98559"/>
                <a:gd name="connsiteX14" fmla="*/ 85561 w 109722"/>
                <a:gd name="connsiteY14" fmla="*/ 97976 h 98559"/>
                <a:gd name="connsiteX15" fmla="*/ 109992 w 109722"/>
                <a:gd name="connsiteY15" fmla="*/ 98645 h 98559"/>
                <a:gd name="connsiteX16" fmla="*/ 109992 w 109722"/>
                <a:gd name="connsiteY16" fmla="*/ 91732 h 98559"/>
                <a:gd name="connsiteX17" fmla="*/ 92977 w 109722"/>
                <a:gd name="connsiteY17" fmla="*/ 85042 h 98559"/>
                <a:gd name="connsiteX18" fmla="*/ 92977 w 109722"/>
                <a:gd name="connsiteY18" fmla="*/ 42452 h 98559"/>
                <a:gd name="connsiteX19" fmla="*/ 86215 w 109722"/>
                <a:gd name="connsiteY19" fmla="*/ 8335 h 98559"/>
                <a:gd name="connsiteX20" fmla="*/ 63311 w 109722"/>
                <a:gd name="connsiteY20" fmla="*/ 85 h 98559"/>
                <a:gd name="connsiteX21" fmla="*/ 31027 w 109722"/>
                <a:gd name="connsiteY21" fmla="*/ 23498 h 98559"/>
                <a:gd name="connsiteX22" fmla="*/ 31027 w 109722"/>
                <a:gd name="connsiteY22" fmla="*/ 85 h 98559"/>
                <a:gd name="connsiteX23" fmla="*/ 270 w 109722"/>
                <a:gd name="connsiteY23" fmla="*/ 2538 h 98559"/>
                <a:gd name="connsiteX24" fmla="*/ 270 w 109722"/>
                <a:gd name="connsiteY24" fmla="*/ 9450 h 98559"/>
                <a:gd name="connsiteX25" fmla="*/ 17284 w 109722"/>
                <a:gd name="connsiteY25" fmla="*/ 21937 h 9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722" h="98559">
                  <a:moveTo>
                    <a:pt x="17284" y="21937"/>
                  </a:moveTo>
                  <a:lnTo>
                    <a:pt x="17284" y="81698"/>
                  </a:lnTo>
                  <a:cubicBezTo>
                    <a:pt x="17284" y="91732"/>
                    <a:pt x="14885" y="91732"/>
                    <a:pt x="270" y="91732"/>
                  </a:cubicBezTo>
                  <a:lnTo>
                    <a:pt x="270" y="98645"/>
                  </a:lnTo>
                  <a:cubicBezTo>
                    <a:pt x="7904" y="98422"/>
                    <a:pt x="19029" y="97976"/>
                    <a:pt x="24919" y="97976"/>
                  </a:cubicBezTo>
                  <a:cubicBezTo>
                    <a:pt x="30590" y="97976"/>
                    <a:pt x="41933" y="98422"/>
                    <a:pt x="49350" y="98645"/>
                  </a:cubicBezTo>
                  <a:lnTo>
                    <a:pt x="49350" y="91732"/>
                  </a:lnTo>
                  <a:cubicBezTo>
                    <a:pt x="34735" y="91732"/>
                    <a:pt x="32335" y="91732"/>
                    <a:pt x="32335" y="81698"/>
                  </a:cubicBezTo>
                  <a:lnTo>
                    <a:pt x="32335" y="40668"/>
                  </a:lnTo>
                  <a:cubicBezTo>
                    <a:pt x="32335" y="17478"/>
                    <a:pt x="47823" y="4990"/>
                    <a:pt x="61784" y="4990"/>
                  </a:cubicBezTo>
                  <a:cubicBezTo>
                    <a:pt x="75526" y="4990"/>
                    <a:pt x="77926" y="17032"/>
                    <a:pt x="77926" y="29742"/>
                  </a:cubicBezTo>
                  <a:lnTo>
                    <a:pt x="77926" y="81698"/>
                  </a:lnTo>
                  <a:cubicBezTo>
                    <a:pt x="77926" y="91732"/>
                    <a:pt x="75526" y="91732"/>
                    <a:pt x="60911" y="91732"/>
                  </a:cubicBezTo>
                  <a:lnTo>
                    <a:pt x="60911" y="98645"/>
                  </a:lnTo>
                  <a:cubicBezTo>
                    <a:pt x="68546" y="98422"/>
                    <a:pt x="79671" y="97976"/>
                    <a:pt x="85561" y="97976"/>
                  </a:cubicBezTo>
                  <a:cubicBezTo>
                    <a:pt x="91232" y="97976"/>
                    <a:pt x="102575" y="98422"/>
                    <a:pt x="109992" y="98645"/>
                  </a:cubicBezTo>
                  <a:lnTo>
                    <a:pt x="109992" y="91732"/>
                  </a:lnTo>
                  <a:cubicBezTo>
                    <a:pt x="98649" y="91732"/>
                    <a:pt x="93195" y="91732"/>
                    <a:pt x="92977" y="85042"/>
                  </a:cubicBezTo>
                  <a:lnTo>
                    <a:pt x="92977" y="42452"/>
                  </a:lnTo>
                  <a:cubicBezTo>
                    <a:pt x="92977" y="23275"/>
                    <a:pt x="92977" y="16363"/>
                    <a:pt x="86215" y="8335"/>
                  </a:cubicBezTo>
                  <a:cubicBezTo>
                    <a:pt x="83161" y="4544"/>
                    <a:pt x="75963" y="85"/>
                    <a:pt x="63311" y="85"/>
                  </a:cubicBezTo>
                  <a:cubicBezTo>
                    <a:pt x="47387" y="85"/>
                    <a:pt x="37134" y="9673"/>
                    <a:pt x="31027" y="23498"/>
                  </a:cubicBezTo>
                  <a:lnTo>
                    <a:pt x="31027" y="85"/>
                  </a:lnTo>
                  <a:lnTo>
                    <a:pt x="270" y="2538"/>
                  </a:lnTo>
                  <a:lnTo>
                    <a:pt x="270" y="9450"/>
                  </a:lnTo>
                  <a:cubicBezTo>
                    <a:pt x="15539" y="9450"/>
                    <a:pt x="17284" y="11011"/>
                    <a:pt x="17284" y="21937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67" name="Forme libre 666">
              <a:extLst>
                <a:ext uri="{FF2B5EF4-FFF2-40B4-BE49-F238E27FC236}">
                  <a16:creationId xmlns:a16="http://schemas.microsoft.com/office/drawing/2014/main" id="{AF7D1E86-1254-D950-2E37-79A62F8F65B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307972" y="7669029"/>
              <a:ext cx="99687" cy="146947"/>
            </a:xfrm>
            <a:custGeom>
              <a:avLst/>
              <a:gdLst>
                <a:gd name="connsiteX0" fmla="*/ 42593 w 99687"/>
                <a:gd name="connsiteY0" fmla="*/ 62744 h 146947"/>
                <a:gd name="connsiteX1" fmla="*/ 23616 w 99687"/>
                <a:gd name="connsiteY1" fmla="*/ 35316 h 146947"/>
                <a:gd name="connsiteX2" fmla="*/ 27106 w 99687"/>
                <a:gd name="connsiteY2" fmla="*/ 16586 h 146947"/>
                <a:gd name="connsiteX3" fmla="*/ 42593 w 99687"/>
                <a:gd name="connsiteY3" fmla="*/ 7666 h 146947"/>
                <a:gd name="connsiteX4" fmla="*/ 61571 w 99687"/>
                <a:gd name="connsiteY4" fmla="*/ 35094 h 146947"/>
                <a:gd name="connsiteX5" fmla="*/ 58081 w 99687"/>
                <a:gd name="connsiteY5" fmla="*/ 53824 h 146947"/>
                <a:gd name="connsiteX6" fmla="*/ 42593 w 99687"/>
                <a:gd name="connsiteY6" fmla="*/ 62744 h 146947"/>
                <a:gd name="connsiteX7" fmla="*/ 17290 w 99687"/>
                <a:gd name="connsiteY7" fmla="*/ 71440 h 146947"/>
                <a:gd name="connsiteX8" fmla="*/ 20998 w 99687"/>
                <a:gd name="connsiteY8" fmla="*/ 60960 h 146947"/>
                <a:gd name="connsiteX9" fmla="*/ 42593 w 99687"/>
                <a:gd name="connsiteY9" fmla="*/ 67872 h 146947"/>
                <a:gd name="connsiteX10" fmla="*/ 77931 w 99687"/>
                <a:gd name="connsiteY10" fmla="*/ 35316 h 146947"/>
                <a:gd name="connsiteX11" fmla="*/ 68988 w 99687"/>
                <a:gd name="connsiteY11" fmla="*/ 13687 h 146947"/>
                <a:gd name="connsiteX12" fmla="*/ 88620 w 99687"/>
                <a:gd name="connsiteY12" fmla="*/ 4990 h 146947"/>
                <a:gd name="connsiteX13" fmla="*/ 90801 w 99687"/>
                <a:gd name="connsiteY13" fmla="*/ 5213 h 146947"/>
                <a:gd name="connsiteX14" fmla="*/ 87311 w 99687"/>
                <a:gd name="connsiteY14" fmla="*/ 11234 h 146947"/>
                <a:gd name="connsiteX15" fmla="*/ 93637 w 99687"/>
                <a:gd name="connsiteY15" fmla="*/ 17701 h 146947"/>
                <a:gd name="connsiteX16" fmla="*/ 99963 w 99687"/>
                <a:gd name="connsiteY16" fmla="*/ 11011 h 146947"/>
                <a:gd name="connsiteX17" fmla="*/ 88838 w 99687"/>
                <a:gd name="connsiteY17" fmla="*/ 85 h 146947"/>
                <a:gd name="connsiteX18" fmla="*/ 65716 w 99687"/>
                <a:gd name="connsiteY18" fmla="*/ 10565 h 146947"/>
                <a:gd name="connsiteX19" fmla="*/ 42593 w 99687"/>
                <a:gd name="connsiteY19" fmla="*/ 2538 h 146947"/>
                <a:gd name="connsiteX20" fmla="*/ 7255 w 99687"/>
                <a:gd name="connsiteY20" fmla="*/ 35094 h 146947"/>
                <a:gd name="connsiteX21" fmla="*/ 17508 w 99687"/>
                <a:gd name="connsiteY21" fmla="*/ 58061 h 146947"/>
                <a:gd name="connsiteX22" fmla="*/ 10746 w 99687"/>
                <a:gd name="connsiteY22" fmla="*/ 76569 h 146947"/>
                <a:gd name="connsiteX23" fmla="*/ 20344 w 99687"/>
                <a:gd name="connsiteY23" fmla="*/ 96415 h 146947"/>
                <a:gd name="connsiteX24" fmla="*/ 275 w 99687"/>
                <a:gd name="connsiteY24" fmla="*/ 118713 h 146947"/>
                <a:gd name="connsiteX25" fmla="*/ 48483 w 99687"/>
                <a:gd name="connsiteY25" fmla="*/ 147033 h 146947"/>
                <a:gd name="connsiteX26" fmla="*/ 96909 w 99687"/>
                <a:gd name="connsiteY26" fmla="*/ 118267 h 146947"/>
                <a:gd name="connsiteX27" fmla="*/ 82730 w 99687"/>
                <a:gd name="connsiteY27" fmla="*/ 92847 h 146947"/>
                <a:gd name="connsiteX28" fmla="*/ 45211 w 99687"/>
                <a:gd name="connsiteY28" fmla="*/ 86603 h 146947"/>
                <a:gd name="connsiteX29" fmla="*/ 28851 w 99687"/>
                <a:gd name="connsiteY29" fmla="*/ 86380 h 146947"/>
                <a:gd name="connsiteX30" fmla="*/ 17290 w 99687"/>
                <a:gd name="connsiteY30" fmla="*/ 71440 h 146947"/>
                <a:gd name="connsiteX31" fmla="*/ 48701 w 99687"/>
                <a:gd name="connsiteY31" fmla="*/ 141904 h 146947"/>
                <a:gd name="connsiteX32" fmla="*/ 11618 w 99687"/>
                <a:gd name="connsiteY32" fmla="*/ 118713 h 146947"/>
                <a:gd name="connsiteX33" fmla="*/ 29505 w 99687"/>
                <a:gd name="connsiteY33" fmla="*/ 99537 h 146947"/>
                <a:gd name="connsiteX34" fmla="*/ 42375 w 99687"/>
                <a:gd name="connsiteY34" fmla="*/ 99537 h 146947"/>
                <a:gd name="connsiteX35" fmla="*/ 85566 w 99687"/>
                <a:gd name="connsiteY35" fmla="*/ 118713 h 146947"/>
                <a:gd name="connsiteX36" fmla="*/ 48701 w 99687"/>
                <a:gd name="connsiteY36" fmla="*/ 141904 h 14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687" h="146947">
                  <a:moveTo>
                    <a:pt x="42593" y="62744"/>
                  </a:moveTo>
                  <a:cubicBezTo>
                    <a:pt x="23616" y="62744"/>
                    <a:pt x="23616" y="40445"/>
                    <a:pt x="23616" y="35316"/>
                  </a:cubicBezTo>
                  <a:cubicBezTo>
                    <a:pt x="23616" y="29296"/>
                    <a:pt x="23834" y="22160"/>
                    <a:pt x="27106" y="16586"/>
                  </a:cubicBezTo>
                  <a:cubicBezTo>
                    <a:pt x="28851" y="13910"/>
                    <a:pt x="33868" y="7666"/>
                    <a:pt x="42593" y="7666"/>
                  </a:cubicBezTo>
                  <a:cubicBezTo>
                    <a:pt x="61571" y="7666"/>
                    <a:pt x="61571" y="29965"/>
                    <a:pt x="61571" y="35094"/>
                  </a:cubicBezTo>
                  <a:cubicBezTo>
                    <a:pt x="61571" y="41114"/>
                    <a:pt x="61353" y="48250"/>
                    <a:pt x="58081" y="53824"/>
                  </a:cubicBezTo>
                  <a:cubicBezTo>
                    <a:pt x="56336" y="56500"/>
                    <a:pt x="51319" y="62744"/>
                    <a:pt x="42593" y="62744"/>
                  </a:cubicBezTo>
                  <a:close/>
                  <a:moveTo>
                    <a:pt x="17290" y="71440"/>
                  </a:moveTo>
                  <a:cubicBezTo>
                    <a:pt x="17290" y="70548"/>
                    <a:pt x="17290" y="65420"/>
                    <a:pt x="20998" y="60960"/>
                  </a:cubicBezTo>
                  <a:cubicBezTo>
                    <a:pt x="29505" y="67204"/>
                    <a:pt x="38449" y="67872"/>
                    <a:pt x="42593" y="67872"/>
                  </a:cubicBezTo>
                  <a:cubicBezTo>
                    <a:pt x="62880" y="67872"/>
                    <a:pt x="77931" y="52486"/>
                    <a:pt x="77931" y="35316"/>
                  </a:cubicBezTo>
                  <a:cubicBezTo>
                    <a:pt x="77931" y="27066"/>
                    <a:pt x="74441" y="18816"/>
                    <a:pt x="68988" y="13687"/>
                  </a:cubicBezTo>
                  <a:cubicBezTo>
                    <a:pt x="76841" y="6105"/>
                    <a:pt x="84694" y="4990"/>
                    <a:pt x="88620" y="4990"/>
                  </a:cubicBezTo>
                  <a:cubicBezTo>
                    <a:pt x="89056" y="4990"/>
                    <a:pt x="90147" y="4990"/>
                    <a:pt x="90801" y="5213"/>
                  </a:cubicBezTo>
                  <a:cubicBezTo>
                    <a:pt x="88402" y="6105"/>
                    <a:pt x="87311" y="8558"/>
                    <a:pt x="87311" y="11234"/>
                  </a:cubicBezTo>
                  <a:cubicBezTo>
                    <a:pt x="87311" y="15025"/>
                    <a:pt x="90147" y="17701"/>
                    <a:pt x="93637" y="17701"/>
                  </a:cubicBezTo>
                  <a:cubicBezTo>
                    <a:pt x="95818" y="17701"/>
                    <a:pt x="99963" y="16140"/>
                    <a:pt x="99963" y="11011"/>
                  </a:cubicBezTo>
                  <a:cubicBezTo>
                    <a:pt x="99963" y="7220"/>
                    <a:pt x="97345" y="85"/>
                    <a:pt x="88838" y="85"/>
                  </a:cubicBezTo>
                  <a:cubicBezTo>
                    <a:pt x="84475" y="85"/>
                    <a:pt x="74877" y="1423"/>
                    <a:pt x="65716" y="10565"/>
                  </a:cubicBezTo>
                  <a:cubicBezTo>
                    <a:pt x="56554" y="3206"/>
                    <a:pt x="47392" y="2538"/>
                    <a:pt x="42593" y="2538"/>
                  </a:cubicBezTo>
                  <a:cubicBezTo>
                    <a:pt x="22307" y="2538"/>
                    <a:pt x="7255" y="17924"/>
                    <a:pt x="7255" y="35094"/>
                  </a:cubicBezTo>
                  <a:cubicBezTo>
                    <a:pt x="7255" y="44905"/>
                    <a:pt x="12054" y="53378"/>
                    <a:pt x="17508" y="58061"/>
                  </a:cubicBezTo>
                  <a:cubicBezTo>
                    <a:pt x="14672" y="61406"/>
                    <a:pt x="10746" y="68764"/>
                    <a:pt x="10746" y="76569"/>
                  </a:cubicBezTo>
                  <a:cubicBezTo>
                    <a:pt x="10746" y="83481"/>
                    <a:pt x="13581" y="91955"/>
                    <a:pt x="20344" y="96415"/>
                  </a:cubicBezTo>
                  <a:cubicBezTo>
                    <a:pt x="7255" y="100205"/>
                    <a:pt x="275" y="109794"/>
                    <a:pt x="275" y="118713"/>
                  </a:cubicBezTo>
                  <a:cubicBezTo>
                    <a:pt x="275" y="134768"/>
                    <a:pt x="21870" y="147033"/>
                    <a:pt x="48483" y="147033"/>
                  </a:cubicBezTo>
                  <a:cubicBezTo>
                    <a:pt x="74223" y="147033"/>
                    <a:pt x="96909" y="135660"/>
                    <a:pt x="96909" y="118267"/>
                  </a:cubicBezTo>
                  <a:cubicBezTo>
                    <a:pt x="96909" y="110463"/>
                    <a:pt x="93855" y="99091"/>
                    <a:pt x="82730" y="92847"/>
                  </a:cubicBezTo>
                  <a:cubicBezTo>
                    <a:pt x="71169" y="86603"/>
                    <a:pt x="58517" y="86603"/>
                    <a:pt x="45211" y="86603"/>
                  </a:cubicBezTo>
                  <a:cubicBezTo>
                    <a:pt x="39758" y="86603"/>
                    <a:pt x="30378" y="86603"/>
                    <a:pt x="28851" y="86380"/>
                  </a:cubicBezTo>
                  <a:cubicBezTo>
                    <a:pt x="21870" y="85488"/>
                    <a:pt x="17290" y="78576"/>
                    <a:pt x="17290" y="71440"/>
                  </a:cubicBezTo>
                  <a:close/>
                  <a:moveTo>
                    <a:pt x="48701" y="141904"/>
                  </a:moveTo>
                  <a:cubicBezTo>
                    <a:pt x="26669" y="141904"/>
                    <a:pt x="11618" y="130532"/>
                    <a:pt x="11618" y="118713"/>
                  </a:cubicBezTo>
                  <a:cubicBezTo>
                    <a:pt x="11618" y="108456"/>
                    <a:pt x="19907" y="100205"/>
                    <a:pt x="29505" y="99537"/>
                  </a:cubicBezTo>
                  <a:lnTo>
                    <a:pt x="42375" y="99537"/>
                  </a:lnTo>
                  <a:cubicBezTo>
                    <a:pt x="61135" y="99537"/>
                    <a:pt x="85566" y="99537"/>
                    <a:pt x="85566" y="118713"/>
                  </a:cubicBezTo>
                  <a:cubicBezTo>
                    <a:pt x="85566" y="130755"/>
                    <a:pt x="70078" y="141904"/>
                    <a:pt x="48701" y="14190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68" name="Forme libre 667">
              <a:extLst>
                <a:ext uri="{FF2B5EF4-FFF2-40B4-BE49-F238E27FC236}">
                  <a16:creationId xmlns:a16="http://schemas.microsoft.com/office/drawing/2014/main" id="{9B039CFF-79F8-FEBF-7AE4-D7C395C90EE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417912" y="7671482"/>
              <a:ext cx="109722" cy="101012"/>
            </a:xfrm>
            <a:custGeom>
              <a:avLst/>
              <a:gdLst>
                <a:gd name="connsiteX0" fmla="*/ 78591 w 109722"/>
                <a:gd name="connsiteY0" fmla="*/ 81029 h 101012"/>
                <a:gd name="connsiteX1" fmla="*/ 78591 w 109722"/>
                <a:gd name="connsiteY1" fmla="*/ 101097 h 101012"/>
                <a:gd name="connsiteX2" fmla="*/ 110002 w 109722"/>
                <a:gd name="connsiteY2" fmla="*/ 98645 h 101012"/>
                <a:gd name="connsiteX3" fmla="*/ 110002 w 109722"/>
                <a:gd name="connsiteY3" fmla="*/ 91732 h 101012"/>
                <a:gd name="connsiteX4" fmla="*/ 92988 w 109722"/>
                <a:gd name="connsiteY4" fmla="*/ 79245 h 101012"/>
                <a:gd name="connsiteX5" fmla="*/ 92988 w 109722"/>
                <a:gd name="connsiteY5" fmla="*/ 85 h 101012"/>
                <a:gd name="connsiteX6" fmla="*/ 60922 w 109722"/>
                <a:gd name="connsiteY6" fmla="*/ 2538 h 101012"/>
                <a:gd name="connsiteX7" fmla="*/ 60922 w 109722"/>
                <a:gd name="connsiteY7" fmla="*/ 9450 h 101012"/>
                <a:gd name="connsiteX8" fmla="*/ 77936 w 109722"/>
                <a:gd name="connsiteY8" fmla="*/ 21937 h 101012"/>
                <a:gd name="connsiteX9" fmla="*/ 77936 w 109722"/>
                <a:gd name="connsiteY9" fmla="*/ 61629 h 101012"/>
                <a:gd name="connsiteX10" fmla="*/ 51542 w 109722"/>
                <a:gd name="connsiteY10" fmla="*/ 96192 h 101012"/>
                <a:gd name="connsiteX11" fmla="*/ 32346 w 109722"/>
                <a:gd name="connsiteY11" fmla="*/ 74116 h 101012"/>
                <a:gd name="connsiteX12" fmla="*/ 32346 w 109722"/>
                <a:gd name="connsiteY12" fmla="*/ 85 h 101012"/>
                <a:gd name="connsiteX13" fmla="*/ 280 w 109722"/>
                <a:gd name="connsiteY13" fmla="*/ 2538 h 101012"/>
                <a:gd name="connsiteX14" fmla="*/ 280 w 109722"/>
                <a:gd name="connsiteY14" fmla="*/ 9450 h 101012"/>
                <a:gd name="connsiteX15" fmla="*/ 17295 w 109722"/>
                <a:gd name="connsiteY15" fmla="*/ 29965 h 101012"/>
                <a:gd name="connsiteX16" fmla="*/ 17295 w 109722"/>
                <a:gd name="connsiteY16" fmla="*/ 63413 h 101012"/>
                <a:gd name="connsiteX17" fmla="*/ 50451 w 109722"/>
                <a:gd name="connsiteY17" fmla="*/ 101097 h 101012"/>
                <a:gd name="connsiteX18" fmla="*/ 78591 w 109722"/>
                <a:gd name="connsiteY18" fmla="*/ 81029 h 10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722" h="101012">
                  <a:moveTo>
                    <a:pt x="78591" y="81029"/>
                  </a:moveTo>
                  <a:lnTo>
                    <a:pt x="78591" y="101097"/>
                  </a:lnTo>
                  <a:lnTo>
                    <a:pt x="110002" y="98645"/>
                  </a:lnTo>
                  <a:lnTo>
                    <a:pt x="110002" y="91732"/>
                  </a:lnTo>
                  <a:cubicBezTo>
                    <a:pt x="94733" y="91732"/>
                    <a:pt x="92988" y="90171"/>
                    <a:pt x="92988" y="79245"/>
                  </a:cubicBezTo>
                  <a:lnTo>
                    <a:pt x="92988" y="85"/>
                  </a:lnTo>
                  <a:lnTo>
                    <a:pt x="60922" y="2538"/>
                  </a:lnTo>
                  <a:lnTo>
                    <a:pt x="60922" y="9450"/>
                  </a:lnTo>
                  <a:cubicBezTo>
                    <a:pt x="76191" y="9450"/>
                    <a:pt x="77936" y="11011"/>
                    <a:pt x="77936" y="21937"/>
                  </a:cubicBezTo>
                  <a:lnTo>
                    <a:pt x="77936" y="61629"/>
                  </a:lnTo>
                  <a:cubicBezTo>
                    <a:pt x="77936" y="81029"/>
                    <a:pt x="67466" y="96192"/>
                    <a:pt x="51542" y="96192"/>
                  </a:cubicBezTo>
                  <a:cubicBezTo>
                    <a:pt x="33219" y="96192"/>
                    <a:pt x="32346" y="85711"/>
                    <a:pt x="32346" y="74116"/>
                  </a:cubicBezTo>
                  <a:lnTo>
                    <a:pt x="32346" y="85"/>
                  </a:lnTo>
                  <a:lnTo>
                    <a:pt x="280" y="2538"/>
                  </a:lnTo>
                  <a:lnTo>
                    <a:pt x="280" y="9450"/>
                  </a:lnTo>
                  <a:cubicBezTo>
                    <a:pt x="17295" y="9450"/>
                    <a:pt x="17295" y="10119"/>
                    <a:pt x="17295" y="29965"/>
                  </a:cubicBezTo>
                  <a:lnTo>
                    <a:pt x="17295" y="63413"/>
                  </a:lnTo>
                  <a:cubicBezTo>
                    <a:pt x="17295" y="80806"/>
                    <a:pt x="17295" y="101097"/>
                    <a:pt x="50451" y="101097"/>
                  </a:cubicBezTo>
                  <a:cubicBezTo>
                    <a:pt x="62667" y="101097"/>
                    <a:pt x="72265" y="94854"/>
                    <a:pt x="78591" y="8102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69" name="Forme libre 668">
              <a:extLst>
                <a:ext uri="{FF2B5EF4-FFF2-40B4-BE49-F238E27FC236}">
                  <a16:creationId xmlns:a16="http://schemas.microsoft.com/office/drawing/2014/main" id="{0B2E3F5C-2F40-5FD3-F76F-022CD8084DC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538227" y="7670144"/>
              <a:ext cx="84418" cy="102350"/>
            </a:xfrm>
            <a:custGeom>
              <a:avLst/>
              <a:gdLst>
                <a:gd name="connsiteX0" fmla="*/ 18609 w 84418"/>
                <a:gd name="connsiteY0" fmla="*/ 43790 h 102350"/>
                <a:gd name="connsiteX1" fmla="*/ 45658 w 84418"/>
                <a:gd name="connsiteY1" fmla="*/ 4990 h 102350"/>
                <a:gd name="connsiteX2" fmla="*/ 70307 w 84418"/>
                <a:gd name="connsiteY2" fmla="*/ 43790 h 102350"/>
                <a:gd name="connsiteX3" fmla="*/ 18609 w 84418"/>
                <a:gd name="connsiteY3" fmla="*/ 43790 h 102350"/>
                <a:gd name="connsiteX4" fmla="*/ 18391 w 84418"/>
                <a:gd name="connsiteY4" fmla="*/ 48473 h 102350"/>
                <a:gd name="connsiteX5" fmla="*/ 79251 w 84418"/>
                <a:gd name="connsiteY5" fmla="*/ 48473 h 102350"/>
                <a:gd name="connsiteX6" fmla="*/ 84704 w 84418"/>
                <a:gd name="connsiteY6" fmla="*/ 43790 h 102350"/>
                <a:gd name="connsiteX7" fmla="*/ 45658 w 84418"/>
                <a:gd name="connsiteY7" fmla="*/ 85 h 102350"/>
                <a:gd name="connsiteX8" fmla="*/ 286 w 84418"/>
                <a:gd name="connsiteY8" fmla="*/ 50926 h 102350"/>
                <a:gd name="connsiteX9" fmla="*/ 48275 w 84418"/>
                <a:gd name="connsiteY9" fmla="*/ 102435 h 102350"/>
                <a:gd name="connsiteX10" fmla="*/ 84704 w 84418"/>
                <a:gd name="connsiteY10" fmla="*/ 73447 h 102350"/>
                <a:gd name="connsiteX11" fmla="*/ 81868 w 84418"/>
                <a:gd name="connsiteY11" fmla="*/ 70771 h 102350"/>
                <a:gd name="connsiteX12" fmla="*/ 79033 w 84418"/>
                <a:gd name="connsiteY12" fmla="*/ 73893 h 102350"/>
                <a:gd name="connsiteX13" fmla="*/ 49584 w 84418"/>
                <a:gd name="connsiteY13" fmla="*/ 96861 h 102350"/>
                <a:gd name="connsiteX14" fmla="*/ 24935 w 84418"/>
                <a:gd name="connsiteY14" fmla="*/ 81921 h 102350"/>
                <a:gd name="connsiteX15" fmla="*/ 18391 w 84418"/>
                <a:gd name="connsiteY15" fmla="*/ 48473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418" h="102350">
                  <a:moveTo>
                    <a:pt x="18609" y="43790"/>
                  </a:moveTo>
                  <a:cubicBezTo>
                    <a:pt x="19918" y="10565"/>
                    <a:pt x="38241" y="4990"/>
                    <a:pt x="45658" y="4990"/>
                  </a:cubicBezTo>
                  <a:cubicBezTo>
                    <a:pt x="68126" y="4990"/>
                    <a:pt x="70307" y="35094"/>
                    <a:pt x="70307" y="43790"/>
                  </a:cubicBezTo>
                  <a:lnTo>
                    <a:pt x="18609" y="43790"/>
                  </a:lnTo>
                  <a:close/>
                  <a:moveTo>
                    <a:pt x="18391" y="48473"/>
                  </a:moveTo>
                  <a:lnTo>
                    <a:pt x="79251" y="48473"/>
                  </a:lnTo>
                  <a:cubicBezTo>
                    <a:pt x="84050" y="48473"/>
                    <a:pt x="84704" y="48473"/>
                    <a:pt x="84704" y="43790"/>
                  </a:cubicBezTo>
                  <a:cubicBezTo>
                    <a:pt x="84704" y="21714"/>
                    <a:pt x="72925" y="85"/>
                    <a:pt x="45658" y="85"/>
                  </a:cubicBezTo>
                  <a:cubicBezTo>
                    <a:pt x="20354" y="85"/>
                    <a:pt x="286" y="23052"/>
                    <a:pt x="286" y="50926"/>
                  </a:cubicBezTo>
                  <a:cubicBezTo>
                    <a:pt x="286" y="80806"/>
                    <a:pt x="23190" y="102435"/>
                    <a:pt x="48275" y="102435"/>
                  </a:cubicBezTo>
                  <a:cubicBezTo>
                    <a:pt x="74888" y="102435"/>
                    <a:pt x="84704" y="77684"/>
                    <a:pt x="84704" y="73447"/>
                  </a:cubicBezTo>
                  <a:cubicBezTo>
                    <a:pt x="84704" y="71217"/>
                    <a:pt x="82959" y="70771"/>
                    <a:pt x="81868" y="70771"/>
                  </a:cubicBezTo>
                  <a:cubicBezTo>
                    <a:pt x="79905" y="70771"/>
                    <a:pt x="79469" y="72109"/>
                    <a:pt x="79033" y="73893"/>
                  </a:cubicBezTo>
                  <a:cubicBezTo>
                    <a:pt x="71398" y="96861"/>
                    <a:pt x="51766" y="96861"/>
                    <a:pt x="49584" y="96861"/>
                  </a:cubicBezTo>
                  <a:cubicBezTo>
                    <a:pt x="38677" y="96861"/>
                    <a:pt x="29952" y="90171"/>
                    <a:pt x="24935" y="81921"/>
                  </a:cubicBezTo>
                  <a:cubicBezTo>
                    <a:pt x="18391" y="71217"/>
                    <a:pt x="18391" y="56500"/>
                    <a:pt x="18391" y="4847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70" name="Forme libre 669">
              <a:extLst>
                <a:ext uri="{FF2B5EF4-FFF2-40B4-BE49-F238E27FC236}">
                  <a16:creationId xmlns:a16="http://schemas.microsoft.com/office/drawing/2014/main" id="{E27BE61C-D26E-650A-2436-39895A3EF08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438399" y="7937281"/>
              <a:ext cx="50607" cy="222986"/>
            </a:xfrm>
            <a:custGeom>
              <a:avLst/>
              <a:gdLst>
                <a:gd name="connsiteX0" fmla="*/ 50796 w 50607"/>
                <a:gd name="connsiteY0" fmla="*/ 220856 h 222986"/>
                <a:gd name="connsiteX1" fmla="*/ 47088 w 50607"/>
                <a:gd name="connsiteY1" fmla="*/ 215950 h 222986"/>
                <a:gd name="connsiteX2" fmla="*/ 12841 w 50607"/>
                <a:gd name="connsiteY2" fmla="*/ 111593 h 222986"/>
                <a:gd name="connsiteX3" fmla="*/ 47961 w 50607"/>
                <a:gd name="connsiteY3" fmla="*/ 6120 h 222986"/>
                <a:gd name="connsiteX4" fmla="*/ 50796 w 50607"/>
                <a:gd name="connsiteY4" fmla="*/ 2329 h 222986"/>
                <a:gd name="connsiteX5" fmla="*/ 48615 w 50607"/>
                <a:gd name="connsiteY5" fmla="*/ 100 h 222986"/>
                <a:gd name="connsiteX6" fmla="*/ 13932 w 50607"/>
                <a:gd name="connsiteY6" fmla="*/ 43582 h 222986"/>
                <a:gd name="connsiteX7" fmla="*/ 189 w 50607"/>
                <a:gd name="connsiteY7" fmla="*/ 111593 h 222986"/>
                <a:gd name="connsiteX8" fmla="*/ 14586 w 50607"/>
                <a:gd name="connsiteY8" fmla="*/ 181164 h 222986"/>
                <a:gd name="connsiteX9" fmla="*/ 48615 w 50607"/>
                <a:gd name="connsiteY9" fmla="*/ 223086 h 222986"/>
                <a:gd name="connsiteX10" fmla="*/ 50796 w 50607"/>
                <a:gd name="connsiteY10" fmla="*/ 220856 h 22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607" h="222986">
                  <a:moveTo>
                    <a:pt x="50796" y="220856"/>
                  </a:moveTo>
                  <a:cubicBezTo>
                    <a:pt x="50796" y="220187"/>
                    <a:pt x="50796" y="219741"/>
                    <a:pt x="47088" y="215950"/>
                  </a:cubicBezTo>
                  <a:cubicBezTo>
                    <a:pt x="19821" y="187854"/>
                    <a:pt x="12841" y="145710"/>
                    <a:pt x="12841" y="111593"/>
                  </a:cubicBezTo>
                  <a:cubicBezTo>
                    <a:pt x="12841" y="72793"/>
                    <a:pt x="21130" y="33994"/>
                    <a:pt x="47961" y="6120"/>
                  </a:cubicBezTo>
                  <a:cubicBezTo>
                    <a:pt x="50796" y="3444"/>
                    <a:pt x="50796" y="2998"/>
                    <a:pt x="50796" y="2329"/>
                  </a:cubicBezTo>
                  <a:cubicBezTo>
                    <a:pt x="50796" y="769"/>
                    <a:pt x="49924" y="100"/>
                    <a:pt x="48615" y="100"/>
                  </a:cubicBezTo>
                  <a:cubicBezTo>
                    <a:pt x="46434" y="100"/>
                    <a:pt x="26801" y="15263"/>
                    <a:pt x="13932" y="43582"/>
                  </a:cubicBezTo>
                  <a:cubicBezTo>
                    <a:pt x="2807" y="68110"/>
                    <a:pt x="189" y="92862"/>
                    <a:pt x="189" y="111593"/>
                  </a:cubicBezTo>
                  <a:cubicBezTo>
                    <a:pt x="189" y="128986"/>
                    <a:pt x="2588" y="155967"/>
                    <a:pt x="14586" y="181164"/>
                  </a:cubicBezTo>
                  <a:cubicBezTo>
                    <a:pt x="27674" y="208592"/>
                    <a:pt x="46434" y="223086"/>
                    <a:pt x="48615" y="223086"/>
                  </a:cubicBezTo>
                  <a:cubicBezTo>
                    <a:pt x="49924" y="223086"/>
                    <a:pt x="50796" y="222417"/>
                    <a:pt x="50796" y="22085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71" name="Forme libre 670">
              <a:extLst>
                <a:ext uri="{FF2B5EF4-FFF2-40B4-BE49-F238E27FC236}">
                  <a16:creationId xmlns:a16="http://schemas.microsoft.com/office/drawing/2014/main" id="{D75D6CDD-B189-D119-5C06-434048844D3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513850" y="7947316"/>
              <a:ext cx="145060" cy="162110"/>
            </a:xfrm>
            <a:custGeom>
              <a:avLst/>
              <a:gdLst>
                <a:gd name="connsiteX0" fmla="*/ 145253 w 145060"/>
                <a:gd name="connsiteY0" fmla="*/ 81713 h 162110"/>
                <a:gd name="connsiteX1" fmla="*/ 72614 w 145060"/>
                <a:gd name="connsiteY1" fmla="*/ 100 h 162110"/>
                <a:gd name="connsiteX2" fmla="*/ 193 w 145060"/>
                <a:gd name="connsiteY2" fmla="*/ 81713 h 162110"/>
                <a:gd name="connsiteX3" fmla="*/ 72614 w 145060"/>
                <a:gd name="connsiteY3" fmla="*/ 162211 h 162110"/>
                <a:gd name="connsiteX4" fmla="*/ 145253 w 145060"/>
                <a:gd name="connsiteY4" fmla="*/ 81713 h 162110"/>
                <a:gd name="connsiteX5" fmla="*/ 72832 w 145060"/>
                <a:gd name="connsiteY5" fmla="*/ 156413 h 162110"/>
                <a:gd name="connsiteX6" fmla="*/ 22661 w 145060"/>
                <a:gd name="connsiteY6" fmla="*/ 78591 h 162110"/>
                <a:gd name="connsiteX7" fmla="*/ 72614 w 145060"/>
                <a:gd name="connsiteY7" fmla="*/ 5674 h 162110"/>
                <a:gd name="connsiteX8" fmla="*/ 122785 w 145060"/>
                <a:gd name="connsiteY8" fmla="*/ 78591 h 162110"/>
                <a:gd name="connsiteX9" fmla="*/ 72832 w 145060"/>
                <a:gd name="connsiteY9" fmla="*/ 156413 h 16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060" h="162110">
                  <a:moveTo>
                    <a:pt x="145253" y="81713"/>
                  </a:moveTo>
                  <a:cubicBezTo>
                    <a:pt x="145253" y="36223"/>
                    <a:pt x="112315" y="100"/>
                    <a:pt x="72614" y="100"/>
                  </a:cubicBezTo>
                  <a:cubicBezTo>
                    <a:pt x="33568" y="100"/>
                    <a:pt x="193" y="35777"/>
                    <a:pt x="193" y="81713"/>
                  </a:cubicBezTo>
                  <a:cubicBezTo>
                    <a:pt x="193" y="127425"/>
                    <a:pt x="33786" y="162211"/>
                    <a:pt x="72614" y="162211"/>
                  </a:cubicBezTo>
                  <a:cubicBezTo>
                    <a:pt x="112315" y="162211"/>
                    <a:pt x="145253" y="126756"/>
                    <a:pt x="145253" y="81713"/>
                  </a:cubicBezTo>
                  <a:close/>
                  <a:moveTo>
                    <a:pt x="72832" y="156413"/>
                  </a:moveTo>
                  <a:cubicBezTo>
                    <a:pt x="51891" y="156413"/>
                    <a:pt x="22661" y="136790"/>
                    <a:pt x="22661" y="78591"/>
                  </a:cubicBezTo>
                  <a:cubicBezTo>
                    <a:pt x="22661" y="20837"/>
                    <a:pt x="54509" y="5674"/>
                    <a:pt x="72614" y="5674"/>
                  </a:cubicBezTo>
                  <a:cubicBezTo>
                    <a:pt x="91592" y="5674"/>
                    <a:pt x="122785" y="21506"/>
                    <a:pt x="122785" y="78591"/>
                  </a:cubicBezTo>
                  <a:cubicBezTo>
                    <a:pt x="122785" y="137682"/>
                    <a:pt x="92900" y="156413"/>
                    <a:pt x="72832" y="15641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72" name="Forme libre 671">
              <a:extLst>
                <a:ext uri="{FF2B5EF4-FFF2-40B4-BE49-F238E27FC236}">
                  <a16:creationId xmlns:a16="http://schemas.microsoft.com/office/drawing/2014/main" id="{225D3003-539B-DCA4-A793-DAB2C25C025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678494" y="7952222"/>
              <a:ext cx="153349" cy="152299"/>
            </a:xfrm>
            <a:custGeom>
              <a:avLst/>
              <a:gdLst>
                <a:gd name="connsiteX0" fmla="*/ 80256 w 153349"/>
                <a:gd name="connsiteY0" fmla="*/ 58968 h 152299"/>
                <a:gd name="connsiteX1" fmla="*/ 119521 w 153349"/>
                <a:gd name="connsiteY1" fmla="*/ 20391 h 152299"/>
                <a:gd name="connsiteX2" fmla="*/ 150496 w 153349"/>
                <a:gd name="connsiteY2" fmla="*/ 7012 h 152299"/>
                <a:gd name="connsiteX3" fmla="*/ 150496 w 153349"/>
                <a:gd name="connsiteY3" fmla="*/ 100 h 152299"/>
                <a:gd name="connsiteX4" fmla="*/ 131954 w 153349"/>
                <a:gd name="connsiteY4" fmla="*/ 769 h 152299"/>
                <a:gd name="connsiteX5" fmla="*/ 104251 w 153349"/>
                <a:gd name="connsiteY5" fmla="*/ 100 h 152299"/>
                <a:gd name="connsiteX6" fmla="*/ 104251 w 153349"/>
                <a:gd name="connsiteY6" fmla="*/ 7012 h 152299"/>
                <a:gd name="connsiteX7" fmla="*/ 114285 w 153349"/>
                <a:gd name="connsiteY7" fmla="*/ 14371 h 152299"/>
                <a:gd name="connsiteX8" fmla="*/ 110359 w 153349"/>
                <a:gd name="connsiteY8" fmla="*/ 21729 h 152299"/>
                <a:gd name="connsiteX9" fmla="*/ 42083 w 153349"/>
                <a:gd name="connsiteY9" fmla="*/ 88402 h 152299"/>
                <a:gd name="connsiteX10" fmla="*/ 42083 w 153349"/>
                <a:gd name="connsiteY10" fmla="*/ 17493 h 152299"/>
                <a:gd name="connsiteX11" fmla="*/ 59315 w 153349"/>
                <a:gd name="connsiteY11" fmla="*/ 7012 h 152299"/>
                <a:gd name="connsiteX12" fmla="*/ 64551 w 153349"/>
                <a:gd name="connsiteY12" fmla="*/ 7012 h 152299"/>
                <a:gd name="connsiteX13" fmla="*/ 64551 w 153349"/>
                <a:gd name="connsiteY13" fmla="*/ 100 h 152299"/>
                <a:gd name="connsiteX14" fmla="*/ 32485 w 153349"/>
                <a:gd name="connsiteY14" fmla="*/ 769 h 152299"/>
                <a:gd name="connsiteX15" fmla="*/ 201 w 153349"/>
                <a:gd name="connsiteY15" fmla="*/ 100 h 152299"/>
                <a:gd name="connsiteX16" fmla="*/ 201 w 153349"/>
                <a:gd name="connsiteY16" fmla="*/ 7012 h 152299"/>
                <a:gd name="connsiteX17" fmla="*/ 5436 w 153349"/>
                <a:gd name="connsiteY17" fmla="*/ 7012 h 152299"/>
                <a:gd name="connsiteX18" fmla="*/ 22669 w 153349"/>
                <a:gd name="connsiteY18" fmla="*/ 17493 h 152299"/>
                <a:gd name="connsiteX19" fmla="*/ 22669 w 153349"/>
                <a:gd name="connsiteY19" fmla="*/ 135006 h 152299"/>
                <a:gd name="connsiteX20" fmla="*/ 5436 w 153349"/>
                <a:gd name="connsiteY20" fmla="*/ 145487 h 152299"/>
                <a:gd name="connsiteX21" fmla="*/ 201 w 153349"/>
                <a:gd name="connsiteY21" fmla="*/ 145487 h 152299"/>
                <a:gd name="connsiteX22" fmla="*/ 201 w 153349"/>
                <a:gd name="connsiteY22" fmla="*/ 152399 h 152299"/>
                <a:gd name="connsiteX23" fmla="*/ 32267 w 153349"/>
                <a:gd name="connsiteY23" fmla="*/ 151730 h 152299"/>
                <a:gd name="connsiteX24" fmla="*/ 64551 w 153349"/>
                <a:gd name="connsiteY24" fmla="*/ 152399 h 152299"/>
                <a:gd name="connsiteX25" fmla="*/ 64551 w 153349"/>
                <a:gd name="connsiteY25" fmla="*/ 145487 h 152299"/>
                <a:gd name="connsiteX26" fmla="*/ 59315 w 153349"/>
                <a:gd name="connsiteY26" fmla="*/ 145487 h 152299"/>
                <a:gd name="connsiteX27" fmla="*/ 42083 w 153349"/>
                <a:gd name="connsiteY27" fmla="*/ 135006 h 152299"/>
                <a:gd name="connsiteX28" fmla="*/ 42083 w 153349"/>
                <a:gd name="connsiteY28" fmla="*/ 95984 h 152299"/>
                <a:gd name="connsiteX29" fmla="*/ 67386 w 153349"/>
                <a:gd name="connsiteY29" fmla="*/ 71455 h 152299"/>
                <a:gd name="connsiteX30" fmla="*/ 106869 w 153349"/>
                <a:gd name="connsiteY30" fmla="*/ 131215 h 152299"/>
                <a:gd name="connsiteX31" fmla="*/ 110141 w 153349"/>
                <a:gd name="connsiteY31" fmla="*/ 138797 h 152299"/>
                <a:gd name="connsiteX32" fmla="*/ 97271 w 153349"/>
                <a:gd name="connsiteY32" fmla="*/ 145487 h 152299"/>
                <a:gd name="connsiteX33" fmla="*/ 97271 w 153349"/>
                <a:gd name="connsiteY33" fmla="*/ 152399 h 152299"/>
                <a:gd name="connsiteX34" fmla="*/ 128464 w 153349"/>
                <a:gd name="connsiteY34" fmla="*/ 151730 h 152299"/>
                <a:gd name="connsiteX35" fmla="*/ 153550 w 153349"/>
                <a:gd name="connsiteY35" fmla="*/ 152399 h 152299"/>
                <a:gd name="connsiteX36" fmla="*/ 153550 w 153349"/>
                <a:gd name="connsiteY36" fmla="*/ 145487 h 152299"/>
                <a:gd name="connsiteX37" fmla="*/ 130646 w 153349"/>
                <a:gd name="connsiteY37" fmla="*/ 134783 h 152299"/>
                <a:gd name="connsiteX38" fmla="*/ 80256 w 153349"/>
                <a:gd name="connsiteY38" fmla="*/ 58968 h 15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3349" h="152299">
                  <a:moveTo>
                    <a:pt x="80256" y="58968"/>
                  </a:moveTo>
                  <a:lnTo>
                    <a:pt x="119521" y="20391"/>
                  </a:lnTo>
                  <a:cubicBezTo>
                    <a:pt x="121266" y="18607"/>
                    <a:pt x="132827" y="7235"/>
                    <a:pt x="150496" y="7012"/>
                  </a:cubicBezTo>
                  <a:lnTo>
                    <a:pt x="150496" y="100"/>
                  </a:lnTo>
                  <a:cubicBezTo>
                    <a:pt x="144824" y="769"/>
                    <a:pt x="137844" y="769"/>
                    <a:pt x="131954" y="769"/>
                  </a:cubicBezTo>
                  <a:cubicBezTo>
                    <a:pt x="124102" y="769"/>
                    <a:pt x="111668" y="769"/>
                    <a:pt x="104251" y="100"/>
                  </a:cubicBezTo>
                  <a:lnTo>
                    <a:pt x="104251" y="7012"/>
                  </a:lnTo>
                  <a:cubicBezTo>
                    <a:pt x="112977" y="7235"/>
                    <a:pt x="114285" y="12364"/>
                    <a:pt x="114285" y="14371"/>
                  </a:cubicBezTo>
                  <a:cubicBezTo>
                    <a:pt x="114285" y="17939"/>
                    <a:pt x="112104" y="20168"/>
                    <a:pt x="110359" y="21729"/>
                  </a:cubicBezTo>
                  <a:lnTo>
                    <a:pt x="42083" y="88402"/>
                  </a:lnTo>
                  <a:lnTo>
                    <a:pt x="42083" y="17493"/>
                  </a:lnTo>
                  <a:cubicBezTo>
                    <a:pt x="42083" y="9465"/>
                    <a:pt x="42519" y="7012"/>
                    <a:pt x="59315" y="7012"/>
                  </a:cubicBezTo>
                  <a:lnTo>
                    <a:pt x="64551" y="7012"/>
                  </a:lnTo>
                  <a:lnTo>
                    <a:pt x="64551" y="100"/>
                  </a:lnTo>
                  <a:cubicBezTo>
                    <a:pt x="56916" y="769"/>
                    <a:pt x="40774" y="769"/>
                    <a:pt x="32485" y="769"/>
                  </a:cubicBezTo>
                  <a:cubicBezTo>
                    <a:pt x="24196" y="769"/>
                    <a:pt x="7835" y="769"/>
                    <a:pt x="201" y="100"/>
                  </a:cubicBezTo>
                  <a:lnTo>
                    <a:pt x="201" y="7012"/>
                  </a:lnTo>
                  <a:lnTo>
                    <a:pt x="5436" y="7012"/>
                  </a:lnTo>
                  <a:cubicBezTo>
                    <a:pt x="22232" y="7012"/>
                    <a:pt x="22669" y="9465"/>
                    <a:pt x="22669" y="17493"/>
                  </a:cubicBezTo>
                  <a:lnTo>
                    <a:pt x="22669" y="135006"/>
                  </a:lnTo>
                  <a:cubicBezTo>
                    <a:pt x="22669" y="143034"/>
                    <a:pt x="22232" y="145487"/>
                    <a:pt x="5436" y="145487"/>
                  </a:cubicBezTo>
                  <a:lnTo>
                    <a:pt x="201" y="145487"/>
                  </a:lnTo>
                  <a:lnTo>
                    <a:pt x="201" y="152399"/>
                  </a:lnTo>
                  <a:cubicBezTo>
                    <a:pt x="7835" y="151730"/>
                    <a:pt x="23977" y="151730"/>
                    <a:pt x="32267" y="151730"/>
                  </a:cubicBezTo>
                  <a:cubicBezTo>
                    <a:pt x="40556" y="151730"/>
                    <a:pt x="56916" y="151730"/>
                    <a:pt x="64551" y="152399"/>
                  </a:cubicBezTo>
                  <a:lnTo>
                    <a:pt x="64551" y="145487"/>
                  </a:lnTo>
                  <a:lnTo>
                    <a:pt x="59315" y="145487"/>
                  </a:lnTo>
                  <a:cubicBezTo>
                    <a:pt x="42519" y="145487"/>
                    <a:pt x="42083" y="143034"/>
                    <a:pt x="42083" y="135006"/>
                  </a:cubicBezTo>
                  <a:lnTo>
                    <a:pt x="42083" y="95984"/>
                  </a:lnTo>
                  <a:lnTo>
                    <a:pt x="67386" y="71455"/>
                  </a:lnTo>
                  <a:lnTo>
                    <a:pt x="106869" y="131215"/>
                  </a:lnTo>
                  <a:cubicBezTo>
                    <a:pt x="108178" y="133222"/>
                    <a:pt x="110141" y="136121"/>
                    <a:pt x="110141" y="138797"/>
                  </a:cubicBezTo>
                  <a:cubicBezTo>
                    <a:pt x="110141" y="145487"/>
                    <a:pt x="101634" y="145487"/>
                    <a:pt x="97271" y="145487"/>
                  </a:cubicBezTo>
                  <a:lnTo>
                    <a:pt x="97271" y="152399"/>
                  </a:lnTo>
                  <a:cubicBezTo>
                    <a:pt x="104906" y="151730"/>
                    <a:pt x="120175" y="151730"/>
                    <a:pt x="128464" y="151730"/>
                  </a:cubicBezTo>
                  <a:cubicBezTo>
                    <a:pt x="136099" y="151730"/>
                    <a:pt x="144388" y="151953"/>
                    <a:pt x="153550" y="152399"/>
                  </a:cubicBezTo>
                  <a:lnTo>
                    <a:pt x="153550" y="145487"/>
                  </a:lnTo>
                  <a:cubicBezTo>
                    <a:pt x="141771" y="145487"/>
                    <a:pt x="137190" y="144595"/>
                    <a:pt x="130646" y="134783"/>
                  </a:cubicBezTo>
                  <a:lnTo>
                    <a:pt x="80256" y="58968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73" name="Forme libre 672">
              <a:extLst>
                <a:ext uri="{FF2B5EF4-FFF2-40B4-BE49-F238E27FC236}">
                  <a16:creationId xmlns:a16="http://schemas.microsoft.com/office/drawing/2014/main" id="{1F4DDFFC-36A1-4349-FDB8-213C474DB63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920868" y="8004623"/>
              <a:ext cx="71330" cy="102350"/>
            </a:xfrm>
            <a:custGeom>
              <a:avLst/>
              <a:gdLst>
                <a:gd name="connsiteX0" fmla="*/ 38385 w 71330"/>
                <a:gd name="connsiteY0" fmla="*/ 56738 h 102350"/>
                <a:gd name="connsiteX1" fmla="*/ 61071 w 71330"/>
                <a:gd name="connsiteY1" fmla="*/ 77253 h 102350"/>
                <a:gd name="connsiteX2" fmla="*/ 36422 w 71330"/>
                <a:gd name="connsiteY2" fmla="*/ 97545 h 102350"/>
                <a:gd name="connsiteX3" fmla="*/ 6101 w 71330"/>
                <a:gd name="connsiteY3" fmla="*/ 65881 h 102350"/>
                <a:gd name="connsiteX4" fmla="*/ 3047 w 71330"/>
                <a:gd name="connsiteY4" fmla="*/ 62090 h 102350"/>
                <a:gd name="connsiteX5" fmla="*/ 212 w 71330"/>
                <a:gd name="connsiteY5" fmla="*/ 67664 h 102350"/>
                <a:gd name="connsiteX6" fmla="*/ 212 w 71330"/>
                <a:gd name="connsiteY6" fmla="*/ 97099 h 102350"/>
                <a:gd name="connsiteX7" fmla="*/ 2611 w 71330"/>
                <a:gd name="connsiteY7" fmla="*/ 102450 h 102350"/>
                <a:gd name="connsiteX8" fmla="*/ 8065 w 71330"/>
                <a:gd name="connsiteY8" fmla="*/ 97991 h 102350"/>
                <a:gd name="connsiteX9" fmla="*/ 12427 w 71330"/>
                <a:gd name="connsiteY9" fmla="*/ 92862 h 102350"/>
                <a:gd name="connsiteX10" fmla="*/ 36422 w 71330"/>
                <a:gd name="connsiteY10" fmla="*/ 102450 h 102350"/>
                <a:gd name="connsiteX11" fmla="*/ 71542 w 71330"/>
                <a:gd name="connsiteY11" fmla="*/ 71455 h 102350"/>
                <a:gd name="connsiteX12" fmla="*/ 62380 w 71330"/>
                <a:gd name="connsiteY12" fmla="*/ 50272 h 102350"/>
                <a:gd name="connsiteX13" fmla="*/ 37513 w 71330"/>
                <a:gd name="connsiteY13" fmla="*/ 39568 h 102350"/>
                <a:gd name="connsiteX14" fmla="*/ 10682 w 71330"/>
                <a:gd name="connsiteY14" fmla="*/ 21283 h 102350"/>
                <a:gd name="connsiteX15" fmla="*/ 35113 w 71330"/>
                <a:gd name="connsiteY15" fmla="*/ 4336 h 102350"/>
                <a:gd name="connsiteX16" fmla="*/ 60635 w 71330"/>
                <a:gd name="connsiteY16" fmla="*/ 31318 h 102350"/>
                <a:gd name="connsiteX17" fmla="*/ 63253 w 71330"/>
                <a:gd name="connsiteY17" fmla="*/ 33325 h 102350"/>
                <a:gd name="connsiteX18" fmla="*/ 66089 w 71330"/>
                <a:gd name="connsiteY18" fmla="*/ 27973 h 102350"/>
                <a:gd name="connsiteX19" fmla="*/ 66089 w 71330"/>
                <a:gd name="connsiteY19" fmla="*/ 5451 h 102350"/>
                <a:gd name="connsiteX20" fmla="*/ 63689 w 71330"/>
                <a:gd name="connsiteY20" fmla="*/ 100 h 102350"/>
                <a:gd name="connsiteX21" fmla="*/ 59326 w 71330"/>
                <a:gd name="connsiteY21" fmla="*/ 2775 h 102350"/>
                <a:gd name="connsiteX22" fmla="*/ 55618 w 71330"/>
                <a:gd name="connsiteY22" fmla="*/ 6343 h 102350"/>
                <a:gd name="connsiteX23" fmla="*/ 35113 w 71330"/>
                <a:gd name="connsiteY23" fmla="*/ 100 h 102350"/>
                <a:gd name="connsiteX24" fmla="*/ 212 w 71330"/>
                <a:gd name="connsiteY24" fmla="*/ 27527 h 102350"/>
                <a:gd name="connsiteX25" fmla="*/ 9591 w 71330"/>
                <a:gd name="connsiteY25" fmla="*/ 46481 h 102350"/>
                <a:gd name="connsiteX26" fmla="*/ 38385 w 71330"/>
                <a:gd name="connsiteY26" fmla="*/ 56738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1330" h="102350">
                  <a:moveTo>
                    <a:pt x="38385" y="56738"/>
                  </a:moveTo>
                  <a:cubicBezTo>
                    <a:pt x="43184" y="57630"/>
                    <a:pt x="61071" y="61198"/>
                    <a:pt x="61071" y="77253"/>
                  </a:cubicBezTo>
                  <a:cubicBezTo>
                    <a:pt x="61071" y="88625"/>
                    <a:pt x="53437" y="97545"/>
                    <a:pt x="36422" y="97545"/>
                  </a:cubicBezTo>
                  <a:cubicBezTo>
                    <a:pt x="18099" y="97545"/>
                    <a:pt x="10246" y="84834"/>
                    <a:pt x="6101" y="65881"/>
                  </a:cubicBezTo>
                  <a:cubicBezTo>
                    <a:pt x="5447" y="62982"/>
                    <a:pt x="5229" y="62090"/>
                    <a:pt x="3047" y="62090"/>
                  </a:cubicBezTo>
                  <a:cubicBezTo>
                    <a:pt x="212" y="62090"/>
                    <a:pt x="212" y="63651"/>
                    <a:pt x="212" y="67664"/>
                  </a:cubicBezTo>
                  <a:lnTo>
                    <a:pt x="212" y="97099"/>
                  </a:lnTo>
                  <a:cubicBezTo>
                    <a:pt x="212" y="100889"/>
                    <a:pt x="212" y="102450"/>
                    <a:pt x="2611" y="102450"/>
                  </a:cubicBezTo>
                  <a:cubicBezTo>
                    <a:pt x="3702" y="102450"/>
                    <a:pt x="3920" y="102227"/>
                    <a:pt x="8065" y="97991"/>
                  </a:cubicBezTo>
                  <a:cubicBezTo>
                    <a:pt x="8501" y="97545"/>
                    <a:pt x="8501" y="97099"/>
                    <a:pt x="12427" y="92862"/>
                  </a:cubicBezTo>
                  <a:cubicBezTo>
                    <a:pt x="22025" y="102227"/>
                    <a:pt x="31841" y="102450"/>
                    <a:pt x="36422" y="102450"/>
                  </a:cubicBezTo>
                  <a:cubicBezTo>
                    <a:pt x="61508" y="102450"/>
                    <a:pt x="71542" y="87510"/>
                    <a:pt x="71542" y="71455"/>
                  </a:cubicBezTo>
                  <a:cubicBezTo>
                    <a:pt x="71542" y="59637"/>
                    <a:pt x="64998" y="52947"/>
                    <a:pt x="62380" y="50272"/>
                  </a:cubicBezTo>
                  <a:cubicBezTo>
                    <a:pt x="55182" y="43136"/>
                    <a:pt x="46675" y="41352"/>
                    <a:pt x="37513" y="39568"/>
                  </a:cubicBezTo>
                  <a:cubicBezTo>
                    <a:pt x="25297" y="37115"/>
                    <a:pt x="10682" y="34217"/>
                    <a:pt x="10682" y="21283"/>
                  </a:cubicBezTo>
                  <a:cubicBezTo>
                    <a:pt x="10682" y="13479"/>
                    <a:pt x="16354" y="4336"/>
                    <a:pt x="35113" y="4336"/>
                  </a:cubicBezTo>
                  <a:cubicBezTo>
                    <a:pt x="59108" y="4336"/>
                    <a:pt x="60199" y="24405"/>
                    <a:pt x="60635" y="31318"/>
                  </a:cubicBezTo>
                  <a:cubicBezTo>
                    <a:pt x="60853" y="33325"/>
                    <a:pt x="62817" y="33325"/>
                    <a:pt x="63253" y="33325"/>
                  </a:cubicBezTo>
                  <a:cubicBezTo>
                    <a:pt x="66089" y="33325"/>
                    <a:pt x="66089" y="32210"/>
                    <a:pt x="66089" y="27973"/>
                  </a:cubicBezTo>
                  <a:lnTo>
                    <a:pt x="66089" y="5451"/>
                  </a:lnTo>
                  <a:cubicBezTo>
                    <a:pt x="66089" y="1661"/>
                    <a:pt x="66089" y="100"/>
                    <a:pt x="63689" y="100"/>
                  </a:cubicBezTo>
                  <a:cubicBezTo>
                    <a:pt x="62598" y="100"/>
                    <a:pt x="62162" y="100"/>
                    <a:pt x="59326" y="2775"/>
                  </a:cubicBezTo>
                  <a:cubicBezTo>
                    <a:pt x="58672" y="3667"/>
                    <a:pt x="56491" y="5674"/>
                    <a:pt x="55618" y="6343"/>
                  </a:cubicBezTo>
                  <a:cubicBezTo>
                    <a:pt x="47329" y="100"/>
                    <a:pt x="38385" y="100"/>
                    <a:pt x="35113" y="100"/>
                  </a:cubicBezTo>
                  <a:cubicBezTo>
                    <a:pt x="8501" y="100"/>
                    <a:pt x="212" y="15040"/>
                    <a:pt x="212" y="27527"/>
                  </a:cubicBezTo>
                  <a:cubicBezTo>
                    <a:pt x="212" y="35331"/>
                    <a:pt x="3702" y="41575"/>
                    <a:pt x="9591" y="46481"/>
                  </a:cubicBezTo>
                  <a:cubicBezTo>
                    <a:pt x="16572" y="52278"/>
                    <a:pt x="22680" y="53616"/>
                    <a:pt x="38385" y="56738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74" name="Forme libre 673">
              <a:extLst>
                <a:ext uri="{FF2B5EF4-FFF2-40B4-BE49-F238E27FC236}">
                  <a16:creationId xmlns:a16="http://schemas.microsoft.com/office/drawing/2014/main" id="{762162BC-34C4-C12B-62DC-530D89C1D34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006910" y="7955343"/>
              <a:ext cx="46681" cy="149177"/>
            </a:xfrm>
            <a:custGeom>
              <a:avLst/>
              <a:gdLst>
                <a:gd name="connsiteX0" fmla="*/ 31627 w 46681"/>
                <a:gd name="connsiteY0" fmla="*/ 50717 h 149177"/>
                <a:gd name="connsiteX1" fmla="*/ 1088 w 46681"/>
                <a:gd name="connsiteY1" fmla="*/ 53170 h 149177"/>
                <a:gd name="connsiteX2" fmla="*/ 1088 w 46681"/>
                <a:gd name="connsiteY2" fmla="*/ 60083 h 149177"/>
                <a:gd name="connsiteX3" fmla="*/ 17230 w 46681"/>
                <a:gd name="connsiteY3" fmla="*/ 72347 h 149177"/>
                <a:gd name="connsiteX4" fmla="*/ 17230 w 46681"/>
                <a:gd name="connsiteY4" fmla="*/ 132330 h 149177"/>
                <a:gd name="connsiteX5" fmla="*/ 216 w 46681"/>
                <a:gd name="connsiteY5" fmla="*/ 142365 h 149177"/>
                <a:gd name="connsiteX6" fmla="*/ 216 w 46681"/>
                <a:gd name="connsiteY6" fmla="*/ 149277 h 149177"/>
                <a:gd name="connsiteX7" fmla="*/ 24211 w 46681"/>
                <a:gd name="connsiteY7" fmla="*/ 148608 h 149177"/>
                <a:gd name="connsiteX8" fmla="*/ 46897 w 46681"/>
                <a:gd name="connsiteY8" fmla="*/ 149277 h 149177"/>
                <a:gd name="connsiteX9" fmla="*/ 46897 w 46681"/>
                <a:gd name="connsiteY9" fmla="*/ 142365 h 149177"/>
                <a:gd name="connsiteX10" fmla="*/ 31627 w 46681"/>
                <a:gd name="connsiteY10" fmla="*/ 132553 h 149177"/>
                <a:gd name="connsiteX11" fmla="*/ 31627 w 46681"/>
                <a:gd name="connsiteY11" fmla="*/ 50717 h 149177"/>
                <a:gd name="connsiteX12" fmla="*/ 32500 w 46681"/>
                <a:gd name="connsiteY12" fmla="*/ 11918 h 149177"/>
                <a:gd name="connsiteX13" fmla="*/ 20938 w 46681"/>
                <a:gd name="connsiteY13" fmla="*/ 100 h 149177"/>
                <a:gd name="connsiteX14" fmla="*/ 9377 w 46681"/>
                <a:gd name="connsiteY14" fmla="*/ 11918 h 149177"/>
                <a:gd name="connsiteX15" fmla="*/ 20938 w 46681"/>
                <a:gd name="connsiteY15" fmla="*/ 23736 h 149177"/>
                <a:gd name="connsiteX16" fmla="*/ 32500 w 46681"/>
                <a:gd name="connsiteY16" fmla="*/ 11918 h 14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81" h="149177">
                  <a:moveTo>
                    <a:pt x="31627" y="50717"/>
                  </a:moveTo>
                  <a:lnTo>
                    <a:pt x="1088" y="53170"/>
                  </a:lnTo>
                  <a:lnTo>
                    <a:pt x="1088" y="60083"/>
                  </a:lnTo>
                  <a:cubicBezTo>
                    <a:pt x="15267" y="60083"/>
                    <a:pt x="17230" y="61421"/>
                    <a:pt x="17230" y="72347"/>
                  </a:cubicBezTo>
                  <a:lnTo>
                    <a:pt x="17230" y="132330"/>
                  </a:lnTo>
                  <a:cubicBezTo>
                    <a:pt x="17230" y="142365"/>
                    <a:pt x="14831" y="142365"/>
                    <a:pt x="216" y="142365"/>
                  </a:cubicBezTo>
                  <a:lnTo>
                    <a:pt x="216" y="149277"/>
                  </a:lnTo>
                  <a:cubicBezTo>
                    <a:pt x="7196" y="149054"/>
                    <a:pt x="18975" y="148608"/>
                    <a:pt x="24211" y="148608"/>
                  </a:cubicBezTo>
                  <a:cubicBezTo>
                    <a:pt x="31845" y="148608"/>
                    <a:pt x="39480" y="149054"/>
                    <a:pt x="46897" y="149277"/>
                  </a:cubicBezTo>
                  <a:lnTo>
                    <a:pt x="46897" y="142365"/>
                  </a:lnTo>
                  <a:cubicBezTo>
                    <a:pt x="32500" y="142365"/>
                    <a:pt x="31627" y="141250"/>
                    <a:pt x="31627" y="132553"/>
                  </a:cubicBezTo>
                  <a:lnTo>
                    <a:pt x="31627" y="50717"/>
                  </a:lnTo>
                  <a:close/>
                  <a:moveTo>
                    <a:pt x="32500" y="11918"/>
                  </a:moveTo>
                  <a:cubicBezTo>
                    <a:pt x="32500" y="4782"/>
                    <a:pt x="27046" y="100"/>
                    <a:pt x="20938" y="100"/>
                  </a:cubicBezTo>
                  <a:cubicBezTo>
                    <a:pt x="14176" y="100"/>
                    <a:pt x="9377" y="6120"/>
                    <a:pt x="9377" y="11918"/>
                  </a:cubicBezTo>
                  <a:cubicBezTo>
                    <a:pt x="9377" y="17939"/>
                    <a:pt x="14176" y="23736"/>
                    <a:pt x="20938" y="23736"/>
                  </a:cubicBezTo>
                  <a:cubicBezTo>
                    <a:pt x="27046" y="23736"/>
                    <a:pt x="32500" y="19053"/>
                    <a:pt x="32500" y="11918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75" name="Forme libre 674">
              <a:extLst>
                <a:ext uri="{FF2B5EF4-FFF2-40B4-BE49-F238E27FC236}">
                  <a16:creationId xmlns:a16="http://schemas.microsoft.com/office/drawing/2014/main" id="{0FD1D827-B660-F20E-6916-C85EE0B051C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145015" y="7949769"/>
              <a:ext cx="98815" cy="157205"/>
            </a:xfrm>
            <a:custGeom>
              <a:avLst/>
              <a:gdLst>
                <a:gd name="connsiteX0" fmla="*/ 50829 w 98815"/>
                <a:gd name="connsiteY0" fmla="*/ 2552 h 157205"/>
                <a:gd name="connsiteX1" fmla="*/ 47993 w 98815"/>
                <a:gd name="connsiteY1" fmla="*/ 100 h 157205"/>
                <a:gd name="connsiteX2" fmla="*/ 21381 w 98815"/>
                <a:gd name="connsiteY2" fmla="*/ 2329 h 157205"/>
                <a:gd name="connsiteX3" fmla="*/ 17236 w 98815"/>
                <a:gd name="connsiteY3" fmla="*/ 6789 h 157205"/>
                <a:gd name="connsiteX4" fmla="*/ 22471 w 98815"/>
                <a:gd name="connsiteY4" fmla="*/ 9465 h 157205"/>
                <a:gd name="connsiteX5" fmla="*/ 33378 w 98815"/>
                <a:gd name="connsiteY5" fmla="*/ 13256 h 157205"/>
                <a:gd name="connsiteX6" fmla="*/ 32724 w 98815"/>
                <a:gd name="connsiteY6" fmla="*/ 17716 h 157205"/>
                <a:gd name="connsiteX7" fmla="*/ 1094 w 98815"/>
                <a:gd name="connsiteY7" fmla="*/ 146156 h 157205"/>
                <a:gd name="connsiteX8" fmla="*/ 222 w 98815"/>
                <a:gd name="connsiteY8" fmla="*/ 151061 h 157205"/>
                <a:gd name="connsiteX9" fmla="*/ 6548 w 98815"/>
                <a:gd name="connsiteY9" fmla="*/ 157305 h 157205"/>
                <a:gd name="connsiteX10" fmla="*/ 13964 w 98815"/>
                <a:gd name="connsiteY10" fmla="*/ 152622 h 157205"/>
                <a:gd name="connsiteX11" fmla="*/ 26180 w 98815"/>
                <a:gd name="connsiteY11" fmla="*/ 103788 h 157205"/>
                <a:gd name="connsiteX12" fmla="*/ 51484 w 98815"/>
                <a:gd name="connsiteY12" fmla="*/ 122742 h 157205"/>
                <a:gd name="connsiteX13" fmla="*/ 50829 w 98815"/>
                <a:gd name="connsiteY13" fmla="*/ 127425 h 157205"/>
                <a:gd name="connsiteX14" fmla="*/ 49957 w 98815"/>
                <a:gd name="connsiteY14" fmla="*/ 135229 h 157205"/>
                <a:gd name="connsiteX15" fmla="*/ 70025 w 98815"/>
                <a:gd name="connsiteY15" fmla="*/ 157305 h 157205"/>
                <a:gd name="connsiteX16" fmla="*/ 87258 w 98815"/>
                <a:gd name="connsiteY16" fmla="*/ 145487 h 157205"/>
                <a:gd name="connsiteX17" fmla="*/ 95111 w 98815"/>
                <a:gd name="connsiteY17" fmla="*/ 122965 h 157205"/>
                <a:gd name="connsiteX18" fmla="*/ 92493 w 98815"/>
                <a:gd name="connsiteY18" fmla="*/ 120735 h 157205"/>
                <a:gd name="connsiteX19" fmla="*/ 89439 w 98815"/>
                <a:gd name="connsiteY19" fmla="*/ 124749 h 157205"/>
                <a:gd name="connsiteX20" fmla="*/ 70461 w 98815"/>
                <a:gd name="connsiteY20" fmla="*/ 152399 h 157205"/>
                <a:gd name="connsiteX21" fmla="*/ 63481 w 98815"/>
                <a:gd name="connsiteY21" fmla="*/ 141919 h 157205"/>
                <a:gd name="connsiteX22" fmla="*/ 65226 w 98815"/>
                <a:gd name="connsiteY22" fmla="*/ 129432 h 157205"/>
                <a:gd name="connsiteX23" fmla="*/ 66099 w 98815"/>
                <a:gd name="connsiteY23" fmla="*/ 122519 h 157205"/>
                <a:gd name="connsiteX24" fmla="*/ 33815 w 98815"/>
                <a:gd name="connsiteY24" fmla="*/ 99105 h 157205"/>
                <a:gd name="connsiteX25" fmla="*/ 52574 w 98815"/>
                <a:gd name="connsiteY25" fmla="*/ 82605 h 157205"/>
                <a:gd name="connsiteX26" fmla="*/ 83768 w 98815"/>
                <a:gd name="connsiteY26" fmla="*/ 61198 h 157205"/>
                <a:gd name="connsiteX27" fmla="*/ 85731 w 98815"/>
                <a:gd name="connsiteY27" fmla="*/ 61421 h 157205"/>
                <a:gd name="connsiteX28" fmla="*/ 90312 w 98815"/>
                <a:gd name="connsiteY28" fmla="*/ 63205 h 157205"/>
                <a:gd name="connsiteX29" fmla="*/ 91184 w 98815"/>
                <a:gd name="connsiteY29" fmla="*/ 64097 h 157205"/>
                <a:gd name="connsiteX30" fmla="*/ 78750 w 98815"/>
                <a:gd name="connsiteY30" fmla="*/ 76138 h 157205"/>
                <a:gd name="connsiteX31" fmla="*/ 87040 w 98815"/>
                <a:gd name="connsiteY31" fmla="*/ 83942 h 157205"/>
                <a:gd name="connsiteX32" fmla="*/ 99037 w 98815"/>
                <a:gd name="connsiteY32" fmla="*/ 70340 h 157205"/>
                <a:gd name="connsiteX33" fmla="*/ 84204 w 98815"/>
                <a:gd name="connsiteY33" fmla="*/ 56292 h 157205"/>
                <a:gd name="connsiteX34" fmla="*/ 52356 w 98815"/>
                <a:gd name="connsiteY34" fmla="*/ 75915 h 157205"/>
                <a:gd name="connsiteX35" fmla="*/ 28143 w 98815"/>
                <a:gd name="connsiteY35" fmla="*/ 96653 h 157205"/>
                <a:gd name="connsiteX36" fmla="*/ 50829 w 98815"/>
                <a:gd name="connsiteY36" fmla="*/ 2552 h 15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815" h="157205">
                  <a:moveTo>
                    <a:pt x="50829" y="2552"/>
                  </a:moveTo>
                  <a:cubicBezTo>
                    <a:pt x="50829" y="2329"/>
                    <a:pt x="50829" y="100"/>
                    <a:pt x="47993" y="100"/>
                  </a:cubicBezTo>
                  <a:cubicBezTo>
                    <a:pt x="42976" y="100"/>
                    <a:pt x="27052" y="1884"/>
                    <a:pt x="21381" y="2329"/>
                  </a:cubicBezTo>
                  <a:cubicBezTo>
                    <a:pt x="19636" y="2552"/>
                    <a:pt x="17236" y="2775"/>
                    <a:pt x="17236" y="6789"/>
                  </a:cubicBezTo>
                  <a:cubicBezTo>
                    <a:pt x="17236" y="9465"/>
                    <a:pt x="19199" y="9465"/>
                    <a:pt x="22471" y="9465"/>
                  </a:cubicBezTo>
                  <a:cubicBezTo>
                    <a:pt x="32942" y="9465"/>
                    <a:pt x="33378" y="11026"/>
                    <a:pt x="33378" y="13256"/>
                  </a:cubicBezTo>
                  <a:lnTo>
                    <a:pt x="32724" y="17716"/>
                  </a:lnTo>
                  <a:lnTo>
                    <a:pt x="1094" y="146156"/>
                  </a:lnTo>
                  <a:cubicBezTo>
                    <a:pt x="222" y="149277"/>
                    <a:pt x="222" y="149723"/>
                    <a:pt x="222" y="151061"/>
                  </a:cubicBezTo>
                  <a:cubicBezTo>
                    <a:pt x="222" y="156190"/>
                    <a:pt x="4584" y="157305"/>
                    <a:pt x="6548" y="157305"/>
                  </a:cubicBezTo>
                  <a:cubicBezTo>
                    <a:pt x="9383" y="157305"/>
                    <a:pt x="12655" y="155298"/>
                    <a:pt x="13964" y="152622"/>
                  </a:cubicBezTo>
                  <a:cubicBezTo>
                    <a:pt x="15055" y="150615"/>
                    <a:pt x="24871" y="109363"/>
                    <a:pt x="26180" y="103788"/>
                  </a:cubicBezTo>
                  <a:cubicBezTo>
                    <a:pt x="33596" y="104457"/>
                    <a:pt x="51484" y="108025"/>
                    <a:pt x="51484" y="122742"/>
                  </a:cubicBezTo>
                  <a:cubicBezTo>
                    <a:pt x="51484" y="124303"/>
                    <a:pt x="51484" y="125195"/>
                    <a:pt x="50829" y="127425"/>
                  </a:cubicBezTo>
                  <a:cubicBezTo>
                    <a:pt x="50393" y="130101"/>
                    <a:pt x="49957" y="132776"/>
                    <a:pt x="49957" y="135229"/>
                  </a:cubicBezTo>
                  <a:cubicBezTo>
                    <a:pt x="49957" y="148385"/>
                    <a:pt x="58682" y="157305"/>
                    <a:pt x="70025" y="157305"/>
                  </a:cubicBezTo>
                  <a:cubicBezTo>
                    <a:pt x="76569" y="157305"/>
                    <a:pt x="82459" y="153737"/>
                    <a:pt x="87258" y="145487"/>
                  </a:cubicBezTo>
                  <a:cubicBezTo>
                    <a:pt x="92711" y="135675"/>
                    <a:pt x="95111" y="123411"/>
                    <a:pt x="95111" y="122965"/>
                  </a:cubicBezTo>
                  <a:cubicBezTo>
                    <a:pt x="95111" y="120735"/>
                    <a:pt x="93147" y="120735"/>
                    <a:pt x="92493" y="120735"/>
                  </a:cubicBezTo>
                  <a:cubicBezTo>
                    <a:pt x="90312" y="120735"/>
                    <a:pt x="90094" y="121627"/>
                    <a:pt x="89439" y="124749"/>
                  </a:cubicBezTo>
                  <a:cubicBezTo>
                    <a:pt x="85076" y="141027"/>
                    <a:pt x="80059" y="152399"/>
                    <a:pt x="70461" y="152399"/>
                  </a:cubicBezTo>
                  <a:cubicBezTo>
                    <a:pt x="66317" y="152399"/>
                    <a:pt x="63481" y="149946"/>
                    <a:pt x="63481" y="141919"/>
                  </a:cubicBezTo>
                  <a:cubicBezTo>
                    <a:pt x="63481" y="138128"/>
                    <a:pt x="64354" y="132999"/>
                    <a:pt x="65226" y="129432"/>
                  </a:cubicBezTo>
                  <a:cubicBezTo>
                    <a:pt x="66099" y="125641"/>
                    <a:pt x="66099" y="124749"/>
                    <a:pt x="66099" y="122519"/>
                  </a:cubicBezTo>
                  <a:cubicBezTo>
                    <a:pt x="66099" y="108025"/>
                    <a:pt x="52356" y="101558"/>
                    <a:pt x="33815" y="99105"/>
                  </a:cubicBezTo>
                  <a:cubicBezTo>
                    <a:pt x="40577" y="95092"/>
                    <a:pt x="47557" y="87956"/>
                    <a:pt x="52574" y="82605"/>
                  </a:cubicBezTo>
                  <a:cubicBezTo>
                    <a:pt x="63045" y="70786"/>
                    <a:pt x="73079" y="61198"/>
                    <a:pt x="83768" y="61198"/>
                  </a:cubicBezTo>
                  <a:cubicBezTo>
                    <a:pt x="85076" y="61198"/>
                    <a:pt x="85295" y="61198"/>
                    <a:pt x="85731" y="61421"/>
                  </a:cubicBezTo>
                  <a:cubicBezTo>
                    <a:pt x="88348" y="61867"/>
                    <a:pt x="88567" y="61867"/>
                    <a:pt x="90312" y="63205"/>
                  </a:cubicBezTo>
                  <a:cubicBezTo>
                    <a:pt x="90748" y="63428"/>
                    <a:pt x="90748" y="63651"/>
                    <a:pt x="91184" y="64097"/>
                  </a:cubicBezTo>
                  <a:cubicBezTo>
                    <a:pt x="80714" y="64766"/>
                    <a:pt x="78750" y="73462"/>
                    <a:pt x="78750" y="76138"/>
                  </a:cubicBezTo>
                  <a:cubicBezTo>
                    <a:pt x="78750" y="79706"/>
                    <a:pt x="81150" y="83942"/>
                    <a:pt x="87040" y="83942"/>
                  </a:cubicBezTo>
                  <a:cubicBezTo>
                    <a:pt x="92711" y="83942"/>
                    <a:pt x="99037" y="79037"/>
                    <a:pt x="99037" y="70340"/>
                  </a:cubicBezTo>
                  <a:cubicBezTo>
                    <a:pt x="99037" y="63651"/>
                    <a:pt x="94020" y="56292"/>
                    <a:pt x="84204" y="56292"/>
                  </a:cubicBezTo>
                  <a:cubicBezTo>
                    <a:pt x="78096" y="56292"/>
                    <a:pt x="68062" y="58076"/>
                    <a:pt x="52356" y="75915"/>
                  </a:cubicBezTo>
                  <a:cubicBezTo>
                    <a:pt x="44939" y="84388"/>
                    <a:pt x="36432" y="93308"/>
                    <a:pt x="28143" y="96653"/>
                  </a:cubicBezTo>
                  <a:lnTo>
                    <a:pt x="50829" y="2552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76" name="Forme libre 675">
              <a:extLst>
                <a:ext uri="{FF2B5EF4-FFF2-40B4-BE49-F238E27FC236}">
                  <a16:creationId xmlns:a16="http://schemas.microsoft.com/office/drawing/2014/main" id="{A3951A7B-CA78-5F2D-6688-EBB4F7582F0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261954" y="7952222"/>
              <a:ext cx="131753" cy="152299"/>
            </a:xfrm>
            <a:custGeom>
              <a:avLst/>
              <a:gdLst>
                <a:gd name="connsiteX0" fmla="*/ 73303 w 131753"/>
                <a:gd name="connsiteY0" fmla="*/ 17493 h 152299"/>
                <a:gd name="connsiteX1" fmla="*/ 96425 w 131753"/>
                <a:gd name="connsiteY1" fmla="*/ 7012 h 152299"/>
                <a:gd name="connsiteX2" fmla="*/ 104714 w 131753"/>
                <a:gd name="connsiteY2" fmla="*/ 2775 h 152299"/>
                <a:gd name="connsiteX3" fmla="*/ 101224 w 131753"/>
                <a:gd name="connsiteY3" fmla="*/ 100 h 152299"/>
                <a:gd name="connsiteX4" fmla="*/ 68940 w 131753"/>
                <a:gd name="connsiteY4" fmla="*/ 769 h 152299"/>
                <a:gd name="connsiteX5" fmla="*/ 39928 w 131753"/>
                <a:gd name="connsiteY5" fmla="*/ 100 h 152299"/>
                <a:gd name="connsiteX6" fmla="*/ 35783 w 131753"/>
                <a:gd name="connsiteY6" fmla="*/ 4559 h 152299"/>
                <a:gd name="connsiteX7" fmla="*/ 41891 w 131753"/>
                <a:gd name="connsiteY7" fmla="*/ 7012 h 152299"/>
                <a:gd name="connsiteX8" fmla="*/ 50180 w 131753"/>
                <a:gd name="connsiteY8" fmla="*/ 7458 h 152299"/>
                <a:gd name="connsiteX9" fmla="*/ 56070 w 131753"/>
                <a:gd name="connsiteY9" fmla="*/ 11026 h 152299"/>
                <a:gd name="connsiteX10" fmla="*/ 55197 w 131753"/>
                <a:gd name="connsiteY10" fmla="*/ 15263 h 152299"/>
                <a:gd name="connsiteX11" fmla="*/ 25967 w 131753"/>
                <a:gd name="connsiteY11" fmla="*/ 135006 h 152299"/>
                <a:gd name="connsiteX12" fmla="*/ 6117 w 131753"/>
                <a:gd name="connsiteY12" fmla="*/ 145487 h 152299"/>
                <a:gd name="connsiteX13" fmla="*/ 227 w 131753"/>
                <a:gd name="connsiteY13" fmla="*/ 149946 h 152299"/>
                <a:gd name="connsiteX14" fmla="*/ 6117 w 131753"/>
                <a:gd name="connsiteY14" fmla="*/ 152399 h 152299"/>
                <a:gd name="connsiteX15" fmla="*/ 107114 w 131753"/>
                <a:gd name="connsiteY15" fmla="*/ 152399 h 152299"/>
                <a:gd name="connsiteX16" fmla="*/ 113876 w 131753"/>
                <a:gd name="connsiteY16" fmla="*/ 148608 h 152299"/>
                <a:gd name="connsiteX17" fmla="*/ 131109 w 131753"/>
                <a:gd name="connsiteY17" fmla="*/ 100443 h 152299"/>
                <a:gd name="connsiteX18" fmla="*/ 131981 w 131753"/>
                <a:gd name="connsiteY18" fmla="*/ 97322 h 152299"/>
                <a:gd name="connsiteX19" fmla="*/ 129363 w 131753"/>
                <a:gd name="connsiteY19" fmla="*/ 94869 h 152299"/>
                <a:gd name="connsiteX20" fmla="*/ 125655 w 131753"/>
                <a:gd name="connsiteY20" fmla="*/ 99551 h 152299"/>
                <a:gd name="connsiteX21" fmla="*/ 70903 w 131753"/>
                <a:gd name="connsiteY21" fmla="*/ 145487 h 152299"/>
                <a:gd name="connsiteX22" fmla="*/ 50398 w 131753"/>
                <a:gd name="connsiteY22" fmla="*/ 145487 h 152299"/>
                <a:gd name="connsiteX23" fmla="*/ 45599 w 131753"/>
                <a:gd name="connsiteY23" fmla="*/ 145264 h 152299"/>
                <a:gd name="connsiteX24" fmla="*/ 42764 w 131753"/>
                <a:gd name="connsiteY24" fmla="*/ 143034 h 152299"/>
                <a:gd name="connsiteX25" fmla="*/ 43854 w 131753"/>
                <a:gd name="connsiteY25" fmla="*/ 137905 h 152299"/>
                <a:gd name="connsiteX26" fmla="*/ 73303 w 131753"/>
                <a:gd name="connsiteY26" fmla="*/ 17493 h 15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1753" h="152299">
                  <a:moveTo>
                    <a:pt x="73303" y="17493"/>
                  </a:moveTo>
                  <a:cubicBezTo>
                    <a:pt x="75266" y="9465"/>
                    <a:pt x="75920" y="7012"/>
                    <a:pt x="96425" y="7012"/>
                  </a:cubicBezTo>
                  <a:cubicBezTo>
                    <a:pt x="102969" y="7012"/>
                    <a:pt x="104714" y="7012"/>
                    <a:pt x="104714" y="2775"/>
                  </a:cubicBezTo>
                  <a:cubicBezTo>
                    <a:pt x="104714" y="100"/>
                    <a:pt x="102315" y="100"/>
                    <a:pt x="101224" y="100"/>
                  </a:cubicBezTo>
                  <a:cubicBezTo>
                    <a:pt x="94025" y="100"/>
                    <a:pt x="76138" y="769"/>
                    <a:pt x="68940" y="769"/>
                  </a:cubicBezTo>
                  <a:cubicBezTo>
                    <a:pt x="62396" y="769"/>
                    <a:pt x="46472" y="100"/>
                    <a:pt x="39928" y="100"/>
                  </a:cubicBezTo>
                  <a:cubicBezTo>
                    <a:pt x="38401" y="100"/>
                    <a:pt x="35783" y="100"/>
                    <a:pt x="35783" y="4559"/>
                  </a:cubicBezTo>
                  <a:cubicBezTo>
                    <a:pt x="35783" y="7012"/>
                    <a:pt x="37746" y="7012"/>
                    <a:pt x="41891" y="7012"/>
                  </a:cubicBezTo>
                  <a:cubicBezTo>
                    <a:pt x="42327" y="7012"/>
                    <a:pt x="46472" y="7012"/>
                    <a:pt x="50180" y="7458"/>
                  </a:cubicBezTo>
                  <a:cubicBezTo>
                    <a:pt x="54107" y="7904"/>
                    <a:pt x="56070" y="8127"/>
                    <a:pt x="56070" y="11026"/>
                  </a:cubicBezTo>
                  <a:cubicBezTo>
                    <a:pt x="56070" y="11918"/>
                    <a:pt x="55852" y="12587"/>
                    <a:pt x="55197" y="15263"/>
                  </a:cubicBezTo>
                  <a:lnTo>
                    <a:pt x="25967" y="135006"/>
                  </a:lnTo>
                  <a:cubicBezTo>
                    <a:pt x="23786" y="143703"/>
                    <a:pt x="23350" y="145487"/>
                    <a:pt x="6117" y="145487"/>
                  </a:cubicBezTo>
                  <a:cubicBezTo>
                    <a:pt x="2409" y="145487"/>
                    <a:pt x="227" y="145487"/>
                    <a:pt x="227" y="149946"/>
                  </a:cubicBezTo>
                  <a:cubicBezTo>
                    <a:pt x="227" y="152399"/>
                    <a:pt x="2190" y="152399"/>
                    <a:pt x="6117" y="152399"/>
                  </a:cubicBezTo>
                  <a:lnTo>
                    <a:pt x="107114" y="152399"/>
                  </a:lnTo>
                  <a:cubicBezTo>
                    <a:pt x="112349" y="152399"/>
                    <a:pt x="112567" y="152399"/>
                    <a:pt x="113876" y="148608"/>
                  </a:cubicBezTo>
                  <a:lnTo>
                    <a:pt x="131109" y="100443"/>
                  </a:lnTo>
                  <a:cubicBezTo>
                    <a:pt x="131981" y="97991"/>
                    <a:pt x="131981" y="97545"/>
                    <a:pt x="131981" y="97322"/>
                  </a:cubicBezTo>
                  <a:cubicBezTo>
                    <a:pt x="131981" y="96430"/>
                    <a:pt x="131327" y="94869"/>
                    <a:pt x="129363" y="94869"/>
                  </a:cubicBezTo>
                  <a:cubicBezTo>
                    <a:pt x="127400" y="94869"/>
                    <a:pt x="127182" y="95984"/>
                    <a:pt x="125655" y="99551"/>
                  </a:cubicBezTo>
                  <a:cubicBezTo>
                    <a:pt x="118239" y="120066"/>
                    <a:pt x="108641" y="145487"/>
                    <a:pt x="70903" y="145487"/>
                  </a:cubicBezTo>
                  <a:lnTo>
                    <a:pt x="50398" y="145487"/>
                  </a:lnTo>
                  <a:cubicBezTo>
                    <a:pt x="47344" y="145487"/>
                    <a:pt x="46908" y="145487"/>
                    <a:pt x="45599" y="145264"/>
                  </a:cubicBezTo>
                  <a:cubicBezTo>
                    <a:pt x="43418" y="145041"/>
                    <a:pt x="42764" y="144818"/>
                    <a:pt x="42764" y="143034"/>
                  </a:cubicBezTo>
                  <a:cubicBezTo>
                    <a:pt x="42764" y="142365"/>
                    <a:pt x="42764" y="141919"/>
                    <a:pt x="43854" y="137905"/>
                  </a:cubicBezTo>
                  <a:lnTo>
                    <a:pt x="73303" y="17493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77" name="Forme libre 676">
              <a:extLst>
                <a:ext uri="{FF2B5EF4-FFF2-40B4-BE49-F238E27FC236}">
                  <a16:creationId xmlns:a16="http://schemas.microsoft.com/office/drawing/2014/main" id="{1B72CA66-E202-9D16-0FC2-B7A1F2CF2D9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480597" y="7984109"/>
              <a:ext cx="133280" cy="129331"/>
            </a:xfrm>
            <a:custGeom>
              <a:avLst/>
              <a:gdLst>
                <a:gd name="connsiteX0" fmla="*/ 129373 w 133280"/>
                <a:gd name="connsiteY0" fmla="*/ 69671 h 129331"/>
                <a:gd name="connsiteX1" fmla="*/ 133518 w 133280"/>
                <a:gd name="connsiteY1" fmla="*/ 64766 h 129331"/>
                <a:gd name="connsiteX2" fmla="*/ 129373 w 133280"/>
                <a:gd name="connsiteY2" fmla="*/ 59860 h 129331"/>
                <a:gd name="connsiteX3" fmla="*/ 8526 w 133280"/>
                <a:gd name="connsiteY3" fmla="*/ 1661 h 129331"/>
                <a:gd name="connsiteX4" fmla="*/ 4599 w 133280"/>
                <a:gd name="connsiteY4" fmla="*/ 100 h 129331"/>
                <a:gd name="connsiteX5" fmla="*/ 237 w 133280"/>
                <a:gd name="connsiteY5" fmla="*/ 4559 h 129331"/>
                <a:gd name="connsiteX6" fmla="*/ 4381 w 133280"/>
                <a:gd name="connsiteY6" fmla="*/ 9465 h 129331"/>
                <a:gd name="connsiteX7" fmla="*/ 118902 w 133280"/>
                <a:gd name="connsiteY7" fmla="*/ 64766 h 129331"/>
                <a:gd name="connsiteX8" fmla="*/ 4381 w 133280"/>
                <a:gd name="connsiteY8" fmla="*/ 120066 h 129331"/>
                <a:gd name="connsiteX9" fmla="*/ 237 w 133280"/>
                <a:gd name="connsiteY9" fmla="*/ 124972 h 129331"/>
                <a:gd name="connsiteX10" fmla="*/ 4599 w 133280"/>
                <a:gd name="connsiteY10" fmla="*/ 129432 h 129331"/>
                <a:gd name="connsiteX11" fmla="*/ 8526 w 133280"/>
                <a:gd name="connsiteY11" fmla="*/ 127871 h 129331"/>
                <a:gd name="connsiteX12" fmla="*/ 129373 w 133280"/>
                <a:gd name="connsiteY12" fmla="*/ 69671 h 12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280" h="129331">
                  <a:moveTo>
                    <a:pt x="129373" y="69671"/>
                  </a:moveTo>
                  <a:cubicBezTo>
                    <a:pt x="131772" y="68556"/>
                    <a:pt x="133518" y="67441"/>
                    <a:pt x="133518" y="64766"/>
                  </a:cubicBezTo>
                  <a:cubicBezTo>
                    <a:pt x="133518" y="62090"/>
                    <a:pt x="131772" y="60975"/>
                    <a:pt x="129373" y="59860"/>
                  </a:cubicBezTo>
                  <a:lnTo>
                    <a:pt x="8526" y="1661"/>
                  </a:lnTo>
                  <a:cubicBezTo>
                    <a:pt x="5690" y="100"/>
                    <a:pt x="5254" y="100"/>
                    <a:pt x="4599" y="100"/>
                  </a:cubicBezTo>
                  <a:cubicBezTo>
                    <a:pt x="2200" y="100"/>
                    <a:pt x="237" y="2107"/>
                    <a:pt x="237" y="4559"/>
                  </a:cubicBezTo>
                  <a:cubicBezTo>
                    <a:pt x="237" y="6566"/>
                    <a:pt x="1327" y="7904"/>
                    <a:pt x="4381" y="9465"/>
                  </a:cubicBezTo>
                  <a:lnTo>
                    <a:pt x="118902" y="64766"/>
                  </a:lnTo>
                  <a:lnTo>
                    <a:pt x="4381" y="120066"/>
                  </a:lnTo>
                  <a:cubicBezTo>
                    <a:pt x="1327" y="121627"/>
                    <a:pt x="237" y="122965"/>
                    <a:pt x="237" y="124972"/>
                  </a:cubicBezTo>
                  <a:cubicBezTo>
                    <a:pt x="237" y="127425"/>
                    <a:pt x="2200" y="129432"/>
                    <a:pt x="4599" y="129432"/>
                  </a:cubicBezTo>
                  <a:cubicBezTo>
                    <a:pt x="5254" y="129432"/>
                    <a:pt x="5690" y="129432"/>
                    <a:pt x="8526" y="127871"/>
                  </a:cubicBezTo>
                  <a:lnTo>
                    <a:pt x="129373" y="69671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78" name="Forme libre 677">
              <a:extLst>
                <a:ext uri="{FF2B5EF4-FFF2-40B4-BE49-F238E27FC236}">
                  <a16:creationId xmlns:a16="http://schemas.microsoft.com/office/drawing/2014/main" id="{B521E9EF-22D4-B633-8674-E3B4175226B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703652" y="7956012"/>
              <a:ext cx="87036" cy="148508"/>
            </a:xfrm>
            <a:custGeom>
              <a:avLst/>
              <a:gdLst>
                <a:gd name="connsiteX0" fmla="*/ 17044 w 87036"/>
                <a:gd name="connsiteY0" fmla="*/ 131438 h 148508"/>
                <a:gd name="connsiteX1" fmla="*/ 40166 w 87036"/>
                <a:gd name="connsiteY1" fmla="*/ 108471 h 148508"/>
                <a:gd name="connsiteX2" fmla="*/ 87283 w 87036"/>
                <a:gd name="connsiteY2" fmla="*/ 43359 h 148508"/>
                <a:gd name="connsiteX3" fmla="*/ 41039 w 87036"/>
                <a:gd name="connsiteY3" fmla="*/ 100 h 148508"/>
                <a:gd name="connsiteX4" fmla="*/ 247 w 87036"/>
                <a:gd name="connsiteY4" fmla="*/ 40460 h 148508"/>
                <a:gd name="connsiteX5" fmla="*/ 11808 w 87036"/>
                <a:gd name="connsiteY5" fmla="*/ 52947 h 148508"/>
                <a:gd name="connsiteX6" fmla="*/ 23151 w 87036"/>
                <a:gd name="connsiteY6" fmla="*/ 41129 h 148508"/>
                <a:gd name="connsiteX7" fmla="*/ 11590 w 87036"/>
                <a:gd name="connsiteY7" fmla="*/ 29534 h 148508"/>
                <a:gd name="connsiteX8" fmla="*/ 8755 w 87036"/>
                <a:gd name="connsiteY8" fmla="*/ 29757 h 148508"/>
                <a:gd name="connsiteX9" fmla="*/ 38203 w 87036"/>
                <a:gd name="connsiteY9" fmla="*/ 7012 h 148508"/>
                <a:gd name="connsiteX10" fmla="*/ 67433 w 87036"/>
                <a:gd name="connsiteY10" fmla="*/ 43359 h 148508"/>
                <a:gd name="connsiteX11" fmla="*/ 44529 w 87036"/>
                <a:gd name="connsiteY11" fmla="*/ 92639 h 148508"/>
                <a:gd name="connsiteX12" fmla="*/ 2647 w 87036"/>
                <a:gd name="connsiteY12" fmla="*/ 140358 h 148508"/>
                <a:gd name="connsiteX13" fmla="*/ 247 w 87036"/>
                <a:gd name="connsiteY13" fmla="*/ 148608 h 148508"/>
                <a:gd name="connsiteX14" fmla="*/ 81176 w 87036"/>
                <a:gd name="connsiteY14" fmla="*/ 148608 h 148508"/>
                <a:gd name="connsiteX15" fmla="*/ 87283 w 87036"/>
                <a:gd name="connsiteY15" fmla="*/ 109809 h 148508"/>
                <a:gd name="connsiteX16" fmla="*/ 81830 w 87036"/>
                <a:gd name="connsiteY16" fmla="*/ 109809 h 148508"/>
                <a:gd name="connsiteX17" fmla="*/ 77031 w 87036"/>
                <a:gd name="connsiteY17" fmla="*/ 129655 h 148508"/>
                <a:gd name="connsiteX18" fmla="*/ 56308 w 87036"/>
                <a:gd name="connsiteY18" fmla="*/ 131438 h 148508"/>
                <a:gd name="connsiteX19" fmla="*/ 17044 w 87036"/>
                <a:gd name="connsiteY19" fmla="*/ 131438 h 14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36" h="148508">
                  <a:moveTo>
                    <a:pt x="17044" y="131438"/>
                  </a:moveTo>
                  <a:lnTo>
                    <a:pt x="40166" y="108471"/>
                  </a:lnTo>
                  <a:cubicBezTo>
                    <a:pt x="74195" y="77699"/>
                    <a:pt x="87283" y="65658"/>
                    <a:pt x="87283" y="43359"/>
                  </a:cubicBezTo>
                  <a:cubicBezTo>
                    <a:pt x="87283" y="17939"/>
                    <a:pt x="67651" y="100"/>
                    <a:pt x="41039" y="100"/>
                  </a:cubicBezTo>
                  <a:cubicBezTo>
                    <a:pt x="16389" y="100"/>
                    <a:pt x="247" y="20614"/>
                    <a:pt x="247" y="40460"/>
                  </a:cubicBezTo>
                  <a:cubicBezTo>
                    <a:pt x="247" y="52947"/>
                    <a:pt x="11154" y="52947"/>
                    <a:pt x="11808" y="52947"/>
                  </a:cubicBezTo>
                  <a:cubicBezTo>
                    <a:pt x="15517" y="52947"/>
                    <a:pt x="23151" y="50272"/>
                    <a:pt x="23151" y="41129"/>
                  </a:cubicBezTo>
                  <a:cubicBezTo>
                    <a:pt x="23151" y="35331"/>
                    <a:pt x="19225" y="29534"/>
                    <a:pt x="11590" y="29534"/>
                  </a:cubicBezTo>
                  <a:cubicBezTo>
                    <a:pt x="9845" y="29534"/>
                    <a:pt x="9409" y="29534"/>
                    <a:pt x="8755" y="29757"/>
                  </a:cubicBezTo>
                  <a:cubicBezTo>
                    <a:pt x="13772" y="15263"/>
                    <a:pt x="25551" y="7012"/>
                    <a:pt x="38203" y="7012"/>
                  </a:cubicBezTo>
                  <a:cubicBezTo>
                    <a:pt x="58053" y="7012"/>
                    <a:pt x="67433" y="25074"/>
                    <a:pt x="67433" y="43359"/>
                  </a:cubicBezTo>
                  <a:cubicBezTo>
                    <a:pt x="67433" y="61198"/>
                    <a:pt x="56526" y="78814"/>
                    <a:pt x="44529" y="92639"/>
                  </a:cubicBezTo>
                  <a:lnTo>
                    <a:pt x="2647" y="140358"/>
                  </a:lnTo>
                  <a:cubicBezTo>
                    <a:pt x="247" y="142811"/>
                    <a:pt x="247" y="143257"/>
                    <a:pt x="247" y="148608"/>
                  </a:cubicBezTo>
                  <a:lnTo>
                    <a:pt x="81176" y="148608"/>
                  </a:lnTo>
                  <a:lnTo>
                    <a:pt x="87283" y="109809"/>
                  </a:lnTo>
                  <a:lnTo>
                    <a:pt x="81830" y="109809"/>
                  </a:lnTo>
                  <a:cubicBezTo>
                    <a:pt x="80739" y="116498"/>
                    <a:pt x="79212" y="126310"/>
                    <a:pt x="77031" y="129655"/>
                  </a:cubicBezTo>
                  <a:cubicBezTo>
                    <a:pt x="75504" y="131438"/>
                    <a:pt x="61107" y="131438"/>
                    <a:pt x="56308" y="131438"/>
                  </a:cubicBezTo>
                  <a:lnTo>
                    <a:pt x="17044" y="131438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79" name="Forme libre 678">
              <a:extLst>
                <a:ext uri="{FF2B5EF4-FFF2-40B4-BE49-F238E27FC236}">
                  <a16:creationId xmlns:a16="http://schemas.microsoft.com/office/drawing/2014/main" id="{88EC7EEB-B02D-A69A-1212-35ECE89FD60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845367" y="7949769"/>
              <a:ext cx="48426" cy="154752"/>
            </a:xfrm>
            <a:custGeom>
              <a:avLst/>
              <a:gdLst>
                <a:gd name="connsiteX0" fmla="*/ 31665 w 48426"/>
                <a:gd name="connsiteY0" fmla="*/ 100 h 154752"/>
                <a:gd name="connsiteX1" fmla="*/ 254 w 48426"/>
                <a:gd name="connsiteY1" fmla="*/ 2552 h 154752"/>
                <a:gd name="connsiteX2" fmla="*/ 254 w 48426"/>
                <a:gd name="connsiteY2" fmla="*/ 9465 h 154752"/>
                <a:gd name="connsiteX3" fmla="*/ 17268 w 48426"/>
                <a:gd name="connsiteY3" fmla="*/ 21952 h 154752"/>
                <a:gd name="connsiteX4" fmla="*/ 17268 w 48426"/>
                <a:gd name="connsiteY4" fmla="*/ 137905 h 154752"/>
                <a:gd name="connsiteX5" fmla="*/ 254 w 48426"/>
                <a:gd name="connsiteY5" fmla="*/ 147939 h 154752"/>
                <a:gd name="connsiteX6" fmla="*/ 254 w 48426"/>
                <a:gd name="connsiteY6" fmla="*/ 154852 h 154752"/>
                <a:gd name="connsiteX7" fmla="*/ 24467 w 48426"/>
                <a:gd name="connsiteY7" fmla="*/ 154183 h 154752"/>
                <a:gd name="connsiteX8" fmla="*/ 48680 w 48426"/>
                <a:gd name="connsiteY8" fmla="*/ 154852 h 154752"/>
                <a:gd name="connsiteX9" fmla="*/ 48680 w 48426"/>
                <a:gd name="connsiteY9" fmla="*/ 147939 h 154752"/>
                <a:gd name="connsiteX10" fmla="*/ 31665 w 48426"/>
                <a:gd name="connsiteY10" fmla="*/ 137905 h 154752"/>
                <a:gd name="connsiteX11" fmla="*/ 31665 w 48426"/>
                <a:gd name="connsiteY11" fmla="*/ 100 h 15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426" h="154752">
                  <a:moveTo>
                    <a:pt x="31665" y="100"/>
                  </a:moveTo>
                  <a:lnTo>
                    <a:pt x="254" y="2552"/>
                  </a:lnTo>
                  <a:lnTo>
                    <a:pt x="254" y="9465"/>
                  </a:lnTo>
                  <a:cubicBezTo>
                    <a:pt x="15523" y="9465"/>
                    <a:pt x="17268" y="11026"/>
                    <a:pt x="17268" y="21952"/>
                  </a:cubicBezTo>
                  <a:lnTo>
                    <a:pt x="17268" y="137905"/>
                  </a:lnTo>
                  <a:cubicBezTo>
                    <a:pt x="17268" y="147939"/>
                    <a:pt x="14869" y="147939"/>
                    <a:pt x="254" y="147939"/>
                  </a:cubicBezTo>
                  <a:lnTo>
                    <a:pt x="254" y="154852"/>
                  </a:lnTo>
                  <a:cubicBezTo>
                    <a:pt x="7452" y="154629"/>
                    <a:pt x="19014" y="154183"/>
                    <a:pt x="24467" y="154183"/>
                  </a:cubicBezTo>
                  <a:cubicBezTo>
                    <a:pt x="29920" y="154183"/>
                    <a:pt x="40609" y="154629"/>
                    <a:pt x="48680" y="154852"/>
                  </a:cubicBezTo>
                  <a:lnTo>
                    <a:pt x="48680" y="147939"/>
                  </a:lnTo>
                  <a:cubicBezTo>
                    <a:pt x="34065" y="147939"/>
                    <a:pt x="31665" y="147939"/>
                    <a:pt x="31665" y="137905"/>
                  </a:cubicBezTo>
                  <a:lnTo>
                    <a:pt x="31665" y="100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80" name="Forme libre 679">
              <a:extLst>
                <a:ext uri="{FF2B5EF4-FFF2-40B4-BE49-F238E27FC236}">
                  <a16:creationId xmlns:a16="http://schemas.microsoft.com/office/drawing/2014/main" id="{17DACCF8-AD08-37E4-4D38-1F2CEDFB05A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905742" y="8005961"/>
              <a:ext cx="109722" cy="98559"/>
            </a:xfrm>
            <a:custGeom>
              <a:avLst/>
              <a:gdLst>
                <a:gd name="connsiteX0" fmla="*/ 17271 w 109722"/>
                <a:gd name="connsiteY0" fmla="*/ 21952 h 98559"/>
                <a:gd name="connsiteX1" fmla="*/ 17271 w 109722"/>
                <a:gd name="connsiteY1" fmla="*/ 81713 h 98559"/>
                <a:gd name="connsiteX2" fmla="*/ 257 w 109722"/>
                <a:gd name="connsiteY2" fmla="*/ 91747 h 98559"/>
                <a:gd name="connsiteX3" fmla="*/ 257 w 109722"/>
                <a:gd name="connsiteY3" fmla="*/ 98660 h 98559"/>
                <a:gd name="connsiteX4" fmla="*/ 24906 w 109722"/>
                <a:gd name="connsiteY4" fmla="*/ 97991 h 98559"/>
                <a:gd name="connsiteX5" fmla="*/ 49337 w 109722"/>
                <a:gd name="connsiteY5" fmla="*/ 98660 h 98559"/>
                <a:gd name="connsiteX6" fmla="*/ 49337 w 109722"/>
                <a:gd name="connsiteY6" fmla="*/ 91747 h 98559"/>
                <a:gd name="connsiteX7" fmla="*/ 32323 w 109722"/>
                <a:gd name="connsiteY7" fmla="*/ 81713 h 98559"/>
                <a:gd name="connsiteX8" fmla="*/ 32323 w 109722"/>
                <a:gd name="connsiteY8" fmla="*/ 40683 h 98559"/>
                <a:gd name="connsiteX9" fmla="*/ 61771 w 109722"/>
                <a:gd name="connsiteY9" fmla="*/ 5005 h 98559"/>
                <a:gd name="connsiteX10" fmla="*/ 77913 w 109722"/>
                <a:gd name="connsiteY10" fmla="*/ 29757 h 98559"/>
                <a:gd name="connsiteX11" fmla="*/ 77913 w 109722"/>
                <a:gd name="connsiteY11" fmla="*/ 81713 h 98559"/>
                <a:gd name="connsiteX12" fmla="*/ 60898 w 109722"/>
                <a:gd name="connsiteY12" fmla="*/ 91747 h 98559"/>
                <a:gd name="connsiteX13" fmla="*/ 60898 w 109722"/>
                <a:gd name="connsiteY13" fmla="*/ 98660 h 98559"/>
                <a:gd name="connsiteX14" fmla="*/ 85548 w 109722"/>
                <a:gd name="connsiteY14" fmla="*/ 97991 h 98559"/>
                <a:gd name="connsiteX15" fmla="*/ 109979 w 109722"/>
                <a:gd name="connsiteY15" fmla="*/ 98660 h 98559"/>
                <a:gd name="connsiteX16" fmla="*/ 109979 w 109722"/>
                <a:gd name="connsiteY16" fmla="*/ 91747 h 98559"/>
                <a:gd name="connsiteX17" fmla="*/ 92964 w 109722"/>
                <a:gd name="connsiteY17" fmla="*/ 85057 h 98559"/>
                <a:gd name="connsiteX18" fmla="*/ 92964 w 109722"/>
                <a:gd name="connsiteY18" fmla="*/ 42467 h 98559"/>
                <a:gd name="connsiteX19" fmla="*/ 86202 w 109722"/>
                <a:gd name="connsiteY19" fmla="*/ 8350 h 98559"/>
                <a:gd name="connsiteX20" fmla="*/ 63298 w 109722"/>
                <a:gd name="connsiteY20" fmla="*/ 100 h 98559"/>
                <a:gd name="connsiteX21" fmla="*/ 31014 w 109722"/>
                <a:gd name="connsiteY21" fmla="*/ 23513 h 98559"/>
                <a:gd name="connsiteX22" fmla="*/ 31014 w 109722"/>
                <a:gd name="connsiteY22" fmla="*/ 100 h 98559"/>
                <a:gd name="connsiteX23" fmla="*/ 257 w 109722"/>
                <a:gd name="connsiteY23" fmla="*/ 2552 h 98559"/>
                <a:gd name="connsiteX24" fmla="*/ 257 w 109722"/>
                <a:gd name="connsiteY24" fmla="*/ 9465 h 98559"/>
                <a:gd name="connsiteX25" fmla="*/ 17271 w 109722"/>
                <a:gd name="connsiteY25" fmla="*/ 21952 h 9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722" h="98559">
                  <a:moveTo>
                    <a:pt x="17271" y="21952"/>
                  </a:moveTo>
                  <a:lnTo>
                    <a:pt x="17271" y="81713"/>
                  </a:lnTo>
                  <a:cubicBezTo>
                    <a:pt x="17271" y="91747"/>
                    <a:pt x="14872" y="91747"/>
                    <a:pt x="257" y="91747"/>
                  </a:cubicBezTo>
                  <a:lnTo>
                    <a:pt x="257" y="98660"/>
                  </a:lnTo>
                  <a:cubicBezTo>
                    <a:pt x="7891" y="98437"/>
                    <a:pt x="19016" y="97991"/>
                    <a:pt x="24906" y="97991"/>
                  </a:cubicBezTo>
                  <a:cubicBezTo>
                    <a:pt x="30577" y="97991"/>
                    <a:pt x="41921" y="98437"/>
                    <a:pt x="49337" y="98660"/>
                  </a:cubicBezTo>
                  <a:lnTo>
                    <a:pt x="49337" y="91747"/>
                  </a:lnTo>
                  <a:cubicBezTo>
                    <a:pt x="34722" y="91747"/>
                    <a:pt x="32323" y="91747"/>
                    <a:pt x="32323" y="81713"/>
                  </a:cubicBezTo>
                  <a:lnTo>
                    <a:pt x="32323" y="40683"/>
                  </a:lnTo>
                  <a:cubicBezTo>
                    <a:pt x="32323" y="17493"/>
                    <a:pt x="47810" y="5005"/>
                    <a:pt x="61771" y="5005"/>
                  </a:cubicBezTo>
                  <a:cubicBezTo>
                    <a:pt x="75513" y="5005"/>
                    <a:pt x="77913" y="17047"/>
                    <a:pt x="77913" y="29757"/>
                  </a:cubicBezTo>
                  <a:lnTo>
                    <a:pt x="77913" y="81713"/>
                  </a:lnTo>
                  <a:cubicBezTo>
                    <a:pt x="77913" y="91747"/>
                    <a:pt x="75513" y="91747"/>
                    <a:pt x="60898" y="91747"/>
                  </a:cubicBezTo>
                  <a:lnTo>
                    <a:pt x="60898" y="98660"/>
                  </a:lnTo>
                  <a:cubicBezTo>
                    <a:pt x="68533" y="98437"/>
                    <a:pt x="79658" y="97991"/>
                    <a:pt x="85548" y="97991"/>
                  </a:cubicBezTo>
                  <a:cubicBezTo>
                    <a:pt x="91219" y="97991"/>
                    <a:pt x="102562" y="98437"/>
                    <a:pt x="109979" y="98660"/>
                  </a:cubicBezTo>
                  <a:lnTo>
                    <a:pt x="109979" y="91747"/>
                  </a:lnTo>
                  <a:cubicBezTo>
                    <a:pt x="98636" y="91747"/>
                    <a:pt x="93182" y="91747"/>
                    <a:pt x="92964" y="85057"/>
                  </a:cubicBezTo>
                  <a:lnTo>
                    <a:pt x="92964" y="42467"/>
                  </a:lnTo>
                  <a:cubicBezTo>
                    <a:pt x="92964" y="23290"/>
                    <a:pt x="92964" y="16378"/>
                    <a:pt x="86202" y="8350"/>
                  </a:cubicBezTo>
                  <a:cubicBezTo>
                    <a:pt x="83148" y="4559"/>
                    <a:pt x="75950" y="100"/>
                    <a:pt x="63298" y="100"/>
                  </a:cubicBezTo>
                  <a:cubicBezTo>
                    <a:pt x="47374" y="100"/>
                    <a:pt x="37122" y="9688"/>
                    <a:pt x="31014" y="23513"/>
                  </a:cubicBezTo>
                  <a:lnTo>
                    <a:pt x="31014" y="100"/>
                  </a:lnTo>
                  <a:lnTo>
                    <a:pt x="257" y="2552"/>
                  </a:lnTo>
                  <a:lnTo>
                    <a:pt x="257" y="9465"/>
                  </a:lnTo>
                  <a:cubicBezTo>
                    <a:pt x="15526" y="9465"/>
                    <a:pt x="17271" y="11026"/>
                    <a:pt x="17271" y="21952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81" name="Forme libre 680">
              <a:extLst>
                <a:ext uri="{FF2B5EF4-FFF2-40B4-BE49-F238E27FC236}">
                  <a16:creationId xmlns:a16="http://schemas.microsoft.com/office/drawing/2014/main" id="{E1C37E94-B785-7103-B7D9-C8AF853A88C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075718" y="7956012"/>
              <a:ext cx="71984" cy="148508"/>
            </a:xfrm>
            <a:custGeom>
              <a:avLst/>
              <a:gdLst>
                <a:gd name="connsiteX0" fmla="*/ 44982 w 71984"/>
                <a:gd name="connsiteY0" fmla="*/ 5897 h 148508"/>
                <a:gd name="connsiteX1" fmla="*/ 39965 w 71984"/>
                <a:gd name="connsiteY1" fmla="*/ 100 h 148508"/>
                <a:gd name="connsiteX2" fmla="*/ 264 w 71984"/>
                <a:gd name="connsiteY2" fmla="*/ 14371 h 148508"/>
                <a:gd name="connsiteX3" fmla="*/ 264 w 71984"/>
                <a:gd name="connsiteY3" fmla="*/ 21283 h 148508"/>
                <a:gd name="connsiteX4" fmla="*/ 28840 w 71984"/>
                <a:gd name="connsiteY4" fmla="*/ 15486 h 148508"/>
                <a:gd name="connsiteX5" fmla="*/ 28840 w 71984"/>
                <a:gd name="connsiteY5" fmla="*/ 130992 h 148508"/>
                <a:gd name="connsiteX6" fmla="*/ 8553 w 71984"/>
                <a:gd name="connsiteY6" fmla="*/ 141696 h 148508"/>
                <a:gd name="connsiteX7" fmla="*/ 1573 w 71984"/>
                <a:gd name="connsiteY7" fmla="*/ 141696 h 148508"/>
                <a:gd name="connsiteX8" fmla="*/ 1573 w 71984"/>
                <a:gd name="connsiteY8" fmla="*/ 148608 h 148508"/>
                <a:gd name="connsiteX9" fmla="*/ 36911 w 71984"/>
                <a:gd name="connsiteY9" fmla="*/ 147939 h 148508"/>
                <a:gd name="connsiteX10" fmla="*/ 72249 w 71984"/>
                <a:gd name="connsiteY10" fmla="*/ 148608 h 148508"/>
                <a:gd name="connsiteX11" fmla="*/ 72249 w 71984"/>
                <a:gd name="connsiteY11" fmla="*/ 141696 h 148508"/>
                <a:gd name="connsiteX12" fmla="*/ 65268 w 71984"/>
                <a:gd name="connsiteY12" fmla="*/ 141696 h 148508"/>
                <a:gd name="connsiteX13" fmla="*/ 44982 w 71984"/>
                <a:gd name="connsiteY13" fmla="*/ 130992 h 148508"/>
                <a:gd name="connsiteX14" fmla="*/ 44982 w 71984"/>
                <a:gd name="connsiteY14" fmla="*/ 5897 h 14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984" h="148508">
                  <a:moveTo>
                    <a:pt x="44982" y="5897"/>
                  </a:moveTo>
                  <a:cubicBezTo>
                    <a:pt x="44982" y="546"/>
                    <a:pt x="44982" y="100"/>
                    <a:pt x="39965" y="100"/>
                  </a:cubicBezTo>
                  <a:cubicBezTo>
                    <a:pt x="26440" y="14371"/>
                    <a:pt x="7244" y="14371"/>
                    <a:pt x="264" y="14371"/>
                  </a:cubicBezTo>
                  <a:lnTo>
                    <a:pt x="264" y="21283"/>
                  </a:lnTo>
                  <a:cubicBezTo>
                    <a:pt x="4627" y="21283"/>
                    <a:pt x="17497" y="21283"/>
                    <a:pt x="28840" y="15486"/>
                  </a:cubicBezTo>
                  <a:lnTo>
                    <a:pt x="28840" y="130992"/>
                  </a:lnTo>
                  <a:cubicBezTo>
                    <a:pt x="28840" y="139020"/>
                    <a:pt x="28185" y="141696"/>
                    <a:pt x="8553" y="141696"/>
                  </a:cubicBezTo>
                  <a:lnTo>
                    <a:pt x="1573" y="141696"/>
                  </a:lnTo>
                  <a:lnTo>
                    <a:pt x="1573" y="148608"/>
                  </a:lnTo>
                  <a:cubicBezTo>
                    <a:pt x="9207" y="147939"/>
                    <a:pt x="28185" y="147939"/>
                    <a:pt x="36911" y="147939"/>
                  </a:cubicBezTo>
                  <a:cubicBezTo>
                    <a:pt x="45636" y="147939"/>
                    <a:pt x="64614" y="147939"/>
                    <a:pt x="72249" y="148608"/>
                  </a:cubicBezTo>
                  <a:lnTo>
                    <a:pt x="72249" y="141696"/>
                  </a:lnTo>
                  <a:lnTo>
                    <a:pt x="65268" y="141696"/>
                  </a:lnTo>
                  <a:cubicBezTo>
                    <a:pt x="45636" y="141696"/>
                    <a:pt x="44982" y="139243"/>
                    <a:pt x="44982" y="130992"/>
                  </a:cubicBezTo>
                  <a:lnTo>
                    <a:pt x="44982" y="5897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82" name="Forme libre 681">
              <a:extLst>
                <a:ext uri="{FF2B5EF4-FFF2-40B4-BE49-F238E27FC236}">
                  <a16:creationId xmlns:a16="http://schemas.microsoft.com/office/drawing/2014/main" id="{92A3F006-6860-7DAD-6FCA-61A7E2DB175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173879" y="7956012"/>
              <a:ext cx="91835" cy="153414"/>
            </a:xfrm>
            <a:custGeom>
              <a:avLst/>
              <a:gdLst>
                <a:gd name="connsiteX0" fmla="*/ 92104 w 91835"/>
                <a:gd name="connsiteY0" fmla="*/ 77253 h 153414"/>
                <a:gd name="connsiteX1" fmla="*/ 83378 w 91835"/>
                <a:gd name="connsiteY1" fmla="*/ 25074 h 153414"/>
                <a:gd name="connsiteX2" fmla="*/ 46295 w 91835"/>
                <a:gd name="connsiteY2" fmla="*/ 100 h 153414"/>
                <a:gd name="connsiteX3" fmla="*/ 8340 w 91835"/>
                <a:gd name="connsiteY3" fmla="*/ 26635 h 153414"/>
                <a:gd name="connsiteX4" fmla="*/ 269 w 91835"/>
                <a:gd name="connsiteY4" fmla="*/ 77253 h 153414"/>
                <a:gd name="connsiteX5" fmla="*/ 10085 w 91835"/>
                <a:gd name="connsiteY5" fmla="*/ 130992 h 153414"/>
                <a:gd name="connsiteX6" fmla="*/ 46077 w 91835"/>
                <a:gd name="connsiteY6" fmla="*/ 153514 h 153414"/>
                <a:gd name="connsiteX7" fmla="*/ 84033 w 91835"/>
                <a:gd name="connsiteY7" fmla="*/ 127648 h 153414"/>
                <a:gd name="connsiteX8" fmla="*/ 92104 w 91835"/>
                <a:gd name="connsiteY8" fmla="*/ 77253 h 153414"/>
                <a:gd name="connsiteX9" fmla="*/ 46077 w 91835"/>
                <a:gd name="connsiteY9" fmla="*/ 148608 h 153414"/>
                <a:gd name="connsiteX10" fmla="*/ 20774 w 91835"/>
                <a:gd name="connsiteY10" fmla="*/ 121627 h 153414"/>
                <a:gd name="connsiteX11" fmla="*/ 18374 w 91835"/>
                <a:gd name="connsiteY11" fmla="*/ 74577 h 153414"/>
                <a:gd name="connsiteX12" fmla="*/ 20119 w 91835"/>
                <a:gd name="connsiteY12" fmla="*/ 33548 h 153414"/>
                <a:gd name="connsiteX13" fmla="*/ 46077 w 91835"/>
                <a:gd name="connsiteY13" fmla="*/ 5005 h 153414"/>
                <a:gd name="connsiteX14" fmla="*/ 71817 w 91835"/>
                <a:gd name="connsiteY14" fmla="*/ 31095 h 153414"/>
                <a:gd name="connsiteX15" fmla="*/ 73999 w 91835"/>
                <a:gd name="connsiteY15" fmla="*/ 74577 h 153414"/>
                <a:gd name="connsiteX16" fmla="*/ 71599 w 91835"/>
                <a:gd name="connsiteY16" fmla="*/ 120735 h 153414"/>
                <a:gd name="connsiteX17" fmla="*/ 46077 w 91835"/>
                <a:gd name="connsiteY17" fmla="*/ 148608 h 15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835" h="153414">
                  <a:moveTo>
                    <a:pt x="92104" y="77253"/>
                  </a:moveTo>
                  <a:cubicBezTo>
                    <a:pt x="92104" y="59414"/>
                    <a:pt x="91013" y="41575"/>
                    <a:pt x="83378" y="25074"/>
                  </a:cubicBezTo>
                  <a:cubicBezTo>
                    <a:pt x="73344" y="3667"/>
                    <a:pt x="55457" y="100"/>
                    <a:pt x="46295" y="100"/>
                  </a:cubicBezTo>
                  <a:cubicBezTo>
                    <a:pt x="33207" y="100"/>
                    <a:pt x="17283" y="5897"/>
                    <a:pt x="8340" y="26635"/>
                  </a:cubicBezTo>
                  <a:cubicBezTo>
                    <a:pt x="1359" y="42021"/>
                    <a:pt x="269" y="59414"/>
                    <a:pt x="269" y="77253"/>
                  </a:cubicBezTo>
                  <a:cubicBezTo>
                    <a:pt x="269" y="93977"/>
                    <a:pt x="1141" y="114046"/>
                    <a:pt x="10085" y="130992"/>
                  </a:cubicBezTo>
                  <a:cubicBezTo>
                    <a:pt x="19465" y="149054"/>
                    <a:pt x="35389" y="153514"/>
                    <a:pt x="46077" y="153514"/>
                  </a:cubicBezTo>
                  <a:cubicBezTo>
                    <a:pt x="57857" y="153514"/>
                    <a:pt x="74435" y="148831"/>
                    <a:pt x="84033" y="127648"/>
                  </a:cubicBezTo>
                  <a:cubicBezTo>
                    <a:pt x="91013" y="112262"/>
                    <a:pt x="92104" y="94869"/>
                    <a:pt x="92104" y="77253"/>
                  </a:cubicBezTo>
                  <a:close/>
                  <a:moveTo>
                    <a:pt x="46077" y="148608"/>
                  </a:moveTo>
                  <a:cubicBezTo>
                    <a:pt x="37570" y="148608"/>
                    <a:pt x="24700" y="143034"/>
                    <a:pt x="20774" y="121627"/>
                  </a:cubicBezTo>
                  <a:cubicBezTo>
                    <a:pt x="18374" y="108248"/>
                    <a:pt x="18374" y="87733"/>
                    <a:pt x="18374" y="74577"/>
                  </a:cubicBezTo>
                  <a:cubicBezTo>
                    <a:pt x="18374" y="60306"/>
                    <a:pt x="18374" y="45589"/>
                    <a:pt x="20119" y="33548"/>
                  </a:cubicBezTo>
                  <a:cubicBezTo>
                    <a:pt x="24264" y="7012"/>
                    <a:pt x="40624" y="5005"/>
                    <a:pt x="46077" y="5005"/>
                  </a:cubicBezTo>
                  <a:cubicBezTo>
                    <a:pt x="53276" y="5005"/>
                    <a:pt x="67673" y="9019"/>
                    <a:pt x="71817" y="31095"/>
                  </a:cubicBezTo>
                  <a:cubicBezTo>
                    <a:pt x="73999" y="43582"/>
                    <a:pt x="73999" y="60529"/>
                    <a:pt x="73999" y="74577"/>
                  </a:cubicBezTo>
                  <a:cubicBezTo>
                    <a:pt x="73999" y="91301"/>
                    <a:pt x="73999" y="106464"/>
                    <a:pt x="71599" y="120735"/>
                  </a:cubicBezTo>
                  <a:cubicBezTo>
                    <a:pt x="68327" y="141919"/>
                    <a:pt x="55893" y="148608"/>
                    <a:pt x="46077" y="148608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83" name="Forme libre 682">
              <a:extLst>
                <a:ext uri="{FF2B5EF4-FFF2-40B4-BE49-F238E27FC236}">
                  <a16:creationId xmlns:a16="http://schemas.microsoft.com/office/drawing/2014/main" id="{894F484C-8EAD-4EDA-9534-50F99263129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347029" y="8001055"/>
              <a:ext cx="145496" cy="95438"/>
            </a:xfrm>
            <a:custGeom>
              <a:avLst/>
              <a:gdLst>
                <a:gd name="connsiteX0" fmla="*/ 145773 w 145496"/>
                <a:gd name="connsiteY0" fmla="*/ 7235 h 95438"/>
                <a:gd name="connsiteX1" fmla="*/ 142719 w 145496"/>
                <a:gd name="connsiteY1" fmla="*/ 323 h 95438"/>
                <a:gd name="connsiteX2" fmla="*/ 139665 w 145496"/>
                <a:gd name="connsiteY2" fmla="*/ 6343 h 95438"/>
                <a:gd name="connsiteX3" fmla="*/ 109344 w 145496"/>
                <a:gd name="connsiteY3" fmla="*/ 35331 h 95438"/>
                <a:gd name="connsiteX4" fmla="*/ 74443 w 145496"/>
                <a:gd name="connsiteY4" fmla="*/ 18607 h 95438"/>
                <a:gd name="connsiteX5" fmla="*/ 36705 w 145496"/>
                <a:gd name="connsiteY5" fmla="*/ 100 h 95438"/>
                <a:gd name="connsiteX6" fmla="*/ 277 w 145496"/>
                <a:gd name="connsiteY6" fmla="*/ 40683 h 95438"/>
                <a:gd name="connsiteX7" fmla="*/ 3330 w 145496"/>
                <a:gd name="connsiteY7" fmla="*/ 47596 h 95438"/>
                <a:gd name="connsiteX8" fmla="*/ 6384 w 145496"/>
                <a:gd name="connsiteY8" fmla="*/ 42467 h 95438"/>
                <a:gd name="connsiteX9" fmla="*/ 36705 w 145496"/>
                <a:gd name="connsiteY9" fmla="*/ 12587 h 95438"/>
                <a:gd name="connsiteX10" fmla="*/ 71607 w 145496"/>
                <a:gd name="connsiteY10" fmla="*/ 29311 h 95438"/>
                <a:gd name="connsiteX11" fmla="*/ 109344 w 145496"/>
                <a:gd name="connsiteY11" fmla="*/ 47819 h 95438"/>
                <a:gd name="connsiteX12" fmla="*/ 145773 w 145496"/>
                <a:gd name="connsiteY12" fmla="*/ 7235 h 95438"/>
                <a:gd name="connsiteX13" fmla="*/ 8129 w 145496"/>
                <a:gd name="connsiteY13" fmla="*/ 86618 h 95438"/>
                <a:gd name="connsiteX14" fmla="*/ 277 w 145496"/>
                <a:gd name="connsiteY14" fmla="*/ 91078 h 95438"/>
                <a:gd name="connsiteX15" fmla="*/ 7911 w 145496"/>
                <a:gd name="connsiteY15" fmla="*/ 95538 h 95438"/>
                <a:gd name="connsiteX16" fmla="*/ 138138 w 145496"/>
                <a:gd name="connsiteY16" fmla="*/ 95538 h 95438"/>
                <a:gd name="connsiteX17" fmla="*/ 145773 w 145496"/>
                <a:gd name="connsiteY17" fmla="*/ 91078 h 95438"/>
                <a:gd name="connsiteX18" fmla="*/ 137920 w 145496"/>
                <a:gd name="connsiteY18" fmla="*/ 86618 h 95438"/>
                <a:gd name="connsiteX19" fmla="*/ 8129 w 145496"/>
                <a:gd name="connsiteY19" fmla="*/ 86618 h 9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5496" h="95438">
                  <a:moveTo>
                    <a:pt x="145773" y="7235"/>
                  </a:moveTo>
                  <a:cubicBezTo>
                    <a:pt x="145773" y="2329"/>
                    <a:pt x="144246" y="323"/>
                    <a:pt x="142719" y="323"/>
                  </a:cubicBezTo>
                  <a:cubicBezTo>
                    <a:pt x="141847" y="323"/>
                    <a:pt x="139883" y="1215"/>
                    <a:pt x="139665" y="6343"/>
                  </a:cubicBezTo>
                  <a:cubicBezTo>
                    <a:pt x="138793" y="24851"/>
                    <a:pt x="123523" y="35331"/>
                    <a:pt x="109344" y="35331"/>
                  </a:cubicBezTo>
                  <a:cubicBezTo>
                    <a:pt x="96256" y="35331"/>
                    <a:pt x="85786" y="27527"/>
                    <a:pt x="74443" y="18607"/>
                  </a:cubicBezTo>
                  <a:cubicBezTo>
                    <a:pt x="62881" y="9242"/>
                    <a:pt x="51320" y="100"/>
                    <a:pt x="36705" y="100"/>
                  </a:cubicBezTo>
                  <a:cubicBezTo>
                    <a:pt x="15328" y="100"/>
                    <a:pt x="277" y="19722"/>
                    <a:pt x="277" y="40683"/>
                  </a:cubicBezTo>
                  <a:cubicBezTo>
                    <a:pt x="277" y="47373"/>
                    <a:pt x="3112" y="47596"/>
                    <a:pt x="3330" y="47596"/>
                  </a:cubicBezTo>
                  <a:cubicBezTo>
                    <a:pt x="5730" y="47596"/>
                    <a:pt x="6384" y="43136"/>
                    <a:pt x="6384" y="42467"/>
                  </a:cubicBezTo>
                  <a:cubicBezTo>
                    <a:pt x="7475" y="20614"/>
                    <a:pt x="24926" y="12587"/>
                    <a:pt x="36705" y="12587"/>
                  </a:cubicBezTo>
                  <a:cubicBezTo>
                    <a:pt x="49793" y="12587"/>
                    <a:pt x="60264" y="20391"/>
                    <a:pt x="71607" y="29311"/>
                  </a:cubicBezTo>
                  <a:cubicBezTo>
                    <a:pt x="83168" y="38676"/>
                    <a:pt x="94729" y="47819"/>
                    <a:pt x="109344" y="47819"/>
                  </a:cubicBezTo>
                  <a:cubicBezTo>
                    <a:pt x="130722" y="47819"/>
                    <a:pt x="145773" y="28196"/>
                    <a:pt x="145773" y="7235"/>
                  </a:cubicBezTo>
                  <a:close/>
                  <a:moveTo>
                    <a:pt x="8129" y="86618"/>
                  </a:moveTo>
                  <a:cubicBezTo>
                    <a:pt x="4639" y="86618"/>
                    <a:pt x="277" y="86618"/>
                    <a:pt x="277" y="91078"/>
                  </a:cubicBezTo>
                  <a:cubicBezTo>
                    <a:pt x="277" y="95538"/>
                    <a:pt x="4203" y="95538"/>
                    <a:pt x="7911" y="95538"/>
                  </a:cubicBezTo>
                  <a:lnTo>
                    <a:pt x="138138" y="95538"/>
                  </a:lnTo>
                  <a:cubicBezTo>
                    <a:pt x="141847" y="95538"/>
                    <a:pt x="145773" y="95538"/>
                    <a:pt x="145773" y="91078"/>
                  </a:cubicBezTo>
                  <a:cubicBezTo>
                    <a:pt x="145773" y="86618"/>
                    <a:pt x="141628" y="86618"/>
                    <a:pt x="137920" y="86618"/>
                  </a:cubicBezTo>
                  <a:lnTo>
                    <a:pt x="8129" y="86618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84" name="Forme libre 683">
              <a:extLst>
                <a:ext uri="{FF2B5EF4-FFF2-40B4-BE49-F238E27FC236}">
                  <a16:creationId xmlns:a16="http://schemas.microsoft.com/office/drawing/2014/main" id="{36202BF9-5D51-8712-3694-79EEC35DC5D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571393" y="7953559"/>
              <a:ext cx="96634" cy="150961"/>
            </a:xfrm>
            <a:custGeom>
              <a:avLst/>
              <a:gdLst>
                <a:gd name="connsiteX0" fmla="*/ 58311 w 96634"/>
                <a:gd name="connsiteY0" fmla="*/ 114269 h 150961"/>
                <a:gd name="connsiteX1" fmla="*/ 58311 w 96634"/>
                <a:gd name="connsiteY1" fmla="*/ 133668 h 150961"/>
                <a:gd name="connsiteX2" fmla="*/ 41733 w 96634"/>
                <a:gd name="connsiteY2" fmla="*/ 144149 h 150961"/>
                <a:gd name="connsiteX3" fmla="*/ 37152 w 96634"/>
                <a:gd name="connsiteY3" fmla="*/ 144149 h 150961"/>
                <a:gd name="connsiteX4" fmla="*/ 37152 w 96634"/>
                <a:gd name="connsiteY4" fmla="*/ 151061 h 150961"/>
                <a:gd name="connsiteX5" fmla="*/ 66600 w 96634"/>
                <a:gd name="connsiteY5" fmla="*/ 150392 h 150961"/>
                <a:gd name="connsiteX6" fmla="*/ 96267 w 96634"/>
                <a:gd name="connsiteY6" fmla="*/ 151061 h 150961"/>
                <a:gd name="connsiteX7" fmla="*/ 96267 w 96634"/>
                <a:gd name="connsiteY7" fmla="*/ 144149 h 150961"/>
                <a:gd name="connsiteX8" fmla="*/ 91686 w 96634"/>
                <a:gd name="connsiteY8" fmla="*/ 144149 h 150961"/>
                <a:gd name="connsiteX9" fmla="*/ 75108 w 96634"/>
                <a:gd name="connsiteY9" fmla="*/ 133668 h 150961"/>
                <a:gd name="connsiteX10" fmla="*/ 75108 w 96634"/>
                <a:gd name="connsiteY10" fmla="*/ 114269 h 150961"/>
                <a:gd name="connsiteX11" fmla="*/ 96921 w 96634"/>
                <a:gd name="connsiteY11" fmla="*/ 114269 h 150961"/>
                <a:gd name="connsiteX12" fmla="*/ 96921 w 96634"/>
                <a:gd name="connsiteY12" fmla="*/ 107356 h 150961"/>
                <a:gd name="connsiteX13" fmla="*/ 75108 w 96634"/>
                <a:gd name="connsiteY13" fmla="*/ 107356 h 150961"/>
                <a:gd name="connsiteX14" fmla="*/ 75108 w 96634"/>
                <a:gd name="connsiteY14" fmla="*/ 5897 h 150961"/>
                <a:gd name="connsiteX15" fmla="*/ 71617 w 96634"/>
                <a:gd name="connsiteY15" fmla="*/ 100 h 150961"/>
                <a:gd name="connsiteX16" fmla="*/ 67255 w 96634"/>
                <a:gd name="connsiteY16" fmla="*/ 2775 h 150961"/>
                <a:gd name="connsiteX17" fmla="*/ 287 w 96634"/>
                <a:gd name="connsiteY17" fmla="*/ 107356 h 150961"/>
                <a:gd name="connsiteX18" fmla="*/ 287 w 96634"/>
                <a:gd name="connsiteY18" fmla="*/ 114269 h 150961"/>
                <a:gd name="connsiteX19" fmla="*/ 58311 w 96634"/>
                <a:gd name="connsiteY19" fmla="*/ 114269 h 150961"/>
                <a:gd name="connsiteX20" fmla="*/ 59620 w 96634"/>
                <a:gd name="connsiteY20" fmla="*/ 107356 h 150961"/>
                <a:gd name="connsiteX21" fmla="*/ 6395 w 96634"/>
                <a:gd name="connsiteY21" fmla="*/ 107356 h 150961"/>
                <a:gd name="connsiteX22" fmla="*/ 59620 w 96634"/>
                <a:gd name="connsiteY22" fmla="*/ 24182 h 150961"/>
                <a:gd name="connsiteX23" fmla="*/ 59620 w 96634"/>
                <a:gd name="connsiteY23" fmla="*/ 107356 h 15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634" h="150961">
                  <a:moveTo>
                    <a:pt x="58311" y="114269"/>
                  </a:moveTo>
                  <a:lnTo>
                    <a:pt x="58311" y="133668"/>
                  </a:lnTo>
                  <a:cubicBezTo>
                    <a:pt x="58311" y="141696"/>
                    <a:pt x="57875" y="144149"/>
                    <a:pt x="41733" y="144149"/>
                  </a:cubicBezTo>
                  <a:lnTo>
                    <a:pt x="37152" y="144149"/>
                  </a:lnTo>
                  <a:lnTo>
                    <a:pt x="37152" y="151061"/>
                  </a:lnTo>
                  <a:cubicBezTo>
                    <a:pt x="46096" y="150392"/>
                    <a:pt x="57439" y="150392"/>
                    <a:pt x="66600" y="150392"/>
                  </a:cubicBezTo>
                  <a:cubicBezTo>
                    <a:pt x="75762" y="150392"/>
                    <a:pt x="87323" y="150392"/>
                    <a:pt x="96267" y="151061"/>
                  </a:cubicBezTo>
                  <a:lnTo>
                    <a:pt x="96267" y="144149"/>
                  </a:lnTo>
                  <a:lnTo>
                    <a:pt x="91686" y="144149"/>
                  </a:lnTo>
                  <a:cubicBezTo>
                    <a:pt x="75544" y="144149"/>
                    <a:pt x="75108" y="141696"/>
                    <a:pt x="75108" y="133668"/>
                  </a:cubicBezTo>
                  <a:lnTo>
                    <a:pt x="75108" y="114269"/>
                  </a:lnTo>
                  <a:lnTo>
                    <a:pt x="96921" y="114269"/>
                  </a:lnTo>
                  <a:lnTo>
                    <a:pt x="96921" y="107356"/>
                  </a:lnTo>
                  <a:lnTo>
                    <a:pt x="75108" y="107356"/>
                  </a:lnTo>
                  <a:lnTo>
                    <a:pt x="75108" y="5897"/>
                  </a:lnTo>
                  <a:cubicBezTo>
                    <a:pt x="75108" y="1438"/>
                    <a:pt x="75108" y="100"/>
                    <a:pt x="71617" y="100"/>
                  </a:cubicBezTo>
                  <a:cubicBezTo>
                    <a:pt x="69654" y="100"/>
                    <a:pt x="69000" y="100"/>
                    <a:pt x="67255" y="2775"/>
                  </a:cubicBezTo>
                  <a:lnTo>
                    <a:pt x="287" y="107356"/>
                  </a:lnTo>
                  <a:lnTo>
                    <a:pt x="287" y="114269"/>
                  </a:lnTo>
                  <a:lnTo>
                    <a:pt x="58311" y="114269"/>
                  </a:lnTo>
                  <a:close/>
                  <a:moveTo>
                    <a:pt x="59620" y="107356"/>
                  </a:moveTo>
                  <a:lnTo>
                    <a:pt x="6395" y="107356"/>
                  </a:lnTo>
                  <a:lnTo>
                    <a:pt x="59620" y="24182"/>
                  </a:lnTo>
                  <a:lnTo>
                    <a:pt x="59620" y="107356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85" name="Forme libre 684">
              <a:extLst>
                <a:ext uri="{FF2B5EF4-FFF2-40B4-BE49-F238E27FC236}">
                  <a16:creationId xmlns:a16="http://schemas.microsoft.com/office/drawing/2014/main" id="{6D9CD015-9C54-4F03-D176-731A7C36147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693113" y="8080885"/>
              <a:ext cx="23122" cy="23636"/>
            </a:xfrm>
            <a:custGeom>
              <a:avLst/>
              <a:gdLst>
                <a:gd name="connsiteX0" fmla="*/ 23414 w 23122"/>
                <a:gd name="connsiteY0" fmla="*/ 11918 h 23636"/>
                <a:gd name="connsiteX1" fmla="*/ 11853 w 23122"/>
                <a:gd name="connsiteY1" fmla="*/ 100 h 23636"/>
                <a:gd name="connsiteX2" fmla="*/ 292 w 23122"/>
                <a:gd name="connsiteY2" fmla="*/ 11918 h 23636"/>
                <a:gd name="connsiteX3" fmla="*/ 11853 w 23122"/>
                <a:gd name="connsiteY3" fmla="*/ 23736 h 23636"/>
                <a:gd name="connsiteX4" fmla="*/ 23414 w 23122"/>
                <a:gd name="connsiteY4" fmla="*/ 11918 h 2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22" h="23636">
                  <a:moveTo>
                    <a:pt x="23414" y="11918"/>
                  </a:moveTo>
                  <a:cubicBezTo>
                    <a:pt x="23414" y="5451"/>
                    <a:pt x="18179" y="100"/>
                    <a:pt x="11853" y="100"/>
                  </a:cubicBezTo>
                  <a:cubicBezTo>
                    <a:pt x="5527" y="100"/>
                    <a:pt x="292" y="5451"/>
                    <a:pt x="292" y="11918"/>
                  </a:cubicBezTo>
                  <a:cubicBezTo>
                    <a:pt x="292" y="18384"/>
                    <a:pt x="5527" y="23736"/>
                    <a:pt x="11853" y="23736"/>
                  </a:cubicBezTo>
                  <a:cubicBezTo>
                    <a:pt x="18179" y="23736"/>
                    <a:pt x="23414" y="18385"/>
                    <a:pt x="23414" y="11918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86" name="Forme libre 685">
              <a:extLst>
                <a:ext uri="{FF2B5EF4-FFF2-40B4-BE49-F238E27FC236}">
                  <a16:creationId xmlns:a16="http://schemas.microsoft.com/office/drawing/2014/main" id="{8837A520-370F-5B35-E4AD-C8689F53C76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744108" y="7956012"/>
              <a:ext cx="90526" cy="153414"/>
            </a:xfrm>
            <a:custGeom>
              <a:avLst/>
              <a:gdLst>
                <a:gd name="connsiteX0" fmla="*/ 19927 w 90526"/>
                <a:gd name="connsiteY0" fmla="*/ 75469 h 153414"/>
                <a:gd name="connsiteX1" fmla="*/ 19927 w 90526"/>
                <a:gd name="connsiteY1" fmla="*/ 70117 h 153414"/>
                <a:gd name="connsiteX2" fmla="*/ 58101 w 90526"/>
                <a:gd name="connsiteY2" fmla="*/ 5674 h 153414"/>
                <a:gd name="connsiteX3" fmla="*/ 77297 w 90526"/>
                <a:gd name="connsiteY3" fmla="*/ 14594 h 153414"/>
                <a:gd name="connsiteX4" fmla="*/ 65299 w 90526"/>
                <a:gd name="connsiteY4" fmla="*/ 24628 h 153414"/>
                <a:gd name="connsiteX5" fmla="*/ 75333 w 90526"/>
                <a:gd name="connsiteY5" fmla="*/ 34885 h 153414"/>
                <a:gd name="connsiteX6" fmla="*/ 85368 w 90526"/>
                <a:gd name="connsiteY6" fmla="*/ 24182 h 153414"/>
                <a:gd name="connsiteX7" fmla="*/ 57664 w 90526"/>
                <a:gd name="connsiteY7" fmla="*/ 100 h 153414"/>
                <a:gd name="connsiteX8" fmla="*/ 295 w 90526"/>
                <a:gd name="connsiteY8" fmla="*/ 78145 h 153414"/>
                <a:gd name="connsiteX9" fmla="*/ 45885 w 90526"/>
                <a:gd name="connsiteY9" fmla="*/ 153514 h 153414"/>
                <a:gd name="connsiteX10" fmla="*/ 90821 w 90526"/>
                <a:gd name="connsiteY10" fmla="*/ 103119 h 153414"/>
                <a:gd name="connsiteX11" fmla="*/ 47194 w 90526"/>
                <a:gd name="connsiteY11" fmla="*/ 53393 h 153414"/>
                <a:gd name="connsiteX12" fmla="*/ 19927 w 90526"/>
                <a:gd name="connsiteY12" fmla="*/ 75469 h 153414"/>
                <a:gd name="connsiteX13" fmla="*/ 45885 w 90526"/>
                <a:gd name="connsiteY13" fmla="*/ 147270 h 153414"/>
                <a:gd name="connsiteX14" fmla="*/ 24290 w 90526"/>
                <a:gd name="connsiteY14" fmla="*/ 130547 h 153414"/>
                <a:gd name="connsiteX15" fmla="*/ 20363 w 90526"/>
                <a:gd name="connsiteY15" fmla="*/ 98214 h 153414"/>
                <a:gd name="connsiteX16" fmla="*/ 46976 w 90526"/>
                <a:gd name="connsiteY16" fmla="*/ 58522 h 153414"/>
                <a:gd name="connsiteX17" fmla="*/ 67262 w 90526"/>
                <a:gd name="connsiteY17" fmla="*/ 72347 h 153414"/>
                <a:gd name="connsiteX18" fmla="*/ 71189 w 90526"/>
                <a:gd name="connsiteY18" fmla="*/ 102896 h 153414"/>
                <a:gd name="connsiteX19" fmla="*/ 67481 w 90526"/>
                <a:gd name="connsiteY19" fmla="*/ 132776 h 153414"/>
                <a:gd name="connsiteX20" fmla="*/ 45885 w 90526"/>
                <a:gd name="connsiteY20" fmla="*/ 147270 h 15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526" h="153414">
                  <a:moveTo>
                    <a:pt x="19927" y="75469"/>
                  </a:moveTo>
                  <a:lnTo>
                    <a:pt x="19927" y="70117"/>
                  </a:lnTo>
                  <a:cubicBezTo>
                    <a:pt x="19927" y="13702"/>
                    <a:pt x="46976" y="5674"/>
                    <a:pt x="58101" y="5674"/>
                  </a:cubicBezTo>
                  <a:cubicBezTo>
                    <a:pt x="63336" y="5674"/>
                    <a:pt x="72498" y="7012"/>
                    <a:pt x="77297" y="14594"/>
                  </a:cubicBezTo>
                  <a:cubicBezTo>
                    <a:pt x="74025" y="14594"/>
                    <a:pt x="65299" y="14594"/>
                    <a:pt x="65299" y="24628"/>
                  </a:cubicBezTo>
                  <a:cubicBezTo>
                    <a:pt x="65299" y="31541"/>
                    <a:pt x="70534" y="34885"/>
                    <a:pt x="75333" y="34885"/>
                  </a:cubicBezTo>
                  <a:cubicBezTo>
                    <a:pt x="78824" y="34885"/>
                    <a:pt x="85368" y="32879"/>
                    <a:pt x="85368" y="24182"/>
                  </a:cubicBezTo>
                  <a:cubicBezTo>
                    <a:pt x="85368" y="10803"/>
                    <a:pt x="75770" y="100"/>
                    <a:pt x="57664" y="100"/>
                  </a:cubicBezTo>
                  <a:cubicBezTo>
                    <a:pt x="29743" y="100"/>
                    <a:pt x="295" y="28865"/>
                    <a:pt x="295" y="78145"/>
                  </a:cubicBezTo>
                  <a:cubicBezTo>
                    <a:pt x="295" y="137682"/>
                    <a:pt x="25599" y="153514"/>
                    <a:pt x="45885" y="153514"/>
                  </a:cubicBezTo>
                  <a:cubicBezTo>
                    <a:pt x="70098" y="153514"/>
                    <a:pt x="90821" y="132553"/>
                    <a:pt x="90821" y="103119"/>
                  </a:cubicBezTo>
                  <a:cubicBezTo>
                    <a:pt x="90821" y="74800"/>
                    <a:pt x="71407" y="53393"/>
                    <a:pt x="47194" y="53393"/>
                  </a:cubicBezTo>
                  <a:cubicBezTo>
                    <a:pt x="32361" y="53393"/>
                    <a:pt x="24290" y="64766"/>
                    <a:pt x="19927" y="75469"/>
                  </a:cubicBezTo>
                  <a:close/>
                  <a:moveTo>
                    <a:pt x="45885" y="147270"/>
                  </a:moveTo>
                  <a:cubicBezTo>
                    <a:pt x="32143" y="147270"/>
                    <a:pt x="25599" y="133891"/>
                    <a:pt x="24290" y="130547"/>
                  </a:cubicBezTo>
                  <a:cubicBezTo>
                    <a:pt x="20363" y="120066"/>
                    <a:pt x="20363" y="102227"/>
                    <a:pt x="20363" y="98214"/>
                  </a:cubicBezTo>
                  <a:cubicBezTo>
                    <a:pt x="20363" y="80821"/>
                    <a:pt x="27344" y="58522"/>
                    <a:pt x="46976" y="58522"/>
                  </a:cubicBezTo>
                  <a:cubicBezTo>
                    <a:pt x="50466" y="58522"/>
                    <a:pt x="60500" y="58522"/>
                    <a:pt x="67262" y="72347"/>
                  </a:cubicBezTo>
                  <a:cubicBezTo>
                    <a:pt x="71189" y="80598"/>
                    <a:pt x="71189" y="91970"/>
                    <a:pt x="71189" y="102896"/>
                  </a:cubicBezTo>
                  <a:cubicBezTo>
                    <a:pt x="71189" y="113600"/>
                    <a:pt x="71189" y="124749"/>
                    <a:pt x="67481" y="132776"/>
                  </a:cubicBezTo>
                  <a:cubicBezTo>
                    <a:pt x="60937" y="146156"/>
                    <a:pt x="50902" y="147270"/>
                    <a:pt x="45885" y="147270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87" name="Forme libre 686">
              <a:extLst>
                <a:ext uri="{FF2B5EF4-FFF2-40B4-BE49-F238E27FC236}">
                  <a16:creationId xmlns:a16="http://schemas.microsoft.com/office/drawing/2014/main" id="{E2587074-56A7-65F5-91C0-E713DC396AF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929160" y="7937281"/>
              <a:ext cx="50607" cy="222986"/>
            </a:xfrm>
            <a:custGeom>
              <a:avLst/>
              <a:gdLst>
                <a:gd name="connsiteX0" fmla="*/ 50911 w 50607"/>
                <a:gd name="connsiteY0" fmla="*/ 111593 h 222986"/>
                <a:gd name="connsiteX1" fmla="*/ 36514 w 50607"/>
                <a:gd name="connsiteY1" fmla="*/ 42021 h 222986"/>
                <a:gd name="connsiteX2" fmla="*/ 2484 w 50607"/>
                <a:gd name="connsiteY2" fmla="*/ 100 h 222986"/>
                <a:gd name="connsiteX3" fmla="*/ 303 w 50607"/>
                <a:gd name="connsiteY3" fmla="*/ 2329 h 222986"/>
                <a:gd name="connsiteX4" fmla="*/ 4448 w 50607"/>
                <a:gd name="connsiteY4" fmla="*/ 7458 h 222986"/>
                <a:gd name="connsiteX5" fmla="*/ 38259 w 50607"/>
                <a:gd name="connsiteY5" fmla="*/ 111593 h 222986"/>
                <a:gd name="connsiteX6" fmla="*/ 3139 w 50607"/>
                <a:gd name="connsiteY6" fmla="*/ 217065 h 222986"/>
                <a:gd name="connsiteX7" fmla="*/ 303 w 50607"/>
                <a:gd name="connsiteY7" fmla="*/ 220856 h 222986"/>
                <a:gd name="connsiteX8" fmla="*/ 2484 w 50607"/>
                <a:gd name="connsiteY8" fmla="*/ 223086 h 222986"/>
                <a:gd name="connsiteX9" fmla="*/ 37168 w 50607"/>
                <a:gd name="connsiteY9" fmla="*/ 179603 h 222986"/>
                <a:gd name="connsiteX10" fmla="*/ 50911 w 50607"/>
                <a:gd name="connsiteY10" fmla="*/ 111593 h 22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607" h="222986">
                  <a:moveTo>
                    <a:pt x="50911" y="111593"/>
                  </a:moveTo>
                  <a:cubicBezTo>
                    <a:pt x="50911" y="94200"/>
                    <a:pt x="48511" y="67218"/>
                    <a:pt x="36514" y="42021"/>
                  </a:cubicBezTo>
                  <a:cubicBezTo>
                    <a:pt x="23426" y="14594"/>
                    <a:pt x="4666" y="100"/>
                    <a:pt x="2484" y="100"/>
                  </a:cubicBezTo>
                  <a:cubicBezTo>
                    <a:pt x="1176" y="100"/>
                    <a:pt x="303" y="992"/>
                    <a:pt x="303" y="2329"/>
                  </a:cubicBezTo>
                  <a:cubicBezTo>
                    <a:pt x="303" y="2998"/>
                    <a:pt x="303" y="3444"/>
                    <a:pt x="4448" y="7458"/>
                  </a:cubicBezTo>
                  <a:cubicBezTo>
                    <a:pt x="25825" y="29534"/>
                    <a:pt x="38259" y="64989"/>
                    <a:pt x="38259" y="111593"/>
                  </a:cubicBezTo>
                  <a:cubicBezTo>
                    <a:pt x="38259" y="149723"/>
                    <a:pt x="30188" y="188969"/>
                    <a:pt x="3139" y="217065"/>
                  </a:cubicBezTo>
                  <a:cubicBezTo>
                    <a:pt x="303" y="219741"/>
                    <a:pt x="303" y="220187"/>
                    <a:pt x="303" y="220856"/>
                  </a:cubicBezTo>
                  <a:cubicBezTo>
                    <a:pt x="303" y="222194"/>
                    <a:pt x="1176" y="223086"/>
                    <a:pt x="2484" y="223086"/>
                  </a:cubicBezTo>
                  <a:cubicBezTo>
                    <a:pt x="4666" y="223086"/>
                    <a:pt x="24298" y="207923"/>
                    <a:pt x="37168" y="179603"/>
                  </a:cubicBezTo>
                  <a:cubicBezTo>
                    <a:pt x="48293" y="155075"/>
                    <a:pt x="50911" y="130324"/>
                    <a:pt x="50911" y="11159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88" name="Forme libre 687">
              <a:extLst>
                <a:ext uri="{FF2B5EF4-FFF2-40B4-BE49-F238E27FC236}">
                  <a16:creationId xmlns:a16="http://schemas.microsoft.com/office/drawing/2014/main" id="{ED8AC88D-2F0B-0C5E-CF99-88934246D83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114922" y="8281795"/>
              <a:ext cx="108849" cy="202917"/>
            </a:xfrm>
            <a:custGeom>
              <a:avLst/>
              <a:gdLst>
                <a:gd name="connsiteX0" fmla="*/ 68578 w 108849"/>
                <a:gd name="connsiteY0" fmla="*/ 68125 h 202917"/>
                <a:gd name="connsiteX1" fmla="*/ 87338 w 108849"/>
                <a:gd name="connsiteY1" fmla="*/ 68125 h 202917"/>
                <a:gd name="connsiteX2" fmla="*/ 93882 w 108849"/>
                <a:gd name="connsiteY2" fmla="*/ 63666 h 202917"/>
                <a:gd name="connsiteX3" fmla="*/ 87992 w 108849"/>
                <a:gd name="connsiteY3" fmla="*/ 61213 h 202917"/>
                <a:gd name="connsiteX4" fmla="*/ 69887 w 108849"/>
                <a:gd name="connsiteY4" fmla="*/ 61213 h 202917"/>
                <a:gd name="connsiteX5" fmla="*/ 74468 w 108849"/>
                <a:gd name="connsiteY5" fmla="*/ 35792 h 202917"/>
                <a:gd name="connsiteX6" fmla="*/ 79703 w 108849"/>
                <a:gd name="connsiteY6" fmla="*/ 12602 h 202917"/>
                <a:gd name="connsiteX7" fmla="*/ 89955 w 108849"/>
                <a:gd name="connsiteY7" fmla="*/ 5020 h 202917"/>
                <a:gd name="connsiteX8" fmla="*/ 100644 w 108849"/>
                <a:gd name="connsiteY8" fmla="*/ 9034 h 202917"/>
                <a:gd name="connsiteX9" fmla="*/ 88864 w 108849"/>
                <a:gd name="connsiteY9" fmla="*/ 21075 h 202917"/>
                <a:gd name="connsiteX10" fmla="*/ 96935 w 108849"/>
                <a:gd name="connsiteY10" fmla="*/ 28880 h 202917"/>
                <a:gd name="connsiteX11" fmla="*/ 108933 w 108849"/>
                <a:gd name="connsiteY11" fmla="*/ 15501 h 202917"/>
                <a:gd name="connsiteX12" fmla="*/ 89955 w 108849"/>
                <a:gd name="connsiteY12" fmla="*/ 115 h 202917"/>
                <a:gd name="connsiteX13" fmla="*/ 62252 w 108849"/>
                <a:gd name="connsiteY13" fmla="*/ 26204 h 202917"/>
                <a:gd name="connsiteX14" fmla="*/ 55053 w 108849"/>
                <a:gd name="connsiteY14" fmla="*/ 61213 h 202917"/>
                <a:gd name="connsiteX15" fmla="*/ 40002 w 108849"/>
                <a:gd name="connsiteY15" fmla="*/ 61213 h 202917"/>
                <a:gd name="connsiteX16" fmla="*/ 33458 w 108849"/>
                <a:gd name="connsiteY16" fmla="*/ 65450 h 202917"/>
                <a:gd name="connsiteX17" fmla="*/ 39566 w 108849"/>
                <a:gd name="connsiteY17" fmla="*/ 68125 h 202917"/>
                <a:gd name="connsiteX18" fmla="*/ 53963 w 108849"/>
                <a:gd name="connsiteY18" fmla="*/ 68125 h 202917"/>
                <a:gd name="connsiteX19" fmla="*/ 37603 w 108849"/>
                <a:gd name="connsiteY19" fmla="*/ 156205 h 202917"/>
                <a:gd name="connsiteX20" fmla="*/ 18625 w 108849"/>
                <a:gd name="connsiteY20" fmla="*/ 198126 h 202917"/>
                <a:gd name="connsiteX21" fmla="*/ 8154 w 108849"/>
                <a:gd name="connsiteY21" fmla="*/ 194113 h 202917"/>
                <a:gd name="connsiteX22" fmla="*/ 20152 w 108849"/>
                <a:gd name="connsiteY22" fmla="*/ 182071 h 202917"/>
                <a:gd name="connsiteX23" fmla="*/ 12081 w 108849"/>
                <a:gd name="connsiteY23" fmla="*/ 174267 h 202917"/>
                <a:gd name="connsiteX24" fmla="*/ 83 w 108849"/>
                <a:gd name="connsiteY24" fmla="*/ 187646 h 202917"/>
                <a:gd name="connsiteX25" fmla="*/ 18625 w 108849"/>
                <a:gd name="connsiteY25" fmla="*/ 203032 h 202917"/>
                <a:gd name="connsiteX26" fmla="*/ 43274 w 108849"/>
                <a:gd name="connsiteY26" fmla="*/ 181402 h 202917"/>
                <a:gd name="connsiteX27" fmla="*/ 55490 w 108849"/>
                <a:gd name="connsiteY27" fmla="*/ 138812 h 202917"/>
                <a:gd name="connsiteX28" fmla="*/ 68578 w 108849"/>
                <a:gd name="connsiteY28" fmla="*/ 68125 h 20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849" h="202917">
                  <a:moveTo>
                    <a:pt x="68578" y="68125"/>
                  </a:moveTo>
                  <a:lnTo>
                    <a:pt x="87338" y="68125"/>
                  </a:lnTo>
                  <a:cubicBezTo>
                    <a:pt x="91700" y="68125"/>
                    <a:pt x="93882" y="68125"/>
                    <a:pt x="93882" y="63666"/>
                  </a:cubicBezTo>
                  <a:cubicBezTo>
                    <a:pt x="93882" y="61213"/>
                    <a:pt x="91700" y="61213"/>
                    <a:pt x="87992" y="61213"/>
                  </a:cubicBezTo>
                  <a:lnTo>
                    <a:pt x="69887" y="61213"/>
                  </a:lnTo>
                  <a:lnTo>
                    <a:pt x="74468" y="35792"/>
                  </a:lnTo>
                  <a:cubicBezTo>
                    <a:pt x="75340" y="31110"/>
                    <a:pt x="78394" y="15278"/>
                    <a:pt x="79703" y="12602"/>
                  </a:cubicBezTo>
                  <a:cubicBezTo>
                    <a:pt x="81666" y="8365"/>
                    <a:pt x="85374" y="5020"/>
                    <a:pt x="89955" y="5020"/>
                  </a:cubicBezTo>
                  <a:cubicBezTo>
                    <a:pt x="90828" y="5020"/>
                    <a:pt x="96499" y="5020"/>
                    <a:pt x="100644" y="9034"/>
                  </a:cubicBezTo>
                  <a:cubicBezTo>
                    <a:pt x="91046" y="9926"/>
                    <a:pt x="88864" y="17730"/>
                    <a:pt x="88864" y="21075"/>
                  </a:cubicBezTo>
                  <a:cubicBezTo>
                    <a:pt x="88864" y="26204"/>
                    <a:pt x="92791" y="28880"/>
                    <a:pt x="96935" y="28880"/>
                  </a:cubicBezTo>
                  <a:cubicBezTo>
                    <a:pt x="102607" y="28880"/>
                    <a:pt x="108933" y="23974"/>
                    <a:pt x="108933" y="15501"/>
                  </a:cubicBezTo>
                  <a:cubicBezTo>
                    <a:pt x="108933" y="5243"/>
                    <a:pt x="98899" y="115"/>
                    <a:pt x="89955" y="115"/>
                  </a:cubicBezTo>
                  <a:cubicBezTo>
                    <a:pt x="82539" y="115"/>
                    <a:pt x="68796" y="4128"/>
                    <a:pt x="62252" y="26204"/>
                  </a:cubicBezTo>
                  <a:cubicBezTo>
                    <a:pt x="60943" y="30887"/>
                    <a:pt x="60289" y="33117"/>
                    <a:pt x="55053" y="61213"/>
                  </a:cubicBezTo>
                  <a:lnTo>
                    <a:pt x="40002" y="61213"/>
                  </a:lnTo>
                  <a:cubicBezTo>
                    <a:pt x="35858" y="61213"/>
                    <a:pt x="33458" y="61213"/>
                    <a:pt x="33458" y="65450"/>
                  </a:cubicBezTo>
                  <a:cubicBezTo>
                    <a:pt x="33458" y="68125"/>
                    <a:pt x="35421" y="68125"/>
                    <a:pt x="39566" y="68125"/>
                  </a:cubicBezTo>
                  <a:lnTo>
                    <a:pt x="53963" y="68125"/>
                  </a:lnTo>
                  <a:lnTo>
                    <a:pt x="37603" y="156205"/>
                  </a:lnTo>
                  <a:cubicBezTo>
                    <a:pt x="33676" y="177835"/>
                    <a:pt x="29968" y="198126"/>
                    <a:pt x="18625" y="198126"/>
                  </a:cubicBezTo>
                  <a:cubicBezTo>
                    <a:pt x="17752" y="198126"/>
                    <a:pt x="12299" y="198126"/>
                    <a:pt x="8154" y="194113"/>
                  </a:cubicBezTo>
                  <a:cubicBezTo>
                    <a:pt x="18189" y="193444"/>
                    <a:pt x="20152" y="185416"/>
                    <a:pt x="20152" y="182071"/>
                  </a:cubicBezTo>
                  <a:cubicBezTo>
                    <a:pt x="20152" y="176943"/>
                    <a:pt x="16225" y="174267"/>
                    <a:pt x="12081" y="174267"/>
                  </a:cubicBezTo>
                  <a:cubicBezTo>
                    <a:pt x="6409" y="174267"/>
                    <a:pt x="83" y="179172"/>
                    <a:pt x="83" y="187646"/>
                  </a:cubicBezTo>
                  <a:cubicBezTo>
                    <a:pt x="83" y="197680"/>
                    <a:pt x="9681" y="203032"/>
                    <a:pt x="18625" y="203032"/>
                  </a:cubicBezTo>
                  <a:cubicBezTo>
                    <a:pt x="30622" y="203032"/>
                    <a:pt x="39348" y="189876"/>
                    <a:pt x="43274" y="181402"/>
                  </a:cubicBezTo>
                  <a:cubicBezTo>
                    <a:pt x="50254" y="167354"/>
                    <a:pt x="55272" y="140373"/>
                    <a:pt x="55490" y="138812"/>
                  </a:cubicBezTo>
                  <a:lnTo>
                    <a:pt x="68578" y="68125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89" name="Forme libre 688">
              <a:extLst>
                <a:ext uri="{FF2B5EF4-FFF2-40B4-BE49-F238E27FC236}">
                  <a16:creationId xmlns:a16="http://schemas.microsoft.com/office/drawing/2014/main" id="{B3B8064A-0CD4-657E-7854-DCFF01CE213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306445" y="8357164"/>
              <a:ext cx="145060" cy="52178"/>
            </a:xfrm>
            <a:custGeom>
              <a:avLst/>
              <a:gdLst>
                <a:gd name="connsiteX0" fmla="*/ 137736 w 145060"/>
                <a:gd name="connsiteY0" fmla="*/ 9034 h 52178"/>
                <a:gd name="connsiteX1" fmla="*/ 145152 w 145060"/>
                <a:gd name="connsiteY1" fmla="*/ 4574 h 52178"/>
                <a:gd name="connsiteX2" fmla="*/ 137954 w 145060"/>
                <a:gd name="connsiteY2" fmla="*/ 115 h 52178"/>
                <a:gd name="connsiteX3" fmla="*/ 7290 w 145060"/>
                <a:gd name="connsiteY3" fmla="*/ 115 h 52178"/>
                <a:gd name="connsiteX4" fmla="*/ 92 w 145060"/>
                <a:gd name="connsiteY4" fmla="*/ 4574 h 52178"/>
                <a:gd name="connsiteX5" fmla="*/ 7509 w 145060"/>
                <a:gd name="connsiteY5" fmla="*/ 9034 h 52178"/>
                <a:gd name="connsiteX6" fmla="*/ 137736 w 145060"/>
                <a:gd name="connsiteY6" fmla="*/ 9034 h 52178"/>
                <a:gd name="connsiteX7" fmla="*/ 137954 w 145060"/>
                <a:gd name="connsiteY7" fmla="*/ 52293 h 52178"/>
                <a:gd name="connsiteX8" fmla="*/ 145152 w 145060"/>
                <a:gd name="connsiteY8" fmla="*/ 47834 h 52178"/>
                <a:gd name="connsiteX9" fmla="*/ 137736 w 145060"/>
                <a:gd name="connsiteY9" fmla="*/ 43374 h 52178"/>
                <a:gd name="connsiteX10" fmla="*/ 7509 w 145060"/>
                <a:gd name="connsiteY10" fmla="*/ 43374 h 52178"/>
                <a:gd name="connsiteX11" fmla="*/ 92 w 145060"/>
                <a:gd name="connsiteY11" fmla="*/ 47834 h 52178"/>
                <a:gd name="connsiteX12" fmla="*/ 7290 w 145060"/>
                <a:gd name="connsiteY12" fmla="*/ 52293 h 52178"/>
                <a:gd name="connsiteX13" fmla="*/ 137954 w 145060"/>
                <a:gd name="connsiteY13" fmla="*/ 52293 h 5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060" h="52178">
                  <a:moveTo>
                    <a:pt x="137736" y="9034"/>
                  </a:moveTo>
                  <a:cubicBezTo>
                    <a:pt x="141008" y="9034"/>
                    <a:pt x="145152" y="9034"/>
                    <a:pt x="145152" y="4574"/>
                  </a:cubicBezTo>
                  <a:cubicBezTo>
                    <a:pt x="145152" y="115"/>
                    <a:pt x="141008" y="115"/>
                    <a:pt x="137954" y="115"/>
                  </a:cubicBezTo>
                  <a:lnTo>
                    <a:pt x="7290" y="115"/>
                  </a:lnTo>
                  <a:cubicBezTo>
                    <a:pt x="4237" y="115"/>
                    <a:pt x="92" y="115"/>
                    <a:pt x="92" y="4574"/>
                  </a:cubicBezTo>
                  <a:cubicBezTo>
                    <a:pt x="92" y="9034"/>
                    <a:pt x="4237" y="9034"/>
                    <a:pt x="7509" y="9034"/>
                  </a:cubicBezTo>
                  <a:lnTo>
                    <a:pt x="137736" y="9034"/>
                  </a:lnTo>
                  <a:close/>
                  <a:moveTo>
                    <a:pt x="137954" y="52293"/>
                  </a:moveTo>
                  <a:cubicBezTo>
                    <a:pt x="141008" y="52293"/>
                    <a:pt x="145152" y="52293"/>
                    <a:pt x="145152" y="47834"/>
                  </a:cubicBezTo>
                  <a:cubicBezTo>
                    <a:pt x="145152" y="43374"/>
                    <a:pt x="141008" y="43374"/>
                    <a:pt x="137736" y="43374"/>
                  </a:cubicBezTo>
                  <a:lnTo>
                    <a:pt x="7509" y="43374"/>
                  </a:lnTo>
                  <a:cubicBezTo>
                    <a:pt x="4237" y="43374"/>
                    <a:pt x="92" y="43374"/>
                    <a:pt x="92" y="47834"/>
                  </a:cubicBezTo>
                  <a:cubicBezTo>
                    <a:pt x="92" y="52293"/>
                    <a:pt x="4237" y="52293"/>
                    <a:pt x="7290" y="52293"/>
                  </a:cubicBezTo>
                  <a:lnTo>
                    <a:pt x="137954" y="52293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90" name="Forme libre 689">
              <a:extLst>
                <a:ext uri="{FF2B5EF4-FFF2-40B4-BE49-F238E27FC236}">
                  <a16:creationId xmlns:a16="http://schemas.microsoft.com/office/drawing/2014/main" id="{CCD1671C-B39B-696E-E3A4-22FEC42795F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528627" y="8301864"/>
              <a:ext cx="68276" cy="139589"/>
            </a:xfrm>
            <a:custGeom>
              <a:avLst/>
              <a:gdLst>
                <a:gd name="connsiteX0" fmla="*/ 33695 w 68276"/>
                <a:gd name="connsiteY0" fmla="*/ 48057 h 139589"/>
                <a:gd name="connsiteX1" fmla="*/ 64889 w 68276"/>
                <a:gd name="connsiteY1" fmla="*/ 48057 h 139589"/>
                <a:gd name="connsiteX2" fmla="*/ 64889 w 68276"/>
                <a:gd name="connsiteY2" fmla="*/ 41144 h 139589"/>
                <a:gd name="connsiteX3" fmla="*/ 33695 w 68276"/>
                <a:gd name="connsiteY3" fmla="*/ 41144 h 139589"/>
                <a:gd name="connsiteX4" fmla="*/ 33695 w 68276"/>
                <a:gd name="connsiteY4" fmla="*/ 115 h 139589"/>
                <a:gd name="connsiteX5" fmla="*/ 28242 w 68276"/>
                <a:gd name="connsiteY5" fmla="*/ 115 h 139589"/>
                <a:gd name="connsiteX6" fmla="*/ 103 w 68276"/>
                <a:gd name="connsiteY6" fmla="*/ 43151 h 139589"/>
                <a:gd name="connsiteX7" fmla="*/ 103 w 68276"/>
                <a:gd name="connsiteY7" fmla="*/ 48057 h 139589"/>
                <a:gd name="connsiteX8" fmla="*/ 18644 w 68276"/>
                <a:gd name="connsiteY8" fmla="*/ 48057 h 139589"/>
                <a:gd name="connsiteX9" fmla="*/ 18644 w 68276"/>
                <a:gd name="connsiteY9" fmla="*/ 109601 h 139589"/>
                <a:gd name="connsiteX10" fmla="*/ 46784 w 68276"/>
                <a:gd name="connsiteY10" fmla="*/ 139704 h 139589"/>
                <a:gd name="connsiteX11" fmla="*/ 68379 w 68276"/>
                <a:gd name="connsiteY11" fmla="*/ 109601 h 139589"/>
                <a:gd name="connsiteX12" fmla="*/ 68379 w 68276"/>
                <a:gd name="connsiteY12" fmla="*/ 96891 h 139589"/>
                <a:gd name="connsiteX13" fmla="*/ 62926 w 68276"/>
                <a:gd name="connsiteY13" fmla="*/ 96891 h 139589"/>
                <a:gd name="connsiteX14" fmla="*/ 62926 w 68276"/>
                <a:gd name="connsiteY14" fmla="*/ 109155 h 139589"/>
                <a:gd name="connsiteX15" fmla="*/ 48311 w 68276"/>
                <a:gd name="connsiteY15" fmla="*/ 134129 h 139589"/>
                <a:gd name="connsiteX16" fmla="*/ 33695 w 68276"/>
                <a:gd name="connsiteY16" fmla="*/ 110047 h 139589"/>
                <a:gd name="connsiteX17" fmla="*/ 33695 w 68276"/>
                <a:gd name="connsiteY17" fmla="*/ 48057 h 13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276" h="139589">
                  <a:moveTo>
                    <a:pt x="33695" y="48057"/>
                  </a:moveTo>
                  <a:lnTo>
                    <a:pt x="64889" y="48057"/>
                  </a:lnTo>
                  <a:lnTo>
                    <a:pt x="64889" y="41144"/>
                  </a:lnTo>
                  <a:lnTo>
                    <a:pt x="33695" y="41144"/>
                  </a:lnTo>
                  <a:lnTo>
                    <a:pt x="33695" y="115"/>
                  </a:lnTo>
                  <a:lnTo>
                    <a:pt x="28242" y="115"/>
                  </a:lnTo>
                  <a:cubicBezTo>
                    <a:pt x="28024" y="18399"/>
                    <a:pt x="21480" y="42259"/>
                    <a:pt x="103" y="43151"/>
                  </a:cubicBezTo>
                  <a:lnTo>
                    <a:pt x="103" y="48057"/>
                  </a:lnTo>
                  <a:lnTo>
                    <a:pt x="18644" y="48057"/>
                  </a:lnTo>
                  <a:lnTo>
                    <a:pt x="18644" y="109601"/>
                  </a:lnTo>
                  <a:cubicBezTo>
                    <a:pt x="18644" y="137028"/>
                    <a:pt x="38931" y="139704"/>
                    <a:pt x="46784" y="139704"/>
                  </a:cubicBezTo>
                  <a:cubicBezTo>
                    <a:pt x="62271" y="139704"/>
                    <a:pt x="68379" y="123872"/>
                    <a:pt x="68379" y="109601"/>
                  </a:cubicBezTo>
                  <a:lnTo>
                    <a:pt x="68379" y="96891"/>
                  </a:lnTo>
                  <a:lnTo>
                    <a:pt x="62926" y="96891"/>
                  </a:lnTo>
                  <a:lnTo>
                    <a:pt x="62926" y="109155"/>
                  </a:lnTo>
                  <a:cubicBezTo>
                    <a:pt x="62926" y="125656"/>
                    <a:pt x="56382" y="134129"/>
                    <a:pt x="48311" y="134129"/>
                  </a:cubicBezTo>
                  <a:cubicBezTo>
                    <a:pt x="33695" y="134129"/>
                    <a:pt x="33695" y="113838"/>
                    <a:pt x="33695" y="110047"/>
                  </a:cubicBezTo>
                  <a:lnTo>
                    <a:pt x="33695" y="48057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91" name="Forme libre 690">
              <a:extLst>
                <a:ext uri="{FF2B5EF4-FFF2-40B4-BE49-F238E27FC236}">
                  <a16:creationId xmlns:a16="http://schemas.microsoft.com/office/drawing/2014/main" id="{91C37424-74B1-647D-2C00-C1A50CFEC04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618475" y="8339102"/>
              <a:ext cx="98379" cy="102350"/>
            </a:xfrm>
            <a:custGeom>
              <a:avLst/>
              <a:gdLst>
                <a:gd name="connsiteX0" fmla="*/ 63584 w 98379"/>
                <a:gd name="connsiteY0" fmla="*/ 83065 h 102350"/>
                <a:gd name="connsiteX1" fmla="*/ 80598 w 98379"/>
                <a:gd name="connsiteY1" fmla="*/ 101350 h 102350"/>
                <a:gd name="connsiteX2" fmla="*/ 98486 w 98379"/>
                <a:gd name="connsiteY2" fmla="*/ 80167 h 102350"/>
                <a:gd name="connsiteX3" fmla="*/ 98486 w 98379"/>
                <a:gd name="connsiteY3" fmla="*/ 67679 h 102350"/>
                <a:gd name="connsiteX4" fmla="*/ 93032 w 98379"/>
                <a:gd name="connsiteY4" fmla="*/ 67679 h 102350"/>
                <a:gd name="connsiteX5" fmla="*/ 93032 w 98379"/>
                <a:gd name="connsiteY5" fmla="*/ 80167 h 102350"/>
                <a:gd name="connsiteX6" fmla="*/ 85179 w 98379"/>
                <a:gd name="connsiteY6" fmla="*/ 94438 h 102350"/>
                <a:gd name="connsiteX7" fmla="*/ 77108 w 98379"/>
                <a:gd name="connsiteY7" fmla="*/ 83288 h 102350"/>
                <a:gd name="connsiteX8" fmla="*/ 77108 w 98379"/>
                <a:gd name="connsiteY8" fmla="*/ 38691 h 102350"/>
                <a:gd name="connsiteX9" fmla="*/ 69255 w 98379"/>
                <a:gd name="connsiteY9" fmla="*/ 12379 h 102350"/>
                <a:gd name="connsiteX10" fmla="*/ 39371 w 98379"/>
                <a:gd name="connsiteY10" fmla="*/ 115 h 102350"/>
                <a:gd name="connsiteX11" fmla="*/ 6432 w 98379"/>
                <a:gd name="connsiteY11" fmla="*/ 25312 h 102350"/>
                <a:gd name="connsiteX12" fmla="*/ 16467 w 98379"/>
                <a:gd name="connsiteY12" fmla="*/ 35792 h 102350"/>
                <a:gd name="connsiteX13" fmla="*/ 26501 w 98379"/>
                <a:gd name="connsiteY13" fmla="*/ 25535 h 102350"/>
                <a:gd name="connsiteX14" fmla="*/ 15376 w 98379"/>
                <a:gd name="connsiteY14" fmla="*/ 15278 h 102350"/>
                <a:gd name="connsiteX15" fmla="*/ 38935 w 98379"/>
                <a:gd name="connsiteY15" fmla="*/ 5020 h 102350"/>
                <a:gd name="connsiteX16" fmla="*/ 62057 w 98379"/>
                <a:gd name="connsiteY16" fmla="*/ 33562 h 102350"/>
                <a:gd name="connsiteX17" fmla="*/ 62057 w 98379"/>
                <a:gd name="connsiteY17" fmla="*/ 41813 h 102350"/>
                <a:gd name="connsiteX18" fmla="*/ 21920 w 98379"/>
                <a:gd name="connsiteY18" fmla="*/ 49840 h 102350"/>
                <a:gd name="connsiteX19" fmla="*/ 106 w 98379"/>
                <a:gd name="connsiteY19" fmla="*/ 78829 h 102350"/>
                <a:gd name="connsiteX20" fmla="*/ 35008 w 98379"/>
                <a:gd name="connsiteY20" fmla="*/ 102465 h 102350"/>
                <a:gd name="connsiteX21" fmla="*/ 63584 w 98379"/>
                <a:gd name="connsiteY21" fmla="*/ 83065 h 102350"/>
                <a:gd name="connsiteX22" fmla="*/ 62057 w 98379"/>
                <a:gd name="connsiteY22" fmla="*/ 46496 h 102350"/>
                <a:gd name="connsiteX23" fmla="*/ 62057 w 98379"/>
                <a:gd name="connsiteY23" fmla="*/ 68794 h 102350"/>
                <a:gd name="connsiteX24" fmla="*/ 36535 w 98379"/>
                <a:gd name="connsiteY24" fmla="*/ 97560 h 102350"/>
                <a:gd name="connsiteX25" fmla="*/ 16903 w 98379"/>
                <a:gd name="connsiteY25" fmla="*/ 78606 h 102350"/>
                <a:gd name="connsiteX26" fmla="*/ 62057 w 98379"/>
                <a:gd name="connsiteY26" fmla="*/ 46496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379" h="102350">
                  <a:moveTo>
                    <a:pt x="63584" y="83065"/>
                  </a:moveTo>
                  <a:cubicBezTo>
                    <a:pt x="64456" y="91985"/>
                    <a:pt x="70346" y="101350"/>
                    <a:pt x="80598" y="101350"/>
                  </a:cubicBezTo>
                  <a:cubicBezTo>
                    <a:pt x="85179" y="101350"/>
                    <a:pt x="98486" y="98228"/>
                    <a:pt x="98486" y="80167"/>
                  </a:cubicBezTo>
                  <a:lnTo>
                    <a:pt x="98486" y="67679"/>
                  </a:lnTo>
                  <a:lnTo>
                    <a:pt x="93032" y="67679"/>
                  </a:lnTo>
                  <a:lnTo>
                    <a:pt x="93032" y="80167"/>
                  </a:lnTo>
                  <a:cubicBezTo>
                    <a:pt x="93032" y="93100"/>
                    <a:pt x="87579" y="94438"/>
                    <a:pt x="85179" y="94438"/>
                  </a:cubicBezTo>
                  <a:cubicBezTo>
                    <a:pt x="77981" y="94438"/>
                    <a:pt x="77108" y="84403"/>
                    <a:pt x="77108" y="83288"/>
                  </a:cubicBezTo>
                  <a:lnTo>
                    <a:pt x="77108" y="38691"/>
                  </a:lnTo>
                  <a:cubicBezTo>
                    <a:pt x="77108" y="29326"/>
                    <a:pt x="77108" y="20629"/>
                    <a:pt x="69255" y="12379"/>
                  </a:cubicBezTo>
                  <a:cubicBezTo>
                    <a:pt x="60748" y="3682"/>
                    <a:pt x="49841" y="115"/>
                    <a:pt x="39371" y="115"/>
                  </a:cubicBezTo>
                  <a:cubicBezTo>
                    <a:pt x="21484" y="115"/>
                    <a:pt x="6432" y="10595"/>
                    <a:pt x="6432" y="25312"/>
                  </a:cubicBezTo>
                  <a:cubicBezTo>
                    <a:pt x="6432" y="32002"/>
                    <a:pt x="10795" y="35792"/>
                    <a:pt x="16467" y="35792"/>
                  </a:cubicBezTo>
                  <a:cubicBezTo>
                    <a:pt x="22574" y="35792"/>
                    <a:pt x="26501" y="31333"/>
                    <a:pt x="26501" y="25535"/>
                  </a:cubicBezTo>
                  <a:cubicBezTo>
                    <a:pt x="26501" y="22859"/>
                    <a:pt x="25410" y="15501"/>
                    <a:pt x="15376" y="15278"/>
                  </a:cubicBezTo>
                  <a:cubicBezTo>
                    <a:pt x="21266" y="7473"/>
                    <a:pt x="31954" y="5020"/>
                    <a:pt x="38935" y="5020"/>
                  </a:cubicBezTo>
                  <a:cubicBezTo>
                    <a:pt x="49623" y="5020"/>
                    <a:pt x="62057" y="13717"/>
                    <a:pt x="62057" y="33562"/>
                  </a:cubicBezTo>
                  <a:lnTo>
                    <a:pt x="62057" y="41813"/>
                  </a:lnTo>
                  <a:cubicBezTo>
                    <a:pt x="50932" y="42482"/>
                    <a:pt x="35662" y="43151"/>
                    <a:pt x="21920" y="49840"/>
                  </a:cubicBezTo>
                  <a:cubicBezTo>
                    <a:pt x="5560" y="57422"/>
                    <a:pt x="106" y="69017"/>
                    <a:pt x="106" y="78829"/>
                  </a:cubicBezTo>
                  <a:cubicBezTo>
                    <a:pt x="106" y="96891"/>
                    <a:pt x="21266" y="102465"/>
                    <a:pt x="35008" y="102465"/>
                  </a:cubicBezTo>
                  <a:cubicBezTo>
                    <a:pt x="49405" y="102465"/>
                    <a:pt x="59439" y="93546"/>
                    <a:pt x="63584" y="83065"/>
                  </a:cubicBezTo>
                  <a:close/>
                  <a:moveTo>
                    <a:pt x="62057" y="46496"/>
                  </a:moveTo>
                  <a:lnTo>
                    <a:pt x="62057" y="68794"/>
                  </a:lnTo>
                  <a:cubicBezTo>
                    <a:pt x="62057" y="89978"/>
                    <a:pt x="46351" y="97560"/>
                    <a:pt x="36535" y="97560"/>
                  </a:cubicBezTo>
                  <a:cubicBezTo>
                    <a:pt x="25846" y="97560"/>
                    <a:pt x="16903" y="89755"/>
                    <a:pt x="16903" y="78606"/>
                  </a:cubicBezTo>
                  <a:cubicBezTo>
                    <a:pt x="16903" y="66341"/>
                    <a:pt x="26065" y="47834"/>
                    <a:pt x="62057" y="4649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92" name="Forme libre 691">
              <a:extLst>
                <a:ext uri="{FF2B5EF4-FFF2-40B4-BE49-F238E27FC236}">
                  <a16:creationId xmlns:a16="http://schemas.microsoft.com/office/drawing/2014/main" id="{E303C71F-5CA9-ACFC-311C-A00665F9609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725362" y="8340440"/>
              <a:ext cx="109722" cy="98559"/>
            </a:xfrm>
            <a:custGeom>
              <a:avLst/>
              <a:gdLst>
                <a:gd name="connsiteX0" fmla="*/ 17126 w 109722"/>
                <a:gd name="connsiteY0" fmla="*/ 21967 h 98559"/>
                <a:gd name="connsiteX1" fmla="*/ 17126 w 109722"/>
                <a:gd name="connsiteY1" fmla="*/ 81728 h 98559"/>
                <a:gd name="connsiteX2" fmla="*/ 111 w 109722"/>
                <a:gd name="connsiteY2" fmla="*/ 91762 h 98559"/>
                <a:gd name="connsiteX3" fmla="*/ 111 w 109722"/>
                <a:gd name="connsiteY3" fmla="*/ 98674 h 98559"/>
                <a:gd name="connsiteX4" fmla="*/ 24761 w 109722"/>
                <a:gd name="connsiteY4" fmla="*/ 98006 h 98559"/>
                <a:gd name="connsiteX5" fmla="*/ 49192 w 109722"/>
                <a:gd name="connsiteY5" fmla="*/ 98674 h 98559"/>
                <a:gd name="connsiteX6" fmla="*/ 49192 w 109722"/>
                <a:gd name="connsiteY6" fmla="*/ 91762 h 98559"/>
                <a:gd name="connsiteX7" fmla="*/ 32177 w 109722"/>
                <a:gd name="connsiteY7" fmla="*/ 81728 h 98559"/>
                <a:gd name="connsiteX8" fmla="*/ 32177 w 109722"/>
                <a:gd name="connsiteY8" fmla="*/ 40698 h 98559"/>
                <a:gd name="connsiteX9" fmla="*/ 61626 w 109722"/>
                <a:gd name="connsiteY9" fmla="*/ 5020 h 98559"/>
                <a:gd name="connsiteX10" fmla="*/ 77768 w 109722"/>
                <a:gd name="connsiteY10" fmla="*/ 29772 h 98559"/>
                <a:gd name="connsiteX11" fmla="*/ 77768 w 109722"/>
                <a:gd name="connsiteY11" fmla="*/ 81728 h 98559"/>
                <a:gd name="connsiteX12" fmla="*/ 60753 w 109722"/>
                <a:gd name="connsiteY12" fmla="*/ 91762 h 98559"/>
                <a:gd name="connsiteX13" fmla="*/ 60753 w 109722"/>
                <a:gd name="connsiteY13" fmla="*/ 98674 h 98559"/>
                <a:gd name="connsiteX14" fmla="*/ 85402 w 109722"/>
                <a:gd name="connsiteY14" fmla="*/ 98006 h 98559"/>
                <a:gd name="connsiteX15" fmla="*/ 109834 w 109722"/>
                <a:gd name="connsiteY15" fmla="*/ 98674 h 98559"/>
                <a:gd name="connsiteX16" fmla="*/ 109834 w 109722"/>
                <a:gd name="connsiteY16" fmla="*/ 91762 h 98559"/>
                <a:gd name="connsiteX17" fmla="*/ 92819 w 109722"/>
                <a:gd name="connsiteY17" fmla="*/ 85072 h 98559"/>
                <a:gd name="connsiteX18" fmla="*/ 92819 w 109722"/>
                <a:gd name="connsiteY18" fmla="*/ 42482 h 98559"/>
                <a:gd name="connsiteX19" fmla="*/ 86057 w 109722"/>
                <a:gd name="connsiteY19" fmla="*/ 8365 h 98559"/>
                <a:gd name="connsiteX20" fmla="*/ 63153 w 109722"/>
                <a:gd name="connsiteY20" fmla="*/ 115 h 98559"/>
                <a:gd name="connsiteX21" fmla="*/ 30869 w 109722"/>
                <a:gd name="connsiteY21" fmla="*/ 23528 h 98559"/>
                <a:gd name="connsiteX22" fmla="*/ 30869 w 109722"/>
                <a:gd name="connsiteY22" fmla="*/ 115 h 98559"/>
                <a:gd name="connsiteX23" fmla="*/ 111 w 109722"/>
                <a:gd name="connsiteY23" fmla="*/ 2567 h 98559"/>
                <a:gd name="connsiteX24" fmla="*/ 111 w 109722"/>
                <a:gd name="connsiteY24" fmla="*/ 9480 h 98559"/>
                <a:gd name="connsiteX25" fmla="*/ 17126 w 109722"/>
                <a:gd name="connsiteY25" fmla="*/ 21967 h 9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722" h="98559">
                  <a:moveTo>
                    <a:pt x="17126" y="21967"/>
                  </a:moveTo>
                  <a:lnTo>
                    <a:pt x="17126" y="81728"/>
                  </a:lnTo>
                  <a:cubicBezTo>
                    <a:pt x="17126" y="91762"/>
                    <a:pt x="14726" y="91762"/>
                    <a:pt x="111" y="91762"/>
                  </a:cubicBezTo>
                  <a:lnTo>
                    <a:pt x="111" y="98674"/>
                  </a:lnTo>
                  <a:cubicBezTo>
                    <a:pt x="7746" y="98451"/>
                    <a:pt x="18871" y="98006"/>
                    <a:pt x="24761" y="98006"/>
                  </a:cubicBezTo>
                  <a:cubicBezTo>
                    <a:pt x="30432" y="98006"/>
                    <a:pt x="41775" y="98451"/>
                    <a:pt x="49192" y="98674"/>
                  </a:cubicBezTo>
                  <a:lnTo>
                    <a:pt x="49192" y="91762"/>
                  </a:lnTo>
                  <a:cubicBezTo>
                    <a:pt x="34577" y="91762"/>
                    <a:pt x="32177" y="91762"/>
                    <a:pt x="32177" y="81728"/>
                  </a:cubicBezTo>
                  <a:lnTo>
                    <a:pt x="32177" y="40698"/>
                  </a:lnTo>
                  <a:cubicBezTo>
                    <a:pt x="32177" y="17507"/>
                    <a:pt x="47665" y="5020"/>
                    <a:pt x="61626" y="5020"/>
                  </a:cubicBezTo>
                  <a:cubicBezTo>
                    <a:pt x="75368" y="5020"/>
                    <a:pt x="77768" y="17062"/>
                    <a:pt x="77768" y="29772"/>
                  </a:cubicBezTo>
                  <a:lnTo>
                    <a:pt x="77768" y="81728"/>
                  </a:lnTo>
                  <a:cubicBezTo>
                    <a:pt x="77768" y="91762"/>
                    <a:pt x="75368" y="91762"/>
                    <a:pt x="60753" y="91762"/>
                  </a:cubicBezTo>
                  <a:lnTo>
                    <a:pt x="60753" y="98674"/>
                  </a:lnTo>
                  <a:cubicBezTo>
                    <a:pt x="68388" y="98451"/>
                    <a:pt x="79513" y="98006"/>
                    <a:pt x="85402" y="98006"/>
                  </a:cubicBezTo>
                  <a:cubicBezTo>
                    <a:pt x="91074" y="98006"/>
                    <a:pt x="102417" y="98451"/>
                    <a:pt x="109834" y="98674"/>
                  </a:cubicBezTo>
                  <a:lnTo>
                    <a:pt x="109834" y="91762"/>
                  </a:lnTo>
                  <a:cubicBezTo>
                    <a:pt x="98491" y="91762"/>
                    <a:pt x="93037" y="91762"/>
                    <a:pt x="92819" y="85072"/>
                  </a:cubicBezTo>
                  <a:lnTo>
                    <a:pt x="92819" y="42482"/>
                  </a:lnTo>
                  <a:cubicBezTo>
                    <a:pt x="92819" y="23305"/>
                    <a:pt x="92819" y="16393"/>
                    <a:pt x="86057" y="8365"/>
                  </a:cubicBezTo>
                  <a:cubicBezTo>
                    <a:pt x="83003" y="4574"/>
                    <a:pt x="75804" y="115"/>
                    <a:pt x="63153" y="115"/>
                  </a:cubicBezTo>
                  <a:cubicBezTo>
                    <a:pt x="47229" y="115"/>
                    <a:pt x="36976" y="9703"/>
                    <a:pt x="30869" y="23528"/>
                  </a:cubicBezTo>
                  <a:lnTo>
                    <a:pt x="30869" y="115"/>
                  </a:lnTo>
                  <a:lnTo>
                    <a:pt x="111" y="2567"/>
                  </a:lnTo>
                  <a:lnTo>
                    <a:pt x="111" y="9480"/>
                  </a:lnTo>
                  <a:cubicBezTo>
                    <a:pt x="15381" y="9480"/>
                    <a:pt x="17126" y="11041"/>
                    <a:pt x="17126" y="21967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93" name="Forme libre 692">
              <a:extLst>
                <a:ext uri="{FF2B5EF4-FFF2-40B4-BE49-F238E27FC236}">
                  <a16:creationId xmlns:a16="http://schemas.microsoft.com/office/drawing/2014/main" id="{0A80ED18-CC94-0369-3DA3-6D9DAEF1B74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846549" y="8284248"/>
              <a:ext cx="109722" cy="154752"/>
            </a:xfrm>
            <a:custGeom>
              <a:avLst/>
              <a:gdLst>
                <a:gd name="connsiteX0" fmla="*/ 17131 w 109722"/>
                <a:gd name="connsiteY0" fmla="*/ 137920 h 154752"/>
                <a:gd name="connsiteX1" fmla="*/ 117 w 109722"/>
                <a:gd name="connsiteY1" fmla="*/ 147954 h 154752"/>
                <a:gd name="connsiteX2" fmla="*/ 117 w 109722"/>
                <a:gd name="connsiteY2" fmla="*/ 154867 h 154752"/>
                <a:gd name="connsiteX3" fmla="*/ 24766 w 109722"/>
                <a:gd name="connsiteY3" fmla="*/ 154198 h 154752"/>
                <a:gd name="connsiteX4" fmla="*/ 49197 w 109722"/>
                <a:gd name="connsiteY4" fmla="*/ 154867 h 154752"/>
                <a:gd name="connsiteX5" fmla="*/ 49197 w 109722"/>
                <a:gd name="connsiteY5" fmla="*/ 147954 h 154752"/>
                <a:gd name="connsiteX6" fmla="*/ 32183 w 109722"/>
                <a:gd name="connsiteY6" fmla="*/ 137920 h 154752"/>
                <a:gd name="connsiteX7" fmla="*/ 32183 w 109722"/>
                <a:gd name="connsiteY7" fmla="*/ 96891 h 154752"/>
                <a:gd name="connsiteX8" fmla="*/ 61631 w 109722"/>
                <a:gd name="connsiteY8" fmla="*/ 61213 h 154752"/>
                <a:gd name="connsiteX9" fmla="*/ 77773 w 109722"/>
                <a:gd name="connsiteY9" fmla="*/ 85964 h 154752"/>
                <a:gd name="connsiteX10" fmla="*/ 77773 w 109722"/>
                <a:gd name="connsiteY10" fmla="*/ 137920 h 154752"/>
                <a:gd name="connsiteX11" fmla="*/ 60759 w 109722"/>
                <a:gd name="connsiteY11" fmla="*/ 147954 h 154752"/>
                <a:gd name="connsiteX12" fmla="*/ 60759 w 109722"/>
                <a:gd name="connsiteY12" fmla="*/ 154867 h 154752"/>
                <a:gd name="connsiteX13" fmla="*/ 85408 w 109722"/>
                <a:gd name="connsiteY13" fmla="*/ 154198 h 154752"/>
                <a:gd name="connsiteX14" fmla="*/ 109839 w 109722"/>
                <a:gd name="connsiteY14" fmla="*/ 154867 h 154752"/>
                <a:gd name="connsiteX15" fmla="*/ 109839 w 109722"/>
                <a:gd name="connsiteY15" fmla="*/ 147954 h 154752"/>
                <a:gd name="connsiteX16" fmla="*/ 92825 w 109722"/>
                <a:gd name="connsiteY16" fmla="*/ 141265 h 154752"/>
                <a:gd name="connsiteX17" fmla="*/ 92825 w 109722"/>
                <a:gd name="connsiteY17" fmla="*/ 98674 h 154752"/>
                <a:gd name="connsiteX18" fmla="*/ 86062 w 109722"/>
                <a:gd name="connsiteY18" fmla="*/ 64558 h 154752"/>
                <a:gd name="connsiteX19" fmla="*/ 63158 w 109722"/>
                <a:gd name="connsiteY19" fmla="*/ 56307 h 154752"/>
                <a:gd name="connsiteX20" fmla="*/ 31528 w 109722"/>
                <a:gd name="connsiteY20" fmla="*/ 78160 h 154752"/>
                <a:gd name="connsiteX21" fmla="*/ 31528 w 109722"/>
                <a:gd name="connsiteY21" fmla="*/ 115 h 154752"/>
                <a:gd name="connsiteX22" fmla="*/ 117 w 109722"/>
                <a:gd name="connsiteY22" fmla="*/ 2567 h 154752"/>
                <a:gd name="connsiteX23" fmla="*/ 117 w 109722"/>
                <a:gd name="connsiteY23" fmla="*/ 9480 h 154752"/>
                <a:gd name="connsiteX24" fmla="*/ 17131 w 109722"/>
                <a:gd name="connsiteY24" fmla="*/ 21967 h 154752"/>
                <a:gd name="connsiteX25" fmla="*/ 17131 w 109722"/>
                <a:gd name="connsiteY25" fmla="*/ 137920 h 15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722" h="154752">
                  <a:moveTo>
                    <a:pt x="17131" y="137920"/>
                  </a:moveTo>
                  <a:cubicBezTo>
                    <a:pt x="17131" y="147954"/>
                    <a:pt x="14732" y="147954"/>
                    <a:pt x="117" y="147954"/>
                  </a:cubicBezTo>
                  <a:lnTo>
                    <a:pt x="117" y="154867"/>
                  </a:lnTo>
                  <a:cubicBezTo>
                    <a:pt x="7752" y="154644"/>
                    <a:pt x="18877" y="154198"/>
                    <a:pt x="24766" y="154198"/>
                  </a:cubicBezTo>
                  <a:cubicBezTo>
                    <a:pt x="30438" y="154198"/>
                    <a:pt x="41781" y="154644"/>
                    <a:pt x="49197" y="154867"/>
                  </a:cubicBezTo>
                  <a:lnTo>
                    <a:pt x="49197" y="147954"/>
                  </a:lnTo>
                  <a:cubicBezTo>
                    <a:pt x="34582" y="147954"/>
                    <a:pt x="32183" y="147954"/>
                    <a:pt x="32183" y="137920"/>
                  </a:cubicBezTo>
                  <a:lnTo>
                    <a:pt x="32183" y="96891"/>
                  </a:lnTo>
                  <a:cubicBezTo>
                    <a:pt x="32183" y="73700"/>
                    <a:pt x="47670" y="61213"/>
                    <a:pt x="61631" y="61213"/>
                  </a:cubicBezTo>
                  <a:cubicBezTo>
                    <a:pt x="75374" y="61213"/>
                    <a:pt x="77773" y="73254"/>
                    <a:pt x="77773" y="85964"/>
                  </a:cubicBezTo>
                  <a:lnTo>
                    <a:pt x="77773" y="137920"/>
                  </a:lnTo>
                  <a:cubicBezTo>
                    <a:pt x="77773" y="147954"/>
                    <a:pt x="75374" y="147954"/>
                    <a:pt x="60759" y="147954"/>
                  </a:cubicBezTo>
                  <a:lnTo>
                    <a:pt x="60759" y="154867"/>
                  </a:lnTo>
                  <a:cubicBezTo>
                    <a:pt x="68393" y="154644"/>
                    <a:pt x="79518" y="154198"/>
                    <a:pt x="85408" y="154198"/>
                  </a:cubicBezTo>
                  <a:cubicBezTo>
                    <a:pt x="91079" y="154198"/>
                    <a:pt x="102423" y="154644"/>
                    <a:pt x="109839" y="154867"/>
                  </a:cubicBezTo>
                  <a:lnTo>
                    <a:pt x="109839" y="147954"/>
                  </a:lnTo>
                  <a:cubicBezTo>
                    <a:pt x="98496" y="147954"/>
                    <a:pt x="93043" y="147954"/>
                    <a:pt x="92825" y="141265"/>
                  </a:cubicBezTo>
                  <a:lnTo>
                    <a:pt x="92825" y="98674"/>
                  </a:lnTo>
                  <a:cubicBezTo>
                    <a:pt x="92825" y="79498"/>
                    <a:pt x="92825" y="72585"/>
                    <a:pt x="86062" y="64558"/>
                  </a:cubicBezTo>
                  <a:cubicBezTo>
                    <a:pt x="83008" y="60767"/>
                    <a:pt x="75810" y="56307"/>
                    <a:pt x="63158" y="56307"/>
                  </a:cubicBezTo>
                  <a:cubicBezTo>
                    <a:pt x="44835" y="56307"/>
                    <a:pt x="35237" y="69686"/>
                    <a:pt x="31528" y="78160"/>
                  </a:cubicBezTo>
                  <a:lnTo>
                    <a:pt x="31528" y="115"/>
                  </a:lnTo>
                  <a:lnTo>
                    <a:pt x="117" y="2567"/>
                  </a:lnTo>
                  <a:lnTo>
                    <a:pt x="117" y="9480"/>
                  </a:lnTo>
                  <a:cubicBezTo>
                    <a:pt x="15386" y="9480"/>
                    <a:pt x="17131" y="11041"/>
                    <a:pt x="17131" y="21967"/>
                  </a:cubicBezTo>
                  <a:lnTo>
                    <a:pt x="17131" y="137920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94" name="Forme libre 693">
              <a:extLst>
                <a:ext uri="{FF2B5EF4-FFF2-40B4-BE49-F238E27FC236}">
                  <a16:creationId xmlns:a16="http://schemas.microsoft.com/office/drawing/2014/main" id="{667863D2-EA8A-EA77-1C43-E44507250EA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009108" y="8284248"/>
              <a:ext cx="98815" cy="157205"/>
            </a:xfrm>
            <a:custGeom>
              <a:avLst/>
              <a:gdLst>
                <a:gd name="connsiteX0" fmla="*/ 50732 w 98815"/>
                <a:gd name="connsiteY0" fmla="*/ 2567 h 157205"/>
                <a:gd name="connsiteX1" fmla="*/ 47896 w 98815"/>
                <a:gd name="connsiteY1" fmla="*/ 115 h 157205"/>
                <a:gd name="connsiteX2" fmla="*/ 21283 w 98815"/>
                <a:gd name="connsiteY2" fmla="*/ 2344 h 157205"/>
                <a:gd name="connsiteX3" fmla="*/ 17139 w 98815"/>
                <a:gd name="connsiteY3" fmla="*/ 6804 h 157205"/>
                <a:gd name="connsiteX4" fmla="*/ 22374 w 98815"/>
                <a:gd name="connsiteY4" fmla="*/ 9480 h 157205"/>
                <a:gd name="connsiteX5" fmla="*/ 33281 w 98815"/>
                <a:gd name="connsiteY5" fmla="*/ 13271 h 157205"/>
                <a:gd name="connsiteX6" fmla="*/ 32626 w 98815"/>
                <a:gd name="connsiteY6" fmla="*/ 17730 h 157205"/>
                <a:gd name="connsiteX7" fmla="*/ 997 w 98815"/>
                <a:gd name="connsiteY7" fmla="*/ 146171 h 157205"/>
                <a:gd name="connsiteX8" fmla="*/ 124 w 98815"/>
                <a:gd name="connsiteY8" fmla="*/ 151076 h 157205"/>
                <a:gd name="connsiteX9" fmla="*/ 6450 w 98815"/>
                <a:gd name="connsiteY9" fmla="*/ 157320 h 157205"/>
                <a:gd name="connsiteX10" fmla="*/ 13867 w 98815"/>
                <a:gd name="connsiteY10" fmla="*/ 152637 h 157205"/>
                <a:gd name="connsiteX11" fmla="*/ 26082 w 98815"/>
                <a:gd name="connsiteY11" fmla="*/ 103803 h 157205"/>
                <a:gd name="connsiteX12" fmla="*/ 51386 w 98815"/>
                <a:gd name="connsiteY12" fmla="*/ 122757 h 157205"/>
                <a:gd name="connsiteX13" fmla="*/ 50732 w 98815"/>
                <a:gd name="connsiteY13" fmla="*/ 127440 h 157205"/>
                <a:gd name="connsiteX14" fmla="*/ 49859 w 98815"/>
                <a:gd name="connsiteY14" fmla="*/ 135244 h 157205"/>
                <a:gd name="connsiteX15" fmla="*/ 69928 w 98815"/>
                <a:gd name="connsiteY15" fmla="*/ 157320 h 157205"/>
                <a:gd name="connsiteX16" fmla="*/ 87160 w 98815"/>
                <a:gd name="connsiteY16" fmla="*/ 145502 h 157205"/>
                <a:gd name="connsiteX17" fmla="*/ 95013 w 98815"/>
                <a:gd name="connsiteY17" fmla="*/ 122980 h 157205"/>
                <a:gd name="connsiteX18" fmla="*/ 92395 w 98815"/>
                <a:gd name="connsiteY18" fmla="*/ 120750 h 157205"/>
                <a:gd name="connsiteX19" fmla="*/ 89342 w 98815"/>
                <a:gd name="connsiteY19" fmla="*/ 124764 h 157205"/>
                <a:gd name="connsiteX20" fmla="*/ 70364 w 98815"/>
                <a:gd name="connsiteY20" fmla="*/ 152414 h 157205"/>
                <a:gd name="connsiteX21" fmla="*/ 63383 w 98815"/>
                <a:gd name="connsiteY21" fmla="*/ 141934 h 157205"/>
                <a:gd name="connsiteX22" fmla="*/ 65129 w 98815"/>
                <a:gd name="connsiteY22" fmla="*/ 129447 h 157205"/>
                <a:gd name="connsiteX23" fmla="*/ 66001 w 98815"/>
                <a:gd name="connsiteY23" fmla="*/ 122534 h 157205"/>
                <a:gd name="connsiteX24" fmla="*/ 33717 w 98815"/>
                <a:gd name="connsiteY24" fmla="*/ 99120 h 157205"/>
                <a:gd name="connsiteX25" fmla="*/ 52477 w 98815"/>
                <a:gd name="connsiteY25" fmla="*/ 82619 h 157205"/>
                <a:gd name="connsiteX26" fmla="*/ 83670 w 98815"/>
                <a:gd name="connsiteY26" fmla="*/ 61213 h 157205"/>
                <a:gd name="connsiteX27" fmla="*/ 85633 w 98815"/>
                <a:gd name="connsiteY27" fmla="*/ 61436 h 157205"/>
                <a:gd name="connsiteX28" fmla="*/ 90214 w 98815"/>
                <a:gd name="connsiteY28" fmla="*/ 63220 h 157205"/>
                <a:gd name="connsiteX29" fmla="*/ 91087 w 98815"/>
                <a:gd name="connsiteY29" fmla="*/ 64112 h 157205"/>
                <a:gd name="connsiteX30" fmla="*/ 78653 w 98815"/>
                <a:gd name="connsiteY30" fmla="*/ 76153 h 157205"/>
                <a:gd name="connsiteX31" fmla="*/ 86942 w 98815"/>
                <a:gd name="connsiteY31" fmla="*/ 83957 h 157205"/>
                <a:gd name="connsiteX32" fmla="*/ 98940 w 98815"/>
                <a:gd name="connsiteY32" fmla="*/ 70355 h 157205"/>
                <a:gd name="connsiteX33" fmla="*/ 84106 w 98815"/>
                <a:gd name="connsiteY33" fmla="*/ 56307 h 157205"/>
                <a:gd name="connsiteX34" fmla="*/ 52259 w 98815"/>
                <a:gd name="connsiteY34" fmla="*/ 75930 h 157205"/>
                <a:gd name="connsiteX35" fmla="*/ 28045 w 98815"/>
                <a:gd name="connsiteY35" fmla="*/ 96668 h 157205"/>
                <a:gd name="connsiteX36" fmla="*/ 50732 w 98815"/>
                <a:gd name="connsiteY36" fmla="*/ 2567 h 15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815" h="157205">
                  <a:moveTo>
                    <a:pt x="50732" y="2567"/>
                  </a:moveTo>
                  <a:cubicBezTo>
                    <a:pt x="50732" y="2344"/>
                    <a:pt x="50732" y="115"/>
                    <a:pt x="47896" y="115"/>
                  </a:cubicBezTo>
                  <a:cubicBezTo>
                    <a:pt x="42879" y="115"/>
                    <a:pt x="26955" y="1898"/>
                    <a:pt x="21283" y="2344"/>
                  </a:cubicBezTo>
                  <a:cubicBezTo>
                    <a:pt x="19538" y="2567"/>
                    <a:pt x="17139" y="2790"/>
                    <a:pt x="17139" y="6804"/>
                  </a:cubicBezTo>
                  <a:cubicBezTo>
                    <a:pt x="17139" y="9480"/>
                    <a:pt x="19102" y="9480"/>
                    <a:pt x="22374" y="9480"/>
                  </a:cubicBezTo>
                  <a:cubicBezTo>
                    <a:pt x="32844" y="9480"/>
                    <a:pt x="33281" y="11041"/>
                    <a:pt x="33281" y="13271"/>
                  </a:cubicBezTo>
                  <a:lnTo>
                    <a:pt x="32626" y="17730"/>
                  </a:lnTo>
                  <a:lnTo>
                    <a:pt x="997" y="146171"/>
                  </a:lnTo>
                  <a:cubicBezTo>
                    <a:pt x="124" y="149292"/>
                    <a:pt x="124" y="149738"/>
                    <a:pt x="124" y="151076"/>
                  </a:cubicBezTo>
                  <a:cubicBezTo>
                    <a:pt x="124" y="156205"/>
                    <a:pt x="4487" y="157320"/>
                    <a:pt x="6450" y="157320"/>
                  </a:cubicBezTo>
                  <a:cubicBezTo>
                    <a:pt x="9286" y="157320"/>
                    <a:pt x="12558" y="155313"/>
                    <a:pt x="13867" y="152637"/>
                  </a:cubicBezTo>
                  <a:cubicBezTo>
                    <a:pt x="14957" y="150630"/>
                    <a:pt x="24773" y="109378"/>
                    <a:pt x="26082" y="103803"/>
                  </a:cubicBezTo>
                  <a:cubicBezTo>
                    <a:pt x="33499" y="104472"/>
                    <a:pt x="51386" y="108040"/>
                    <a:pt x="51386" y="122757"/>
                  </a:cubicBezTo>
                  <a:cubicBezTo>
                    <a:pt x="51386" y="124318"/>
                    <a:pt x="51386" y="125210"/>
                    <a:pt x="50732" y="127440"/>
                  </a:cubicBezTo>
                  <a:cubicBezTo>
                    <a:pt x="50295" y="130116"/>
                    <a:pt x="49859" y="132791"/>
                    <a:pt x="49859" y="135244"/>
                  </a:cubicBezTo>
                  <a:cubicBezTo>
                    <a:pt x="49859" y="148400"/>
                    <a:pt x="58584" y="157320"/>
                    <a:pt x="69928" y="157320"/>
                  </a:cubicBezTo>
                  <a:cubicBezTo>
                    <a:pt x="76472" y="157320"/>
                    <a:pt x="82361" y="153752"/>
                    <a:pt x="87160" y="145502"/>
                  </a:cubicBezTo>
                  <a:cubicBezTo>
                    <a:pt x="92614" y="135690"/>
                    <a:pt x="95013" y="123426"/>
                    <a:pt x="95013" y="122980"/>
                  </a:cubicBezTo>
                  <a:cubicBezTo>
                    <a:pt x="95013" y="120750"/>
                    <a:pt x="93050" y="120750"/>
                    <a:pt x="92395" y="120750"/>
                  </a:cubicBezTo>
                  <a:cubicBezTo>
                    <a:pt x="90214" y="120750"/>
                    <a:pt x="89996" y="121642"/>
                    <a:pt x="89342" y="124764"/>
                  </a:cubicBezTo>
                  <a:cubicBezTo>
                    <a:pt x="84979" y="141042"/>
                    <a:pt x="79962" y="152414"/>
                    <a:pt x="70364" y="152414"/>
                  </a:cubicBezTo>
                  <a:cubicBezTo>
                    <a:pt x="66219" y="152414"/>
                    <a:pt x="63383" y="149961"/>
                    <a:pt x="63383" y="141934"/>
                  </a:cubicBezTo>
                  <a:cubicBezTo>
                    <a:pt x="63383" y="138143"/>
                    <a:pt x="64256" y="133014"/>
                    <a:pt x="65129" y="129447"/>
                  </a:cubicBezTo>
                  <a:cubicBezTo>
                    <a:pt x="66001" y="125656"/>
                    <a:pt x="66001" y="124764"/>
                    <a:pt x="66001" y="122534"/>
                  </a:cubicBezTo>
                  <a:cubicBezTo>
                    <a:pt x="66001" y="108040"/>
                    <a:pt x="52259" y="101573"/>
                    <a:pt x="33717" y="99120"/>
                  </a:cubicBezTo>
                  <a:cubicBezTo>
                    <a:pt x="40479" y="95107"/>
                    <a:pt x="47460" y="87971"/>
                    <a:pt x="52477" y="82619"/>
                  </a:cubicBezTo>
                  <a:cubicBezTo>
                    <a:pt x="62947" y="70801"/>
                    <a:pt x="72981" y="61213"/>
                    <a:pt x="83670" y="61213"/>
                  </a:cubicBezTo>
                  <a:cubicBezTo>
                    <a:pt x="84979" y="61213"/>
                    <a:pt x="85197" y="61213"/>
                    <a:pt x="85633" y="61436"/>
                  </a:cubicBezTo>
                  <a:cubicBezTo>
                    <a:pt x="88251" y="61882"/>
                    <a:pt x="88469" y="61882"/>
                    <a:pt x="90214" y="63220"/>
                  </a:cubicBezTo>
                  <a:cubicBezTo>
                    <a:pt x="90650" y="63443"/>
                    <a:pt x="90650" y="63666"/>
                    <a:pt x="91087" y="64112"/>
                  </a:cubicBezTo>
                  <a:cubicBezTo>
                    <a:pt x="80616" y="64781"/>
                    <a:pt x="78653" y="73477"/>
                    <a:pt x="78653" y="76153"/>
                  </a:cubicBezTo>
                  <a:cubicBezTo>
                    <a:pt x="78653" y="79721"/>
                    <a:pt x="81052" y="83957"/>
                    <a:pt x="86942" y="83957"/>
                  </a:cubicBezTo>
                  <a:cubicBezTo>
                    <a:pt x="92614" y="83957"/>
                    <a:pt x="98940" y="79052"/>
                    <a:pt x="98940" y="70355"/>
                  </a:cubicBezTo>
                  <a:cubicBezTo>
                    <a:pt x="98940" y="63666"/>
                    <a:pt x="93922" y="56307"/>
                    <a:pt x="84106" y="56307"/>
                  </a:cubicBezTo>
                  <a:cubicBezTo>
                    <a:pt x="77999" y="56307"/>
                    <a:pt x="67964" y="58091"/>
                    <a:pt x="52259" y="75930"/>
                  </a:cubicBezTo>
                  <a:cubicBezTo>
                    <a:pt x="44842" y="84403"/>
                    <a:pt x="36335" y="93323"/>
                    <a:pt x="28045" y="96668"/>
                  </a:cubicBezTo>
                  <a:lnTo>
                    <a:pt x="50732" y="2567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95" name="Forme libre 694">
              <a:extLst>
                <a:ext uri="{FF2B5EF4-FFF2-40B4-BE49-F238E27FC236}">
                  <a16:creationId xmlns:a16="http://schemas.microsoft.com/office/drawing/2014/main" id="{69A2BEA5-94FD-5AF2-52CC-8154B88C0E4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126047" y="8286701"/>
              <a:ext cx="131753" cy="152299"/>
            </a:xfrm>
            <a:custGeom>
              <a:avLst/>
              <a:gdLst>
                <a:gd name="connsiteX0" fmla="*/ 73205 w 131753"/>
                <a:gd name="connsiteY0" fmla="*/ 17507 h 152299"/>
                <a:gd name="connsiteX1" fmla="*/ 96327 w 131753"/>
                <a:gd name="connsiteY1" fmla="*/ 7027 h 152299"/>
                <a:gd name="connsiteX2" fmla="*/ 104617 w 131753"/>
                <a:gd name="connsiteY2" fmla="*/ 2790 h 152299"/>
                <a:gd name="connsiteX3" fmla="*/ 101126 w 131753"/>
                <a:gd name="connsiteY3" fmla="*/ 115 h 152299"/>
                <a:gd name="connsiteX4" fmla="*/ 68842 w 131753"/>
                <a:gd name="connsiteY4" fmla="*/ 784 h 152299"/>
                <a:gd name="connsiteX5" fmla="*/ 39830 w 131753"/>
                <a:gd name="connsiteY5" fmla="*/ 115 h 152299"/>
                <a:gd name="connsiteX6" fmla="*/ 35686 w 131753"/>
                <a:gd name="connsiteY6" fmla="*/ 4574 h 152299"/>
                <a:gd name="connsiteX7" fmla="*/ 41794 w 131753"/>
                <a:gd name="connsiteY7" fmla="*/ 7027 h 152299"/>
                <a:gd name="connsiteX8" fmla="*/ 50083 w 131753"/>
                <a:gd name="connsiteY8" fmla="*/ 7473 h 152299"/>
                <a:gd name="connsiteX9" fmla="*/ 55972 w 131753"/>
                <a:gd name="connsiteY9" fmla="*/ 11041 h 152299"/>
                <a:gd name="connsiteX10" fmla="*/ 55100 w 131753"/>
                <a:gd name="connsiteY10" fmla="*/ 15278 h 152299"/>
                <a:gd name="connsiteX11" fmla="*/ 25870 w 131753"/>
                <a:gd name="connsiteY11" fmla="*/ 135021 h 152299"/>
                <a:gd name="connsiteX12" fmla="*/ 6019 w 131753"/>
                <a:gd name="connsiteY12" fmla="*/ 145502 h 152299"/>
                <a:gd name="connsiteX13" fmla="*/ 130 w 131753"/>
                <a:gd name="connsiteY13" fmla="*/ 149961 h 152299"/>
                <a:gd name="connsiteX14" fmla="*/ 6019 w 131753"/>
                <a:gd name="connsiteY14" fmla="*/ 152414 h 152299"/>
                <a:gd name="connsiteX15" fmla="*/ 107016 w 131753"/>
                <a:gd name="connsiteY15" fmla="*/ 152414 h 152299"/>
                <a:gd name="connsiteX16" fmla="*/ 113778 w 131753"/>
                <a:gd name="connsiteY16" fmla="*/ 148623 h 152299"/>
                <a:gd name="connsiteX17" fmla="*/ 131011 w 131753"/>
                <a:gd name="connsiteY17" fmla="*/ 100458 h 152299"/>
                <a:gd name="connsiteX18" fmla="*/ 131884 w 131753"/>
                <a:gd name="connsiteY18" fmla="*/ 97337 h 152299"/>
                <a:gd name="connsiteX19" fmla="*/ 129266 w 131753"/>
                <a:gd name="connsiteY19" fmla="*/ 94884 h 152299"/>
                <a:gd name="connsiteX20" fmla="*/ 125558 w 131753"/>
                <a:gd name="connsiteY20" fmla="*/ 99566 h 152299"/>
                <a:gd name="connsiteX21" fmla="*/ 70806 w 131753"/>
                <a:gd name="connsiteY21" fmla="*/ 145502 h 152299"/>
                <a:gd name="connsiteX22" fmla="*/ 50301 w 131753"/>
                <a:gd name="connsiteY22" fmla="*/ 145502 h 152299"/>
                <a:gd name="connsiteX23" fmla="*/ 45502 w 131753"/>
                <a:gd name="connsiteY23" fmla="*/ 145279 h 152299"/>
                <a:gd name="connsiteX24" fmla="*/ 42666 w 131753"/>
                <a:gd name="connsiteY24" fmla="*/ 143049 h 152299"/>
                <a:gd name="connsiteX25" fmla="*/ 43757 w 131753"/>
                <a:gd name="connsiteY25" fmla="*/ 137920 h 152299"/>
                <a:gd name="connsiteX26" fmla="*/ 73205 w 131753"/>
                <a:gd name="connsiteY26" fmla="*/ 17507 h 15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1753" h="152299">
                  <a:moveTo>
                    <a:pt x="73205" y="17507"/>
                  </a:moveTo>
                  <a:cubicBezTo>
                    <a:pt x="75168" y="9480"/>
                    <a:pt x="75823" y="7027"/>
                    <a:pt x="96327" y="7027"/>
                  </a:cubicBezTo>
                  <a:cubicBezTo>
                    <a:pt x="102871" y="7027"/>
                    <a:pt x="104617" y="7027"/>
                    <a:pt x="104617" y="2790"/>
                  </a:cubicBezTo>
                  <a:cubicBezTo>
                    <a:pt x="104617" y="115"/>
                    <a:pt x="102217" y="115"/>
                    <a:pt x="101126" y="115"/>
                  </a:cubicBezTo>
                  <a:cubicBezTo>
                    <a:pt x="93928" y="115"/>
                    <a:pt x="76041" y="784"/>
                    <a:pt x="68842" y="784"/>
                  </a:cubicBezTo>
                  <a:cubicBezTo>
                    <a:pt x="62298" y="784"/>
                    <a:pt x="46374" y="115"/>
                    <a:pt x="39830" y="115"/>
                  </a:cubicBezTo>
                  <a:cubicBezTo>
                    <a:pt x="38303" y="115"/>
                    <a:pt x="35686" y="115"/>
                    <a:pt x="35686" y="4574"/>
                  </a:cubicBezTo>
                  <a:cubicBezTo>
                    <a:pt x="35686" y="7027"/>
                    <a:pt x="37649" y="7027"/>
                    <a:pt x="41794" y="7027"/>
                  </a:cubicBezTo>
                  <a:cubicBezTo>
                    <a:pt x="42230" y="7027"/>
                    <a:pt x="46374" y="7027"/>
                    <a:pt x="50083" y="7473"/>
                  </a:cubicBezTo>
                  <a:cubicBezTo>
                    <a:pt x="54009" y="7919"/>
                    <a:pt x="55972" y="8142"/>
                    <a:pt x="55972" y="11041"/>
                  </a:cubicBezTo>
                  <a:cubicBezTo>
                    <a:pt x="55972" y="11933"/>
                    <a:pt x="55754" y="12602"/>
                    <a:pt x="55100" y="15278"/>
                  </a:cubicBezTo>
                  <a:lnTo>
                    <a:pt x="25870" y="135021"/>
                  </a:lnTo>
                  <a:cubicBezTo>
                    <a:pt x="23688" y="143718"/>
                    <a:pt x="23252" y="145502"/>
                    <a:pt x="6019" y="145502"/>
                  </a:cubicBezTo>
                  <a:cubicBezTo>
                    <a:pt x="2311" y="145502"/>
                    <a:pt x="130" y="145502"/>
                    <a:pt x="130" y="149961"/>
                  </a:cubicBezTo>
                  <a:cubicBezTo>
                    <a:pt x="130" y="152414"/>
                    <a:pt x="2093" y="152414"/>
                    <a:pt x="6019" y="152414"/>
                  </a:cubicBezTo>
                  <a:lnTo>
                    <a:pt x="107016" y="152414"/>
                  </a:lnTo>
                  <a:cubicBezTo>
                    <a:pt x="112251" y="152414"/>
                    <a:pt x="112469" y="152414"/>
                    <a:pt x="113778" y="148623"/>
                  </a:cubicBezTo>
                  <a:lnTo>
                    <a:pt x="131011" y="100458"/>
                  </a:lnTo>
                  <a:cubicBezTo>
                    <a:pt x="131884" y="98005"/>
                    <a:pt x="131884" y="97560"/>
                    <a:pt x="131884" y="97337"/>
                  </a:cubicBezTo>
                  <a:cubicBezTo>
                    <a:pt x="131884" y="96445"/>
                    <a:pt x="131229" y="94884"/>
                    <a:pt x="129266" y="94884"/>
                  </a:cubicBezTo>
                  <a:cubicBezTo>
                    <a:pt x="127303" y="94884"/>
                    <a:pt x="127085" y="95999"/>
                    <a:pt x="125558" y="99566"/>
                  </a:cubicBezTo>
                  <a:cubicBezTo>
                    <a:pt x="118141" y="120081"/>
                    <a:pt x="108543" y="145502"/>
                    <a:pt x="70806" y="145502"/>
                  </a:cubicBezTo>
                  <a:lnTo>
                    <a:pt x="50301" y="145502"/>
                  </a:lnTo>
                  <a:cubicBezTo>
                    <a:pt x="47247" y="145502"/>
                    <a:pt x="46811" y="145502"/>
                    <a:pt x="45502" y="145279"/>
                  </a:cubicBezTo>
                  <a:cubicBezTo>
                    <a:pt x="43320" y="145056"/>
                    <a:pt x="42666" y="144833"/>
                    <a:pt x="42666" y="143049"/>
                  </a:cubicBezTo>
                  <a:cubicBezTo>
                    <a:pt x="42666" y="142380"/>
                    <a:pt x="42666" y="141934"/>
                    <a:pt x="43757" y="137920"/>
                  </a:cubicBezTo>
                  <a:lnTo>
                    <a:pt x="73205" y="17507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96" name="Forme libre 695">
              <a:extLst>
                <a:ext uri="{FF2B5EF4-FFF2-40B4-BE49-F238E27FC236}">
                  <a16:creationId xmlns:a16="http://schemas.microsoft.com/office/drawing/2014/main" id="{FDC1FA84-848A-8B3B-405E-88CE44FF47E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422911" y="8340440"/>
              <a:ext cx="107540" cy="141819"/>
            </a:xfrm>
            <a:custGeom>
              <a:avLst/>
              <a:gdLst>
                <a:gd name="connsiteX0" fmla="*/ 31600 w 107540"/>
                <a:gd name="connsiteY0" fmla="*/ 14832 h 141819"/>
                <a:gd name="connsiteX1" fmla="*/ 31600 w 107540"/>
                <a:gd name="connsiteY1" fmla="*/ 115 h 141819"/>
                <a:gd name="connsiteX2" fmla="*/ 189 w 107540"/>
                <a:gd name="connsiteY2" fmla="*/ 2567 h 141819"/>
                <a:gd name="connsiteX3" fmla="*/ 189 w 107540"/>
                <a:gd name="connsiteY3" fmla="*/ 9480 h 141819"/>
                <a:gd name="connsiteX4" fmla="*/ 17204 w 107540"/>
                <a:gd name="connsiteY4" fmla="*/ 20629 h 141819"/>
                <a:gd name="connsiteX5" fmla="*/ 17204 w 107540"/>
                <a:gd name="connsiteY5" fmla="*/ 124987 h 141819"/>
                <a:gd name="connsiteX6" fmla="*/ 189 w 107540"/>
                <a:gd name="connsiteY6" fmla="*/ 135021 h 141819"/>
                <a:gd name="connsiteX7" fmla="*/ 189 w 107540"/>
                <a:gd name="connsiteY7" fmla="*/ 141934 h 141819"/>
                <a:gd name="connsiteX8" fmla="*/ 24620 w 107540"/>
                <a:gd name="connsiteY8" fmla="*/ 141265 h 141819"/>
                <a:gd name="connsiteX9" fmla="*/ 49269 w 107540"/>
                <a:gd name="connsiteY9" fmla="*/ 141934 h 141819"/>
                <a:gd name="connsiteX10" fmla="*/ 49269 w 107540"/>
                <a:gd name="connsiteY10" fmla="*/ 135021 h 141819"/>
                <a:gd name="connsiteX11" fmla="*/ 32255 w 107540"/>
                <a:gd name="connsiteY11" fmla="*/ 124987 h 141819"/>
                <a:gd name="connsiteX12" fmla="*/ 32255 w 107540"/>
                <a:gd name="connsiteY12" fmla="*/ 87525 h 141819"/>
                <a:gd name="connsiteX13" fmla="*/ 32255 w 107540"/>
                <a:gd name="connsiteY13" fmla="*/ 85518 h 141819"/>
                <a:gd name="connsiteX14" fmla="*/ 59086 w 107540"/>
                <a:gd name="connsiteY14" fmla="*/ 101127 h 141819"/>
                <a:gd name="connsiteX15" fmla="*/ 107730 w 107540"/>
                <a:gd name="connsiteY15" fmla="*/ 50509 h 141819"/>
                <a:gd name="connsiteX16" fmla="*/ 62139 w 107540"/>
                <a:gd name="connsiteY16" fmla="*/ 115 h 141819"/>
                <a:gd name="connsiteX17" fmla="*/ 31600 w 107540"/>
                <a:gd name="connsiteY17" fmla="*/ 14832 h 141819"/>
                <a:gd name="connsiteX18" fmla="*/ 32255 w 107540"/>
                <a:gd name="connsiteY18" fmla="*/ 73254 h 141819"/>
                <a:gd name="connsiteX19" fmla="*/ 32255 w 107540"/>
                <a:gd name="connsiteY19" fmla="*/ 23528 h 141819"/>
                <a:gd name="connsiteX20" fmla="*/ 60394 w 107540"/>
                <a:gd name="connsiteY20" fmla="*/ 5689 h 141819"/>
                <a:gd name="connsiteX21" fmla="*/ 89625 w 107540"/>
                <a:gd name="connsiteY21" fmla="*/ 50509 h 141819"/>
                <a:gd name="connsiteX22" fmla="*/ 58213 w 107540"/>
                <a:gd name="connsiteY22" fmla="*/ 96222 h 141819"/>
                <a:gd name="connsiteX23" fmla="*/ 35309 w 107540"/>
                <a:gd name="connsiteY23" fmla="*/ 82619 h 141819"/>
                <a:gd name="connsiteX24" fmla="*/ 32255 w 107540"/>
                <a:gd name="connsiteY24" fmla="*/ 73254 h 14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540" h="141819">
                  <a:moveTo>
                    <a:pt x="31600" y="14832"/>
                  </a:moveTo>
                  <a:lnTo>
                    <a:pt x="31600" y="115"/>
                  </a:lnTo>
                  <a:lnTo>
                    <a:pt x="189" y="2567"/>
                  </a:lnTo>
                  <a:lnTo>
                    <a:pt x="189" y="9480"/>
                  </a:lnTo>
                  <a:cubicBezTo>
                    <a:pt x="15677" y="9480"/>
                    <a:pt x="17204" y="10818"/>
                    <a:pt x="17204" y="20629"/>
                  </a:cubicBezTo>
                  <a:lnTo>
                    <a:pt x="17204" y="124987"/>
                  </a:lnTo>
                  <a:cubicBezTo>
                    <a:pt x="17204" y="135021"/>
                    <a:pt x="14804" y="135021"/>
                    <a:pt x="189" y="135021"/>
                  </a:cubicBezTo>
                  <a:lnTo>
                    <a:pt x="189" y="141934"/>
                  </a:lnTo>
                  <a:cubicBezTo>
                    <a:pt x="7606" y="141711"/>
                    <a:pt x="18949" y="141265"/>
                    <a:pt x="24620" y="141265"/>
                  </a:cubicBezTo>
                  <a:cubicBezTo>
                    <a:pt x="30510" y="141265"/>
                    <a:pt x="41635" y="141711"/>
                    <a:pt x="49269" y="141934"/>
                  </a:cubicBezTo>
                  <a:lnTo>
                    <a:pt x="49269" y="135021"/>
                  </a:lnTo>
                  <a:cubicBezTo>
                    <a:pt x="34654" y="135021"/>
                    <a:pt x="32255" y="135021"/>
                    <a:pt x="32255" y="124987"/>
                  </a:cubicBezTo>
                  <a:lnTo>
                    <a:pt x="32255" y="87525"/>
                  </a:lnTo>
                  <a:lnTo>
                    <a:pt x="32255" y="85518"/>
                  </a:lnTo>
                  <a:cubicBezTo>
                    <a:pt x="33346" y="89086"/>
                    <a:pt x="42507" y="101127"/>
                    <a:pt x="59086" y="101127"/>
                  </a:cubicBezTo>
                  <a:cubicBezTo>
                    <a:pt x="85044" y="101127"/>
                    <a:pt x="107730" y="79275"/>
                    <a:pt x="107730" y="50509"/>
                  </a:cubicBezTo>
                  <a:cubicBezTo>
                    <a:pt x="107730" y="22190"/>
                    <a:pt x="86571" y="115"/>
                    <a:pt x="62139" y="115"/>
                  </a:cubicBezTo>
                  <a:cubicBezTo>
                    <a:pt x="45125" y="115"/>
                    <a:pt x="35963" y="9926"/>
                    <a:pt x="31600" y="14832"/>
                  </a:cubicBezTo>
                  <a:close/>
                  <a:moveTo>
                    <a:pt x="32255" y="73254"/>
                  </a:moveTo>
                  <a:lnTo>
                    <a:pt x="32255" y="23528"/>
                  </a:lnTo>
                  <a:cubicBezTo>
                    <a:pt x="38581" y="12156"/>
                    <a:pt x="49269" y="5689"/>
                    <a:pt x="60394" y="5689"/>
                  </a:cubicBezTo>
                  <a:cubicBezTo>
                    <a:pt x="76318" y="5689"/>
                    <a:pt x="89625" y="25312"/>
                    <a:pt x="89625" y="50509"/>
                  </a:cubicBezTo>
                  <a:cubicBezTo>
                    <a:pt x="89625" y="77491"/>
                    <a:pt x="74355" y="96222"/>
                    <a:pt x="58213" y="96222"/>
                  </a:cubicBezTo>
                  <a:cubicBezTo>
                    <a:pt x="49488" y="96222"/>
                    <a:pt x="41198" y="91762"/>
                    <a:pt x="35309" y="82619"/>
                  </a:cubicBezTo>
                  <a:cubicBezTo>
                    <a:pt x="32255" y="77937"/>
                    <a:pt x="32255" y="77714"/>
                    <a:pt x="32255" y="7325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97" name="Forme libre 696">
              <a:extLst>
                <a:ext uri="{FF2B5EF4-FFF2-40B4-BE49-F238E27FC236}">
                  <a16:creationId xmlns:a16="http://schemas.microsoft.com/office/drawing/2014/main" id="{560208CB-E98D-3990-09D6-912FD8E3585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550158" y="8339102"/>
              <a:ext cx="96634" cy="102350"/>
            </a:xfrm>
            <a:custGeom>
              <a:avLst/>
              <a:gdLst>
                <a:gd name="connsiteX0" fmla="*/ 96829 w 96634"/>
                <a:gd name="connsiteY0" fmla="*/ 52293 h 102350"/>
                <a:gd name="connsiteX1" fmla="*/ 48621 w 96634"/>
                <a:gd name="connsiteY1" fmla="*/ 115 h 102350"/>
                <a:gd name="connsiteX2" fmla="*/ 195 w 96634"/>
                <a:gd name="connsiteY2" fmla="*/ 52293 h 102350"/>
                <a:gd name="connsiteX3" fmla="*/ 48403 w 96634"/>
                <a:gd name="connsiteY3" fmla="*/ 102465 h 102350"/>
                <a:gd name="connsiteX4" fmla="*/ 96829 w 96634"/>
                <a:gd name="connsiteY4" fmla="*/ 52293 h 102350"/>
                <a:gd name="connsiteX5" fmla="*/ 48621 w 96634"/>
                <a:gd name="connsiteY5" fmla="*/ 96891 h 102350"/>
                <a:gd name="connsiteX6" fmla="*/ 23753 w 96634"/>
                <a:gd name="connsiteY6" fmla="*/ 81950 h 102350"/>
                <a:gd name="connsiteX7" fmla="*/ 18300 w 96634"/>
                <a:gd name="connsiteY7" fmla="*/ 50509 h 102350"/>
                <a:gd name="connsiteX8" fmla="*/ 23535 w 96634"/>
                <a:gd name="connsiteY8" fmla="*/ 19960 h 102350"/>
                <a:gd name="connsiteX9" fmla="*/ 48403 w 96634"/>
                <a:gd name="connsiteY9" fmla="*/ 5020 h 102350"/>
                <a:gd name="connsiteX10" fmla="*/ 73052 w 96634"/>
                <a:gd name="connsiteY10" fmla="*/ 19514 h 102350"/>
                <a:gd name="connsiteX11" fmla="*/ 78724 w 96634"/>
                <a:gd name="connsiteY11" fmla="*/ 50509 h 102350"/>
                <a:gd name="connsiteX12" fmla="*/ 73925 w 96634"/>
                <a:gd name="connsiteY12" fmla="*/ 80390 h 102350"/>
                <a:gd name="connsiteX13" fmla="*/ 48621 w 96634"/>
                <a:gd name="connsiteY13" fmla="*/ 96891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34" h="102350">
                  <a:moveTo>
                    <a:pt x="96829" y="52293"/>
                  </a:moveTo>
                  <a:cubicBezTo>
                    <a:pt x="96829" y="23751"/>
                    <a:pt x="75015" y="115"/>
                    <a:pt x="48621" y="115"/>
                  </a:cubicBezTo>
                  <a:cubicBezTo>
                    <a:pt x="21354" y="115"/>
                    <a:pt x="195" y="24420"/>
                    <a:pt x="195" y="52293"/>
                  </a:cubicBezTo>
                  <a:cubicBezTo>
                    <a:pt x="195" y="81059"/>
                    <a:pt x="22881" y="102465"/>
                    <a:pt x="48403" y="102465"/>
                  </a:cubicBezTo>
                  <a:cubicBezTo>
                    <a:pt x="74797" y="102465"/>
                    <a:pt x="96829" y="80613"/>
                    <a:pt x="96829" y="52293"/>
                  </a:cubicBezTo>
                  <a:close/>
                  <a:moveTo>
                    <a:pt x="48621" y="96891"/>
                  </a:moveTo>
                  <a:cubicBezTo>
                    <a:pt x="39241" y="96891"/>
                    <a:pt x="29643" y="92208"/>
                    <a:pt x="23753" y="81950"/>
                  </a:cubicBezTo>
                  <a:cubicBezTo>
                    <a:pt x="18300" y="72139"/>
                    <a:pt x="18300" y="58537"/>
                    <a:pt x="18300" y="50509"/>
                  </a:cubicBezTo>
                  <a:cubicBezTo>
                    <a:pt x="18300" y="41813"/>
                    <a:pt x="18300" y="29772"/>
                    <a:pt x="23535" y="19960"/>
                  </a:cubicBezTo>
                  <a:cubicBezTo>
                    <a:pt x="29425" y="9703"/>
                    <a:pt x="39677" y="5020"/>
                    <a:pt x="48403" y="5020"/>
                  </a:cubicBezTo>
                  <a:cubicBezTo>
                    <a:pt x="58001" y="5020"/>
                    <a:pt x="67381" y="9926"/>
                    <a:pt x="73052" y="19514"/>
                  </a:cubicBezTo>
                  <a:cubicBezTo>
                    <a:pt x="78724" y="29103"/>
                    <a:pt x="78724" y="42036"/>
                    <a:pt x="78724" y="50509"/>
                  </a:cubicBezTo>
                  <a:cubicBezTo>
                    <a:pt x="78724" y="58537"/>
                    <a:pt x="78724" y="70578"/>
                    <a:pt x="73925" y="80390"/>
                  </a:cubicBezTo>
                  <a:cubicBezTo>
                    <a:pt x="69126" y="90424"/>
                    <a:pt x="59528" y="96891"/>
                    <a:pt x="48621" y="96891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98" name="Forme libre 697">
              <a:extLst>
                <a:ext uri="{FF2B5EF4-FFF2-40B4-BE49-F238E27FC236}">
                  <a16:creationId xmlns:a16="http://schemas.microsoft.com/office/drawing/2014/main" id="{B8AD9035-AC10-9ECB-86E9-7F1E5EE81D6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660098" y="8340440"/>
              <a:ext cx="109722" cy="101012"/>
            </a:xfrm>
            <a:custGeom>
              <a:avLst/>
              <a:gdLst>
                <a:gd name="connsiteX0" fmla="*/ 78510 w 109722"/>
                <a:gd name="connsiteY0" fmla="*/ 81059 h 101012"/>
                <a:gd name="connsiteX1" fmla="*/ 78510 w 109722"/>
                <a:gd name="connsiteY1" fmla="*/ 101127 h 101012"/>
                <a:gd name="connsiteX2" fmla="*/ 109922 w 109722"/>
                <a:gd name="connsiteY2" fmla="*/ 98674 h 101012"/>
                <a:gd name="connsiteX3" fmla="*/ 109922 w 109722"/>
                <a:gd name="connsiteY3" fmla="*/ 91762 h 101012"/>
                <a:gd name="connsiteX4" fmla="*/ 92907 w 109722"/>
                <a:gd name="connsiteY4" fmla="*/ 79275 h 101012"/>
                <a:gd name="connsiteX5" fmla="*/ 92907 w 109722"/>
                <a:gd name="connsiteY5" fmla="*/ 115 h 101012"/>
                <a:gd name="connsiteX6" fmla="*/ 60841 w 109722"/>
                <a:gd name="connsiteY6" fmla="*/ 2567 h 101012"/>
                <a:gd name="connsiteX7" fmla="*/ 60841 w 109722"/>
                <a:gd name="connsiteY7" fmla="*/ 9480 h 101012"/>
                <a:gd name="connsiteX8" fmla="*/ 77856 w 109722"/>
                <a:gd name="connsiteY8" fmla="*/ 21967 h 101012"/>
                <a:gd name="connsiteX9" fmla="*/ 77856 w 109722"/>
                <a:gd name="connsiteY9" fmla="*/ 61659 h 101012"/>
                <a:gd name="connsiteX10" fmla="*/ 51462 w 109722"/>
                <a:gd name="connsiteY10" fmla="*/ 96222 h 101012"/>
                <a:gd name="connsiteX11" fmla="*/ 32266 w 109722"/>
                <a:gd name="connsiteY11" fmla="*/ 74146 h 101012"/>
                <a:gd name="connsiteX12" fmla="*/ 32266 w 109722"/>
                <a:gd name="connsiteY12" fmla="*/ 115 h 101012"/>
                <a:gd name="connsiteX13" fmla="*/ 200 w 109722"/>
                <a:gd name="connsiteY13" fmla="*/ 2567 h 101012"/>
                <a:gd name="connsiteX14" fmla="*/ 200 w 109722"/>
                <a:gd name="connsiteY14" fmla="*/ 9480 h 101012"/>
                <a:gd name="connsiteX15" fmla="*/ 17214 w 109722"/>
                <a:gd name="connsiteY15" fmla="*/ 29995 h 101012"/>
                <a:gd name="connsiteX16" fmla="*/ 17214 w 109722"/>
                <a:gd name="connsiteY16" fmla="*/ 63443 h 101012"/>
                <a:gd name="connsiteX17" fmla="*/ 50371 w 109722"/>
                <a:gd name="connsiteY17" fmla="*/ 101127 h 101012"/>
                <a:gd name="connsiteX18" fmla="*/ 78510 w 109722"/>
                <a:gd name="connsiteY18" fmla="*/ 81059 h 10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722" h="101012">
                  <a:moveTo>
                    <a:pt x="78510" y="81059"/>
                  </a:moveTo>
                  <a:lnTo>
                    <a:pt x="78510" y="101127"/>
                  </a:lnTo>
                  <a:lnTo>
                    <a:pt x="109922" y="98674"/>
                  </a:lnTo>
                  <a:lnTo>
                    <a:pt x="109922" y="91762"/>
                  </a:lnTo>
                  <a:cubicBezTo>
                    <a:pt x="94652" y="91762"/>
                    <a:pt x="92907" y="90201"/>
                    <a:pt x="92907" y="79275"/>
                  </a:cubicBezTo>
                  <a:lnTo>
                    <a:pt x="92907" y="115"/>
                  </a:lnTo>
                  <a:lnTo>
                    <a:pt x="60841" y="2567"/>
                  </a:lnTo>
                  <a:lnTo>
                    <a:pt x="60841" y="9480"/>
                  </a:lnTo>
                  <a:cubicBezTo>
                    <a:pt x="76111" y="9480"/>
                    <a:pt x="77856" y="11041"/>
                    <a:pt x="77856" y="21967"/>
                  </a:cubicBezTo>
                  <a:lnTo>
                    <a:pt x="77856" y="61659"/>
                  </a:lnTo>
                  <a:cubicBezTo>
                    <a:pt x="77856" y="81059"/>
                    <a:pt x="67386" y="96222"/>
                    <a:pt x="51462" y="96222"/>
                  </a:cubicBezTo>
                  <a:cubicBezTo>
                    <a:pt x="33138" y="96222"/>
                    <a:pt x="32266" y="85741"/>
                    <a:pt x="32266" y="74146"/>
                  </a:cubicBezTo>
                  <a:lnTo>
                    <a:pt x="32266" y="115"/>
                  </a:lnTo>
                  <a:lnTo>
                    <a:pt x="200" y="2567"/>
                  </a:lnTo>
                  <a:lnTo>
                    <a:pt x="200" y="9480"/>
                  </a:lnTo>
                  <a:cubicBezTo>
                    <a:pt x="17214" y="9480"/>
                    <a:pt x="17214" y="10149"/>
                    <a:pt x="17214" y="29995"/>
                  </a:cubicBezTo>
                  <a:lnTo>
                    <a:pt x="17214" y="63443"/>
                  </a:lnTo>
                  <a:cubicBezTo>
                    <a:pt x="17214" y="80836"/>
                    <a:pt x="17214" y="101127"/>
                    <a:pt x="50371" y="101127"/>
                  </a:cubicBezTo>
                  <a:cubicBezTo>
                    <a:pt x="62587" y="101127"/>
                    <a:pt x="72185" y="94884"/>
                    <a:pt x="78510" y="8105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99" name="Forme libre 698">
              <a:extLst>
                <a:ext uri="{FF2B5EF4-FFF2-40B4-BE49-F238E27FC236}">
                  <a16:creationId xmlns:a16="http://schemas.microsoft.com/office/drawing/2014/main" id="{8582A9BE-6F5D-03DE-E746-037679C54ED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780413" y="8340440"/>
              <a:ext cx="73293" cy="98559"/>
            </a:xfrm>
            <a:custGeom>
              <a:avLst/>
              <a:gdLst>
                <a:gd name="connsiteX0" fmla="*/ 30526 w 73293"/>
                <a:gd name="connsiteY0" fmla="*/ 24643 h 98559"/>
                <a:gd name="connsiteX1" fmla="*/ 30526 w 73293"/>
                <a:gd name="connsiteY1" fmla="*/ 115 h 98559"/>
                <a:gd name="connsiteX2" fmla="*/ 205 w 73293"/>
                <a:gd name="connsiteY2" fmla="*/ 2567 h 98559"/>
                <a:gd name="connsiteX3" fmla="*/ 205 w 73293"/>
                <a:gd name="connsiteY3" fmla="*/ 9480 h 98559"/>
                <a:gd name="connsiteX4" fmla="*/ 17220 w 73293"/>
                <a:gd name="connsiteY4" fmla="*/ 21967 h 98559"/>
                <a:gd name="connsiteX5" fmla="*/ 17220 w 73293"/>
                <a:gd name="connsiteY5" fmla="*/ 81728 h 98559"/>
                <a:gd name="connsiteX6" fmla="*/ 205 w 73293"/>
                <a:gd name="connsiteY6" fmla="*/ 91762 h 98559"/>
                <a:gd name="connsiteX7" fmla="*/ 205 w 73293"/>
                <a:gd name="connsiteY7" fmla="*/ 98674 h 98559"/>
                <a:gd name="connsiteX8" fmla="*/ 25073 w 73293"/>
                <a:gd name="connsiteY8" fmla="*/ 98006 h 98559"/>
                <a:gd name="connsiteX9" fmla="*/ 52776 w 73293"/>
                <a:gd name="connsiteY9" fmla="*/ 98674 h 98559"/>
                <a:gd name="connsiteX10" fmla="*/ 52776 w 73293"/>
                <a:gd name="connsiteY10" fmla="*/ 91762 h 98559"/>
                <a:gd name="connsiteX11" fmla="*/ 48195 w 73293"/>
                <a:gd name="connsiteY11" fmla="*/ 91762 h 98559"/>
                <a:gd name="connsiteX12" fmla="*/ 31617 w 73293"/>
                <a:gd name="connsiteY12" fmla="*/ 81282 h 98559"/>
                <a:gd name="connsiteX13" fmla="*/ 31617 w 73293"/>
                <a:gd name="connsiteY13" fmla="*/ 46942 h 98559"/>
                <a:gd name="connsiteX14" fmla="*/ 57357 w 73293"/>
                <a:gd name="connsiteY14" fmla="*/ 5020 h 98559"/>
                <a:gd name="connsiteX15" fmla="*/ 59756 w 73293"/>
                <a:gd name="connsiteY15" fmla="*/ 5243 h 98559"/>
                <a:gd name="connsiteX16" fmla="*/ 54739 w 73293"/>
                <a:gd name="connsiteY16" fmla="*/ 13940 h 98559"/>
                <a:gd name="connsiteX17" fmla="*/ 64119 w 73293"/>
                <a:gd name="connsiteY17" fmla="*/ 23528 h 98559"/>
                <a:gd name="connsiteX18" fmla="*/ 73499 w 73293"/>
                <a:gd name="connsiteY18" fmla="*/ 13717 h 98559"/>
                <a:gd name="connsiteX19" fmla="*/ 57357 w 73293"/>
                <a:gd name="connsiteY19" fmla="*/ 115 h 98559"/>
                <a:gd name="connsiteX20" fmla="*/ 30526 w 73293"/>
                <a:gd name="connsiteY20" fmla="*/ 24643 h 9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293" h="98559">
                  <a:moveTo>
                    <a:pt x="30526" y="24643"/>
                  </a:moveTo>
                  <a:lnTo>
                    <a:pt x="30526" y="115"/>
                  </a:lnTo>
                  <a:lnTo>
                    <a:pt x="205" y="2567"/>
                  </a:lnTo>
                  <a:lnTo>
                    <a:pt x="205" y="9480"/>
                  </a:lnTo>
                  <a:cubicBezTo>
                    <a:pt x="15475" y="9480"/>
                    <a:pt x="17220" y="11041"/>
                    <a:pt x="17220" y="21967"/>
                  </a:cubicBezTo>
                  <a:lnTo>
                    <a:pt x="17220" y="81728"/>
                  </a:lnTo>
                  <a:cubicBezTo>
                    <a:pt x="17220" y="91762"/>
                    <a:pt x="14820" y="91762"/>
                    <a:pt x="205" y="91762"/>
                  </a:cubicBezTo>
                  <a:lnTo>
                    <a:pt x="205" y="98674"/>
                  </a:lnTo>
                  <a:cubicBezTo>
                    <a:pt x="8713" y="98451"/>
                    <a:pt x="18965" y="98006"/>
                    <a:pt x="25073" y="98006"/>
                  </a:cubicBezTo>
                  <a:cubicBezTo>
                    <a:pt x="33798" y="98006"/>
                    <a:pt x="44051" y="98006"/>
                    <a:pt x="52776" y="98674"/>
                  </a:cubicBezTo>
                  <a:lnTo>
                    <a:pt x="52776" y="91762"/>
                  </a:lnTo>
                  <a:lnTo>
                    <a:pt x="48195" y="91762"/>
                  </a:lnTo>
                  <a:cubicBezTo>
                    <a:pt x="32053" y="91762"/>
                    <a:pt x="31617" y="89309"/>
                    <a:pt x="31617" y="81282"/>
                  </a:cubicBezTo>
                  <a:lnTo>
                    <a:pt x="31617" y="46942"/>
                  </a:lnTo>
                  <a:cubicBezTo>
                    <a:pt x="31617" y="24866"/>
                    <a:pt x="40778" y="5020"/>
                    <a:pt x="57357" y="5020"/>
                  </a:cubicBezTo>
                  <a:cubicBezTo>
                    <a:pt x="58884" y="5020"/>
                    <a:pt x="59320" y="5020"/>
                    <a:pt x="59756" y="5243"/>
                  </a:cubicBezTo>
                  <a:cubicBezTo>
                    <a:pt x="59102" y="5466"/>
                    <a:pt x="54739" y="8142"/>
                    <a:pt x="54739" y="13940"/>
                  </a:cubicBezTo>
                  <a:cubicBezTo>
                    <a:pt x="54739" y="20183"/>
                    <a:pt x="59320" y="23528"/>
                    <a:pt x="64119" y="23528"/>
                  </a:cubicBezTo>
                  <a:cubicBezTo>
                    <a:pt x="68045" y="23528"/>
                    <a:pt x="73499" y="20852"/>
                    <a:pt x="73499" y="13717"/>
                  </a:cubicBezTo>
                  <a:cubicBezTo>
                    <a:pt x="73499" y="6581"/>
                    <a:pt x="66737" y="115"/>
                    <a:pt x="57357" y="115"/>
                  </a:cubicBezTo>
                  <a:cubicBezTo>
                    <a:pt x="41433" y="115"/>
                    <a:pt x="33580" y="15055"/>
                    <a:pt x="30526" y="2464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00" name="Forme libre 699">
              <a:extLst>
                <a:ext uri="{FF2B5EF4-FFF2-40B4-BE49-F238E27FC236}">
                  <a16:creationId xmlns:a16="http://schemas.microsoft.com/office/drawing/2014/main" id="{A080AB09-C63D-0D64-1C8F-97EEFD6D51F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939434" y="8340440"/>
              <a:ext cx="109722" cy="101012"/>
            </a:xfrm>
            <a:custGeom>
              <a:avLst/>
              <a:gdLst>
                <a:gd name="connsiteX0" fmla="*/ 78523 w 109722"/>
                <a:gd name="connsiteY0" fmla="*/ 81059 h 101012"/>
                <a:gd name="connsiteX1" fmla="*/ 78523 w 109722"/>
                <a:gd name="connsiteY1" fmla="*/ 101127 h 101012"/>
                <a:gd name="connsiteX2" fmla="*/ 109935 w 109722"/>
                <a:gd name="connsiteY2" fmla="*/ 98674 h 101012"/>
                <a:gd name="connsiteX3" fmla="*/ 109935 w 109722"/>
                <a:gd name="connsiteY3" fmla="*/ 91762 h 101012"/>
                <a:gd name="connsiteX4" fmla="*/ 92920 w 109722"/>
                <a:gd name="connsiteY4" fmla="*/ 79275 h 101012"/>
                <a:gd name="connsiteX5" fmla="*/ 92920 w 109722"/>
                <a:gd name="connsiteY5" fmla="*/ 115 h 101012"/>
                <a:gd name="connsiteX6" fmla="*/ 60854 w 109722"/>
                <a:gd name="connsiteY6" fmla="*/ 2567 h 101012"/>
                <a:gd name="connsiteX7" fmla="*/ 60854 w 109722"/>
                <a:gd name="connsiteY7" fmla="*/ 9480 h 101012"/>
                <a:gd name="connsiteX8" fmla="*/ 77869 w 109722"/>
                <a:gd name="connsiteY8" fmla="*/ 21967 h 101012"/>
                <a:gd name="connsiteX9" fmla="*/ 77869 w 109722"/>
                <a:gd name="connsiteY9" fmla="*/ 61659 h 101012"/>
                <a:gd name="connsiteX10" fmla="*/ 51474 w 109722"/>
                <a:gd name="connsiteY10" fmla="*/ 96222 h 101012"/>
                <a:gd name="connsiteX11" fmla="*/ 32278 w 109722"/>
                <a:gd name="connsiteY11" fmla="*/ 74146 h 101012"/>
                <a:gd name="connsiteX12" fmla="*/ 32278 w 109722"/>
                <a:gd name="connsiteY12" fmla="*/ 115 h 101012"/>
                <a:gd name="connsiteX13" fmla="*/ 213 w 109722"/>
                <a:gd name="connsiteY13" fmla="*/ 2567 h 101012"/>
                <a:gd name="connsiteX14" fmla="*/ 213 w 109722"/>
                <a:gd name="connsiteY14" fmla="*/ 9480 h 101012"/>
                <a:gd name="connsiteX15" fmla="*/ 17227 w 109722"/>
                <a:gd name="connsiteY15" fmla="*/ 29995 h 101012"/>
                <a:gd name="connsiteX16" fmla="*/ 17227 w 109722"/>
                <a:gd name="connsiteY16" fmla="*/ 63443 h 101012"/>
                <a:gd name="connsiteX17" fmla="*/ 50384 w 109722"/>
                <a:gd name="connsiteY17" fmla="*/ 101127 h 101012"/>
                <a:gd name="connsiteX18" fmla="*/ 78523 w 109722"/>
                <a:gd name="connsiteY18" fmla="*/ 81059 h 10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722" h="101012">
                  <a:moveTo>
                    <a:pt x="78523" y="81059"/>
                  </a:moveTo>
                  <a:lnTo>
                    <a:pt x="78523" y="101127"/>
                  </a:lnTo>
                  <a:lnTo>
                    <a:pt x="109935" y="98674"/>
                  </a:lnTo>
                  <a:lnTo>
                    <a:pt x="109935" y="91762"/>
                  </a:lnTo>
                  <a:cubicBezTo>
                    <a:pt x="94665" y="91762"/>
                    <a:pt x="92920" y="90201"/>
                    <a:pt x="92920" y="79275"/>
                  </a:cubicBezTo>
                  <a:lnTo>
                    <a:pt x="92920" y="115"/>
                  </a:lnTo>
                  <a:lnTo>
                    <a:pt x="60854" y="2567"/>
                  </a:lnTo>
                  <a:lnTo>
                    <a:pt x="60854" y="9480"/>
                  </a:lnTo>
                  <a:cubicBezTo>
                    <a:pt x="76124" y="9480"/>
                    <a:pt x="77869" y="11041"/>
                    <a:pt x="77869" y="21967"/>
                  </a:cubicBezTo>
                  <a:lnTo>
                    <a:pt x="77869" y="61659"/>
                  </a:lnTo>
                  <a:cubicBezTo>
                    <a:pt x="77869" y="81059"/>
                    <a:pt x="67398" y="96222"/>
                    <a:pt x="51474" y="96222"/>
                  </a:cubicBezTo>
                  <a:cubicBezTo>
                    <a:pt x="33151" y="96222"/>
                    <a:pt x="32278" y="85741"/>
                    <a:pt x="32278" y="74146"/>
                  </a:cubicBezTo>
                  <a:lnTo>
                    <a:pt x="32278" y="115"/>
                  </a:lnTo>
                  <a:lnTo>
                    <a:pt x="213" y="2567"/>
                  </a:lnTo>
                  <a:lnTo>
                    <a:pt x="213" y="9480"/>
                  </a:lnTo>
                  <a:cubicBezTo>
                    <a:pt x="17227" y="9480"/>
                    <a:pt x="17227" y="10149"/>
                    <a:pt x="17227" y="29995"/>
                  </a:cubicBezTo>
                  <a:lnTo>
                    <a:pt x="17227" y="63443"/>
                  </a:lnTo>
                  <a:cubicBezTo>
                    <a:pt x="17227" y="80836"/>
                    <a:pt x="17227" y="101127"/>
                    <a:pt x="50384" y="101127"/>
                  </a:cubicBezTo>
                  <a:cubicBezTo>
                    <a:pt x="62599" y="101127"/>
                    <a:pt x="72197" y="94884"/>
                    <a:pt x="78523" y="8105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01" name="Forme libre 700">
              <a:extLst>
                <a:ext uri="{FF2B5EF4-FFF2-40B4-BE49-F238E27FC236}">
                  <a16:creationId xmlns:a16="http://schemas.microsoft.com/office/drawing/2014/main" id="{13F57BEB-D04C-477F-0F66-55E32CE1680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060621" y="8340440"/>
              <a:ext cx="109722" cy="98559"/>
            </a:xfrm>
            <a:custGeom>
              <a:avLst/>
              <a:gdLst>
                <a:gd name="connsiteX0" fmla="*/ 17233 w 109722"/>
                <a:gd name="connsiteY0" fmla="*/ 21967 h 98559"/>
                <a:gd name="connsiteX1" fmla="*/ 17233 w 109722"/>
                <a:gd name="connsiteY1" fmla="*/ 81728 h 98559"/>
                <a:gd name="connsiteX2" fmla="*/ 218 w 109722"/>
                <a:gd name="connsiteY2" fmla="*/ 91762 h 98559"/>
                <a:gd name="connsiteX3" fmla="*/ 218 w 109722"/>
                <a:gd name="connsiteY3" fmla="*/ 98674 h 98559"/>
                <a:gd name="connsiteX4" fmla="*/ 24867 w 109722"/>
                <a:gd name="connsiteY4" fmla="*/ 98006 h 98559"/>
                <a:gd name="connsiteX5" fmla="*/ 49299 w 109722"/>
                <a:gd name="connsiteY5" fmla="*/ 98674 h 98559"/>
                <a:gd name="connsiteX6" fmla="*/ 49299 w 109722"/>
                <a:gd name="connsiteY6" fmla="*/ 91762 h 98559"/>
                <a:gd name="connsiteX7" fmla="*/ 32284 w 109722"/>
                <a:gd name="connsiteY7" fmla="*/ 81728 h 98559"/>
                <a:gd name="connsiteX8" fmla="*/ 32284 w 109722"/>
                <a:gd name="connsiteY8" fmla="*/ 40698 h 98559"/>
                <a:gd name="connsiteX9" fmla="*/ 61732 w 109722"/>
                <a:gd name="connsiteY9" fmla="*/ 5020 h 98559"/>
                <a:gd name="connsiteX10" fmla="*/ 77874 w 109722"/>
                <a:gd name="connsiteY10" fmla="*/ 29772 h 98559"/>
                <a:gd name="connsiteX11" fmla="*/ 77874 w 109722"/>
                <a:gd name="connsiteY11" fmla="*/ 81728 h 98559"/>
                <a:gd name="connsiteX12" fmla="*/ 60860 w 109722"/>
                <a:gd name="connsiteY12" fmla="*/ 91762 h 98559"/>
                <a:gd name="connsiteX13" fmla="*/ 60860 w 109722"/>
                <a:gd name="connsiteY13" fmla="*/ 98674 h 98559"/>
                <a:gd name="connsiteX14" fmla="*/ 85509 w 109722"/>
                <a:gd name="connsiteY14" fmla="*/ 98006 h 98559"/>
                <a:gd name="connsiteX15" fmla="*/ 109940 w 109722"/>
                <a:gd name="connsiteY15" fmla="*/ 98674 h 98559"/>
                <a:gd name="connsiteX16" fmla="*/ 109940 w 109722"/>
                <a:gd name="connsiteY16" fmla="*/ 91762 h 98559"/>
                <a:gd name="connsiteX17" fmla="*/ 92926 w 109722"/>
                <a:gd name="connsiteY17" fmla="*/ 85072 h 98559"/>
                <a:gd name="connsiteX18" fmla="*/ 92926 w 109722"/>
                <a:gd name="connsiteY18" fmla="*/ 42482 h 98559"/>
                <a:gd name="connsiteX19" fmla="*/ 86163 w 109722"/>
                <a:gd name="connsiteY19" fmla="*/ 8365 h 98559"/>
                <a:gd name="connsiteX20" fmla="*/ 63259 w 109722"/>
                <a:gd name="connsiteY20" fmla="*/ 115 h 98559"/>
                <a:gd name="connsiteX21" fmla="*/ 30975 w 109722"/>
                <a:gd name="connsiteY21" fmla="*/ 23528 h 98559"/>
                <a:gd name="connsiteX22" fmla="*/ 30975 w 109722"/>
                <a:gd name="connsiteY22" fmla="*/ 115 h 98559"/>
                <a:gd name="connsiteX23" fmla="*/ 218 w 109722"/>
                <a:gd name="connsiteY23" fmla="*/ 2567 h 98559"/>
                <a:gd name="connsiteX24" fmla="*/ 218 w 109722"/>
                <a:gd name="connsiteY24" fmla="*/ 9480 h 98559"/>
                <a:gd name="connsiteX25" fmla="*/ 17233 w 109722"/>
                <a:gd name="connsiteY25" fmla="*/ 21967 h 9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722" h="98559">
                  <a:moveTo>
                    <a:pt x="17233" y="21967"/>
                  </a:moveTo>
                  <a:lnTo>
                    <a:pt x="17233" y="81728"/>
                  </a:lnTo>
                  <a:cubicBezTo>
                    <a:pt x="17233" y="91762"/>
                    <a:pt x="14833" y="91762"/>
                    <a:pt x="218" y="91762"/>
                  </a:cubicBezTo>
                  <a:lnTo>
                    <a:pt x="218" y="98674"/>
                  </a:lnTo>
                  <a:cubicBezTo>
                    <a:pt x="7853" y="98451"/>
                    <a:pt x="18978" y="98006"/>
                    <a:pt x="24867" y="98006"/>
                  </a:cubicBezTo>
                  <a:cubicBezTo>
                    <a:pt x="30539" y="98006"/>
                    <a:pt x="41882" y="98451"/>
                    <a:pt x="49299" y="98674"/>
                  </a:cubicBezTo>
                  <a:lnTo>
                    <a:pt x="49299" y="91762"/>
                  </a:lnTo>
                  <a:cubicBezTo>
                    <a:pt x="34683" y="91762"/>
                    <a:pt x="32284" y="91762"/>
                    <a:pt x="32284" y="81728"/>
                  </a:cubicBezTo>
                  <a:lnTo>
                    <a:pt x="32284" y="40698"/>
                  </a:lnTo>
                  <a:cubicBezTo>
                    <a:pt x="32284" y="17507"/>
                    <a:pt x="47772" y="5020"/>
                    <a:pt x="61732" y="5020"/>
                  </a:cubicBezTo>
                  <a:cubicBezTo>
                    <a:pt x="75475" y="5020"/>
                    <a:pt x="77874" y="17062"/>
                    <a:pt x="77874" y="29772"/>
                  </a:cubicBezTo>
                  <a:lnTo>
                    <a:pt x="77874" y="81728"/>
                  </a:lnTo>
                  <a:cubicBezTo>
                    <a:pt x="77874" y="91762"/>
                    <a:pt x="75475" y="91762"/>
                    <a:pt x="60860" y="91762"/>
                  </a:cubicBezTo>
                  <a:lnTo>
                    <a:pt x="60860" y="98674"/>
                  </a:lnTo>
                  <a:cubicBezTo>
                    <a:pt x="68494" y="98451"/>
                    <a:pt x="79619" y="98006"/>
                    <a:pt x="85509" y="98006"/>
                  </a:cubicBezTo>
                  <a:cubicBezTo>
                    <a:pt x="91181" y="98006"/>
                    <a:pt x="102524" y="98451"/>
                    <a:pt x="109940" y="98674"/>
                  </a:cubicBezTo>
                  <a:lnTo>
                    <a:pt x="109940" y="91762"/>
                  </a:lnTo>
                  <a:cubicBezTo>
                    <a:pt x="98597" y="91762"/>
                    <a:pt x="93144" y="91762"/>
                    <a:pt x="92926" y="85072"/>
                  </a:cubicBezTo>
                  <a:lnTo>
                    <a:pt x="92926" y="42482"/>
                  </a:lnTo>
                  <a:cubicBezTo>
                    <a:pt x="92926" y="23305"/>
                    <a:pt x="92926" y="16393"/>
                    <a:pt x="86163" y="8365"/>
                  </a:cubicBezTo>
                  <a:cubicBezTo>
                    <a:pt x="83110" y="4574"/>
                    <a:pt x="75911" y="115"/>
                    <a:pt x="63259" y="115"/>
                  </a:cubicBezTo>
                  <a:cubicBezTo>
                    <a:pt x="47335" y="115"/>
                    <a:pt x="37083" y="9703"/>
                    <a:pt x="30975" y="23528"/>
                  </a:cubicBezTo>
                  <a:lnTo>
                    <a:pt x="30975" y="115"/>
                  </a:lnTo>
                  <a:lnTo>
                    <a:pt x="218" y="2567"/>
                  </a:lnTo>
                  <a:lnTo>
                    <a:pt x="218" y="9480"/>
                  </a:lnTo>
                  <a:cubicBezTo>
                    <a:pt x="15488" y="9480"/>
                    <a:pt x="17233" y="11041"/>
                    <a:pt x="17233" y="21967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02" name="Forme libre 701">
              <a:extLst>
                <a:ext uri="{FF2B5EF4-FFF2-40B4-BE49-F238E27FC236}">
                  <a16:creationId xmlns:a16="http://schemas.microsoft.com/office/drawing/2014/main" id="{DB1CC27D-FE1A-7BC1-3E9E-780DB4170A5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180935" y="8339102"/>
              <a:ext cx="84418" cy="102350"/>
            </a:xfrm>
            <a:custGeom>
              <a:avLst/>
              <a:gdLst>
                <a:gd name="connsiteX0" fmla="*/ 18547 w 84418"/>
                <a:gd name="connsiteY0" fmla="*/ 43820 h 102350"/>
                <a:gd name="connsiteX1" fmla="*/ 45596 w 84418"/>
                <a:gd name="connsiteY1" fmla="*/ 5020 h 102350"/>
                <a:gd name="connsiteX2" fmla="*/ 70245 w 84418"/>
                <a:gd name="connsiteY2" fmla="*/ 43820 h 102350"/>
                <a:gd name="connsiteX3" fmla="*/ 18547 w 84418"/>
                <a:gd name="connsiteY3" fmla="*/ 43820 h 102350"/>
                <a:gd name="connsiteX4" fmla="*/ 18329 w 84418"/>
                <a:gd name="connsiteY4" fmla="*/ 48503 h 102350"/>
                <a:gd name="connsiteX5" fmla="*/ 79189 w 84418"/>
                <a:gd name="connsiteY5" fmla="*/ 48503 h 102350"/>
                <a:gd name="connsiteX6" fmla="*/ 84642 w 84418"/>
                <a:gd name="connsiteY6" fmla="*/ 43820 h 102350"/>
                <a:gd name="connsiteX7" fmla="*/ 45596 w 84418"/>
                <a:gd name="connsiteY7" fmla="*/ 115 h 102350"/>
                <a:gd name="connsiteX8" fmla="*/ 224 w 84418"/>
                <a:gd name="connsiteY8" fmla="*/ 50955 h 102350"/>
                <a:gd name="connsiteX9" fmla="*/ 48213 w 84418"/>
                <a:gd name="connsiteY9" fmla="*/ 102465 h 102350"/>
                <a:gd name="connsiteX10" fmla="*/ 84642 w 84418"/>
                <a:gd name="connsiteY10" fmla="*/ 73477 h 102350"/>
                <a:gd name="connsiteX11" fmla="*/ 81806 w 84418"/>
                <a:gd name="connsiteY11" fmla="*/ 70801 h 102350"/>
                <a:gd name="connsiteX12" fmla="*/ 78971 w 84418"/>
                <a:gd name="connsiteY12" fmla="*/ 73923 h 102350"/>
                <a:gd name="connsiteX13" fmla="*/ 49522 w 84418"/>
                <a:gd name="connsiteY13" fmla="*/ 96891 h 102350"/>
                <a:gd name="connsiteX14" fmla="*/ 24873 w 84418"/>
                <a:gd name="connsiteY14" fmla="*/ 81950 h 102350"/>
                <a:gd name="connsiteX15" fmla="*/ 18329 w 84418"/>
                <a:gd name="connsiteY15" fmla="*/ 48503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418" h="102350">
                  <a:moveTo>
                    <a:pt x="18547" y="43820"/>
                  </a:moveTo>
                  <a:cubicBezTo>
                    <a:pt x="19856" y="10595"/>
                    <a:pt x="38179" y="5020"/>
                    <a:pt x="45596" y="5020"/>
                  </a:cubicBezTo>
                  <a:cubicBezTo>
                    <a:pt x="68064" y="5020"/>
                    <a:pt x="70245" y="35123"/>
                    <a:pt x="70245" y="43820"/>
                  </a:cubicBezTo>
                  <a:lnTo>
                    <a:pt x="18547" y="43820"/>
                  </a:lnTo>
                  <a:close/>
                  <a:moveTo>
                    <a:pt x="18329" y="48503"/>
                  </a:moveTo>
                  <a:lnTo>
                    <a:pt x="79189" y="48503"/>
                  </a:lnTo>
                  <a:cubicBezTo>
                    <a:pt x="83988" y="48503"/>
                    <a:pt x="84642" y="48503"/>
                    <a:pt x="84642" y="43820"/>
                  </a:cubicBezTo>
                  <a:cubicBezTo>
                    <a:pt x="84642" y="21744"/>
                    <a:pt x="72863" y="115"/>
                    <a:pt x="45596" y="115"/>
                  </a:cubicBezTo>
                  <a:cubicBezTo>
                    <a:pt x="20292" y="115"/>
                    <a:pt x="224" y="23082"/>
                    <a:pt x="224" y="50955"/>
                  </a:cubicBezTo>
                  <a:cubicBezTo>
                    <a:pt x="224" y="80836"/>
                    <a:pt x="23128" y="102465"/>
                    <a:pt x="48213" y="102465"/>
                  </a:cubicBezTo>
                  <a:cubicBezTo>
                    <a:pt x="74826" y="102465"/>
                    <a:pt x="84642" y="77714"/>
                    <a:pt x="84642" y="73477"/>
                  </a:cubicBezTo>
                  <a:cubicBezTo>
                    <a:pt x="84642" y="71247"/>
                    <a:pt x="82897" y="70801"/>
                    <a:pt x="81806" y="70801"/>
                  </a:cubicBezTo>
                  <a:cubicBezTo>
                    <a:pt x="79843" y="70801"/>
                    <a:pt x="79407" y="72139"/>
                    <a:pt x="78971" y="73923"/>
                  </a:cubicBezTo>
                  <a:cubicBezTo>
                    <a:pt x="71336" y="96891"/>
                    <a:pt x="51704" y="96891"/>
                    <a:pt x="49522" y="96891"/>
                  </a:cubicBezTo>
                  <a:cubicBezTo>
                    <a:pt x="38615" y="96891"/>
                    <a:pt x="29890" y="90201"/>
                    <a:pt x="24873" y="81950"/>
                  </a:cubicBezTo>
                  <a:cubicBezTo>
                    <a:pt x="18329" y="71247"/>
                    <a:pt x="18329" y="56530"/>
                    <a:pt x="18329" y="4850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03" name="Forme libre 702">
              <a:extLst>
                <a:ext uri="{FF2B5EF4-FFF2-40B4-BE49-F238E27FC236}">
                  <a16:creationId xmlns:a16="http://schemas.microsoft.com/office/drawing/2014/main" id="{F853200A-B2B2-EA54-217D-B4906B4E917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353650" y="8339102"/>
              <a:ext cx="98379" cy="102350"/>
            </a:xfrm>
            <a:custGeom>
              <a:avLst/>
              <a:gdLst>
                <a:gd name="connsiteX0" fmla="*/ 63709 w 98379"/>
                <a:gd name="connsiteY0" fmla="*/ 83065 h 102350"/>
                <a:gd name="connsiteX1" fmla="*/ 80723 w 98379"/>
                <a:gd name="connsiteY1" fmla="*/ 101350 h 102350"/>
                <a:gd name="connsiteX2" fmla="*/ 98610 w 98379"/>
                <a:gd name="connsiteY2" fmla="*/ 80167 h 102350"/>
                <a:gd name="connsiteX3" fmla="*/ 98610 w 98379"/>
                <a:gd name="connsiteY3" fmla="*/ 67679 h 102350"/>
                <a:gd name="connsiteX4" fmla="*/ 93157 w 98379"/>
                <a:gd name="connsiteY4" fmla="*/ 67679 h 102350"/>
                <a:gd name="connsiteX5" fmla="*/ 93157 w 98379"/>
                <a:gd name="connsiteY5" fmla="*/ 80167 h 102350"/>
                <a:gd name="connsiteX6" fmla="*/ 85304 w 98379"/>
                <a:gd name="connsiteY6" fmla="*/ 94438 h 102350"/>
                <a:gd name="connsiteX7" fmla="*/ 77233 w 98379"/>
                <a:gd name="connsiteY7" fmla="*/ 83288 h 102350"/>
                <a:gd name="connsiteX8" fmla="*/ 77233 w 98379"/>
                <a:gd name="connsiteY8" fmla="*/ 38691 h 102350"/>
                <a:gd name="connsiteX9" fmla="*/ 69380 w 98379"/>
                <a:gd name="connsiteY9" fmla="*/ 12379 h 102350"/>
                <a:gd name="connsiteX10" fmla="*/ 39496 w 98379"/>
                <a:gd name="connsiteY10" fmla="*/ 115 h 102350"/>
                <a:gd name="connsiteX11" fmla="*/ 6557 w 98379"/>
                <a:gd name="connsiteY11" fmla="*/ 25312 h 102350"/>
                <a:gd name="connsiteX12" fmla="*/ 16591 w 98379"/>
                <a:gd name="connsiteY12" fmla="*/ 35792 h 102350"/>
                <a:gd name="connsiteX13" fmla="*/ 26626 w 98379"/>
                <a:gd name="connsiteY13" fmla="*/ 25535 h 102350"/>
                <a:gd name="connsiteX14" fmla="*/ 15501 w 98379"/>
                <a:gd name="connsiteY14" fmla="*/ 15278 h 102350"/>
                <a:gd name="connsiteX15" fmla="*/ 39059 w 98379"/>
                <a:gd name="connsiteY15" fmla="*/ 5020 h 102350"/>
                <a:gd name="connsiteX16" fmla="*/ 62182 w 98379"/>
                <a:gd name="connsiteY16" fmla="*/ 33562 h 102350"/>
                <a:gd name="connsiteX17" fmla="*/ 62182 w 98379"/>
                <a:gd name="connsiteY17" fmla="*/ 41813 h 102350"/>
                <a:gd name="connsiteX18" fmla="*/ 22045 w 98379"/>
                <a:gd name="connsiteY18" fmla="*/ 49840 h 102350"/>
                <a:gd name="connsiteX19" fmla="*/ 231 w 98379"/>
                <a:gd name="connsiteY19" fmla="*/ 78829 h 102350"/>
                <a:gd name="connsiteX20" fmla="*/ 35133 w 98379"/>
                <a:gd name="connsiteY20" fmla="*/ 102465 h 102350"/>
                <a:gd name="connsiteX21" fmla="*/ 63709 w 98379"/>
                <a:gd name="connsiteY21" fmla="*/ 83065 h 102350"/>
                <a:gd name="connsiteX22" fmla="*/ 62182 w 98379"/>
                <a:gd name="connsiteY22" fmla="*/ 46496 h 102350"/>
                <a:gd name="connsiteX23" fmla="*/ 62182 w 98379"/>
                <a:gd name="connsiteY23" fmla="*/ 68794 h 102350"/>
                <a:gd name="connsiteX24" fmla="*/ 36660 w 98379"/>
                <a:gd name="connsiteY24" fmla="*/ 97560 h 102350"/>
                <a:gd name="connsiteX25" fmla="*/ 17028 w 98379"/>
                <a:gd name="connsiteY25" fmla="*/ 78606 h 102350"/>
                <a:gd name="connsiteX26" fmla="*/ 62182 w 98379"/>
                <a:gd name="connsiteY26" fmla="*/ 46496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379" h="102350">
                  <a:moveTo>
                    <a:pt x="63709" y="83065"/>
                  </a:moveTo>
                  <a:cubicBezTo>
                    <a:pt x="64581" y="91985"/>
                    <a:pt x="70471" y="101350"/>
                    <a:pt x="80723" y="101350"/>
                  </a:cubicBezTo>
                  <a:cubicBezTo>
                    <a:pt x="85304" y="101350"/>
                    <a:pt x="98610" y="98228"/>
                    <a:pt x="98610" y="80167"/>
                  </a:cubicBezTo>
                  <a:lnTo>
                    <a:pt x="98610" y="67679"/>
                  </a:lnTo>
                  <a:lnTo>
                    <a:pt x="93157" y="67679"/>
                  </a:lnTo>
                  <a:lnTo>
                    <a:pt x="93157" y="80167"/>
                  </a:lnTo>
                  <a:cubicBezTo>
                    <a:pt x="93157" y="93100"/>
                    <a:pt x="87704" y="94438"/>
                    <a:pt x="85304" y="94438"/>
                  </a:cubicBezTo>
                  <a:cubicBezTo>
                    <a:pt x="78106" y="94438"/>
                    <a:pt x="77233" y="84403"/>
                    <a:pt x="77233" y="83288"/>
                  </a:cubicBezTo>
                  <a:lnTo>
                    <a:pt x="77233" y="38691"/>
                  </a:lnTo>
                  <a:cubicBezTo>
                    <a:pt x="77233" y="29326"/>
                    <a:pt x="77233" y="20629"/>
                    <a:pt x="69380" y="12379"/>
                  </a:cubicBezTo>
                  <a:cubicBezTo>
                    <a:pt x="60873" y="3682"/>
                    <a:pt x="49966" y="115"/>
                    <a:pt x="39496" y="115"/>
                  </a:cubicBezTo>
                  <a:cubicBezTo>
                    <a:pt x="21609" y="115"/>
                    <a:pt x="6557" y="10595"/>
                    <a:pt x="6557" y="25312"/>
                  </a:cubicBezTo>
                  <a:cubicBezTo>
                    <a:pt x="6557" y="32002"/>
                    <a:pt x="10920" y="35792"/>
                    <a:pt x="16591" y="35792"/>
                  </a:cubicBezTo>
                  <a:cubicBezTo>
                    <a:pt x="22699" y="35792"/>
                    <a:pt x="26626" y="31333"/>
                    <a:pt x="26626" y="25535"/>
                  </a:cubicBezTo>
                  <a:cubicBezTo>
                    <a:pt x="26626" y="22859"/>
                    <a:pt x="25535" y="15501"/>
                    <a:pt x="15501" y="15278"/>
                  </a:cubicBezTo>
                  <a:cubicBezTo>
                    <a:pt x="21390" y="7473"/>
                    <a:pt x="32079" y="5020"/>
                    <a:pt x="39059" y="5020"/>
                  </a:cubicBezTo>
                  <a:cubicBezTo>
                    <a:pt x="49748" y="5020"/>
                    <a:pt x="62182" y="13717"/>
                    <a:pt x="62182" y="33562"/>
                  </a:cubicBezTo>
                  <a:lnTo>
                    <a:pt x="62182" y="41813"/>
                  </a:lnTo>
                  <a:cubicBezTo>
                    <a:pt x="51057" y="42482"/>
                    <a:pt x="35787" y="43151"/>
                    <a:pt x="22045" y="49840"/>
                  </a:cubicBezTo>
                  <a:cubicBezTo>
                    <a:pt x="5685" y="57422"/>
                    <a:pt x="231" y="69017"/>
                    <a:pt x="231" y="78829"/>
                  </a:cubicBezTo>
                  <a:cubicBezTo>
                    <a:pt x="231" y="96891"/>
                    <a:pt x="21390" y="102465"/>
                    <a:pt x="35133" y="102465"/>
                  </a:cubicBezTo>
                  <a:cubicBezTo>
                    <a:pt x="49530" y="102465"/>
                    <a:pt x="59564" y="93546"/>
                    <a:pt x="63709" y="83065"/>
                  </a:cubicBezTo>
                  <a:close/>
                  <a:moveTo>
                    <a:pt x="62182" y="46496"/>
                  </a:moveTo>
                  <a:lnTo>
                    <a:pt x="62182" y="68794"/>
                  </a:lnTo>
                  <a:cubicBezTo>
                    <a:pt x="62182" y="89978"/>
                    <a:pt x="46476" y="97560"/>
                    <a:pt x="36660" y="97560"/>
                  </a:cubicBezTo>
                  <a:cubicBezTo>
                    <a:pt x="25971" y="97560"/>
                    <a:pt x="17028" y="89755"/>
                    <a:pt x="17028" y="78606"/>
                  </a:cubicBezTo>
                  <a:cubicBezTo>
                    <a:pt x="17028" y="66341"/>
                    <a:pt x="26189" y="47834"/>
                    <a:pt x="62182" y="4649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04" name="Forme libre 703">
              <a:extLst>
                <a:ext uri="{FF2B5EF4-FFF2-40B4-BE49-F238E27FC236}">
                  <a16:creationId xmlns:a16="http://schemas.microsoft.com/office/drawing/2014/main" id="{4CBDFD5E-FEAE-2090-0FE1-4193E41DF57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460755" y="8289823"/>
              <a:ext cx="46681" cy="149177"/>
            </a:xfrm>
            <a:custGeom>
              <a:avLst/>
              <a:gdLst>
                <a:gd name="connsiteX0" fmla="*/ 31648 w 46681"/>
                <a:gd name="connsiteY0" fmla="*/ 50732 h 149177"/>
                <a:gd name="connsiteX1" fmla="*/ 1109 w 46681"/>
                <a:gd name="connsiteY1" fmla="*/ 53185 h 149177"/>
                <a:gd name="connsiteX2" fmla="*/ 1109 w 46681"/>
                <a:gd name="connsiteY2" fmla="*/ 60098 h 149177"/>
                <a:gd name="connsiteX3" fmla="*/ 17251 w 46681"/>
                <a:gd name="connsiteY3" fmla="*/ 72362 h 149177"/>
                <a:gd name="connsiteX4" fmla="*/ 17251 w 46681"/>
                <a:gd name="connsiteY4" fmla="*/ 132345 h 149177"/>
                <a:gd name="connsiteX5" fmla="*/ 236 w 46681"/>
                <a:gd name="connsiteY5" fmla="*/ 142380 h 149177"/>
                <a:gd name="connsiteX6" fmla="*/ 236 w 46681"/>
                <a:gd name="connsiteY6" fmla="*/ 149292 h 149177"/>
                <a:gd name="connsiteX7" fmla="*/ 24231 w 46681"/>
                <a:gd name="connsiteY7" fmla="*/ 148623 h 149177"/>
                <a:gd name="connsiteX8" fmla="*/ 46917 w 46681"/>
                <a:gd name="connsiteY8" fmla="*/ 149292 h 149177"/>
                <a:gd name="connsiteX9" fmla="*/ 46917 w 46681"/>
                <a:gd name="connsiteY9" fmla="*/ 142380 h 149177"/>
                <a:gd name="connsiteX10" fmla="*/ 31648 w 46681"/>
                <a:gd name="connsiteY10" fmla="*/ 132568 h 149177"/>
                <a:gd name="connsiteX11" fmla="*/ 31648 w 46681"/>
                <a:gd name="connsiteY11" fmla="*/ 50732 h 149177"/>
                <a:gd name="connsiteX12" fmla="*/ 32520 w 46681"/>
                <a:gd name="connsiteY12" fmla="*/ 11933 h 149177"/>
                <a:gd name="connsiteX13" fmla="*/ 20959 w 46681"/>
                <a:gd name="connsiteY13" fmla="*/ 115 h 149177"/>
                <a:gd name="connsiteX14" fmla="*/ 9398 w 46681"/>
                <a:gd name="connsiteY14" fmla="*/ 11933 h 149177"/>
                <a:gd name="connsiteX15" fmla="*/ 20959 w 46681"/>
                <a:gd name="connsiteY15" fmla="*/ 23751 h 149177"/>
                <a:gd name="connsiteX16" fmla="*/ 32520 w 46681"/>
                <a:gd name="connsiteY16" fmla="*/ 11933 h 14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81" h="149177">
                  <a:moveTo>
                    <a:pt x="31648" y="50732"/>
                  </a:moveTo>
                  <a:lnTo>
                    <a:pt x="1109" y="53185"/>
                  </a:lnTo>
                  <a:lnTo>
                    <a:pt x="1109" y="60098"/>
                  </a:lnTo>
                  <a:cubicBezTo>
                    <a:pt x="15288" y="60098"/>
                    <a:pt x="17251" y="61436"/>
                    <a:pt x="17251" y="72362"/>
                  </a:cubicBezTo>
                  <a:lnTo>
                    <a:pt x="17251" y="132345"/>
                  </a:lnTo>
                  <a:cubicBezTo>
                    <a:pt x="17251" y="142380"/>
                    <a:pt x="14851" y="142380"/>
                    <a:pt x="236" y="142380"/>
                  </a:cubicBezTo>
                  <a:lnTo>
                    <a:pt x="236" y="149292"/>
                  </a:lnTo>
                  <a:cubicBezTo>
                    <a:pt x="7217" y="149069"/>
                    <a:pt x="18996" y="148623"/>
                    <a:pt x="24231" y="148623"/>
                  </a:cubicBezTo>
                  <a:cubicBezTo>
                    <a:pt x="31866" y="148623"/>
                    <a:pt x="39501" y="149069"/>
                    <a:pt x="46917" y="149292"/>
                  </a:cubicBezTo>
                  <a:lnTo>
                    <a:pt x="46917" y="142380"/>
                  </a:lnTo>
                  <a:cubicBezTo>
                    <a:pt x="32520" y="142380"/>
                    <a:pt x="31648" y="141265"/>
                    <a:pt x="31648" y="132568"/>
                  </a:cubicBezTo>
                  <a:lnTo>
                    <a:pt x="31648" y="50732"/>
                  </a:lnTo>
                  <a:close/>
                  <a:moveTo>
                    <a:pt x="32520" y="11933"/>
                  </a:moveTo>
                  <a:cubicBezTo>
                    <a:pt x="32520" y="4797"/>
                    <a:pt x="27067" y="115"/>
                    <a:pt x="20959" y="115"/>
                  </a:cubicBezTo>
                  <a:cubicBezTo>
                    <a:pt x="14197" y="115"/>
                    <a:pt x="9398" y="6135"/>
                    <a:pt x="9398" y="11933"/>
                  </a:cubicBezTo>
                  <a:cubicBezTo>
                    <a:pt x="9398" y="17953"/>
                    <a:pt x="14197" y="23751"/>
                    <a:pt x="20959" y="23751"/>
                  </a:cubicBezTo>
                  <a:cubicBezTo>
                    <a:pt x="27067" y="23751"/>
                    <a:pt x="32520" y="19068"/>
                    <a:pt x="32520" y="1193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05" name="Forme libre 704">
              <a:extLst>
                <a:ext uri="{FF2B5EF4-FFF2-40B4-BE49-F238E27FC236}">
                  <a16:creationId xmlns:a16="http://schemas.microsoft.com/office/drawing/2014/main" id="{BF518EF6-3C41-86B0-D9BA-25CF74A9E69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521348" y="8284248"/>
              <a:ext cx="48426" cy="154752"/>
            </a:xfrm>
            <a:custGeom>
              <a:avLst/>
              <a:gdLst>
                <a:gd name="connsiteX0" fmla="*/ 31651 w 48426"/>
                <a:gd name="connsiteY0" fmla="*/ 115 h 154752"/>
                <a:gd name="connsiteX1" fmla="*/ 239 w 48426"/>
                <a:gd name="connsiteY1" fmla="*/ 2567 h 154752"/>
                <a:gd name="connsiteX2" fmla="*/ 239 w 48426"/>
                <a:gd name="connsiteY2" fmla="*/ 9480 h 154752"/>
                <a:gd name="connsiteX3" fmla="*/ 17254 w 48426"/>
                <a:gd name="connsiteY3" fmla="*/ 21967 h 154752"/>
                <a:gd name="connsiteX4" fmla="*/ 17254 w 48426"/>
                <a:gd name="connsiteY4" fmla="*/ 137920 h 154752"/>
                <a:gd name="connsiteX5" fmla="*/ 239 w 48426"/>
                <a:gd name="connsiteY5" fmla="*/ 147954 h 154752"/>
                <a:gd name="connsiteX6" fmla="*/ 239 w 48426"/>
                <a:gd name="connsiteY6" fmla="*/ 154867 h 154752"/>
                <a:gd name="connsiteX7" fmla="*/ 24452 w 48426"/>
                <a:gd name="connsiteY7" fmla="*/ 154198 h 154752"/>
                <a:gd name="connsiteX8" fmla="*/ 48665 w 48426"/>
                <a:gd name="connsiteY8" fmla="*/ 154867 h 154752"/>
                <a:gd name="connsiteX9" fmla="*/ 48665 w 48426"/>
                <a:gd name="connsiteY9" fmla="*/ 147954 h 154752"/>
                <a:gd name="connsiteX10" fmla="*/ 31651 w 48426"/>
                <a:gd name="connsiteY10" fmla="*/ 137920 h 154752"/>
                <a:gd name="connsiteX11" fmla="*/ 31651 w 48426"/>
                <a:gd name="connsiteY11" fmla="*/ 115 h 15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426" h="154752">
                  <a:moveTo>
                    <a:pt x="31651" y="115"/>
                  </a:moveTo>
                  <a:lnTo>
                    <a:pt x="239" y="2567"/>
                  </a:lnTo>
                  <a:lnTo>
                    <a:pt x="239" y="9480"/>
                  </a:lnTo>
                  <a:cubicBezTo>
                    <a:pt x="15509" y="9480"/>
                    <a:pt x="17254" y="11041"/>
                    <a:pt x="17254" y="21967"/>
                  </a:cubicBezTo>
                  <a:lnTo>
                    <a:pt x="17254" y="137920"/>
                  </a:lnTo>
                  <a:cubicBezTo>
                    <a:pt x="17254" y="147954"/>
                    <a:pt x="14854" y="147954"/>
                    <a:pt x="239" y="147954"/>
                  </a:cubicBezTo>
                  <a:lnTo>
                    <a:pt x="239" y="154867"/>
                  </a:lnTo>
                  <a:cubicBezTo>
                    <a:pt x="7438" y="154644"/>
                    <a:pt x="18999" y="154198"/>
                    <a:pt x="24452" y="154198"/>
                  </a:cubicBezTo>
                  <a:cubicBezTo>
                    <a:pt x="29906" y="154198"/>
                    <a:pt x="40594" y="154644"/>
                    <a:pt x="48665" y="154867"/>
                  </a:cubicBezTo>
                  <a:lnTo>
                    <a:pt x="48665" y="147954"/>
                  </a:lnTo>
                  <a:cubicBezTo>
                    <a:pt x="34050" y="147954"/>
                    <a:pt x="31651" y="147954"/>
                    <a:pt x="31651" y="137920"/>
                  </a:cubicBezTo>
                  <a:lnTo>
                    <a:pt x="31651" y="115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06" name="Forme libre 705">
              <a:extLst>
                <a:ext uri="{FF2B5EF4-FFF2-40B4-BE49-F238E27FC236}">
                  <a16:creationId xmlns:a16="http://schemas.microsoft.com/office/drawing/2014/main" id="{83469D44-4972-CAC6-B097-FB31DA1A815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580851" y="8339102"/>
              <a:ext cx="84418" cy="102350"/>
            </a:xfrm>
            <a:custGeom>
              <a:avLst/>
              <a:gdLst>
                <a:gd name="connsiteX0" fmla="*/ 18565 w 84418"/>
                <a:gd name="connsiteY0" fmla="*/ 43820 h 102350"/>
                <a:gd name="connsiteX1" fmla="*/ 45614 w 84418"/>
                <a:gd name="connsiteY1" fmla="*/ 5020 h 102350"/>
                <a:gd name="connsiteX2" fmla="*/ 70263 w 84418"/>
                <a:gd name="connsiteY2" fmla="*/ 43820 h 102350"/>
                <a:gd name="connsiteX3" fmla="*/ 18565 w 84418"/>
                <a:gd name="connsiteY3" fmla="*/ 43820 h 102350"/>
                <a:gd name="connsiteX4" fmla="*/ 18347 w 84418"/>
                <a:gd name="connsiteY4" fmla="*/ 48503 h 102350"/>
                <a:gd name="connsiteX5" fmla="*/ 79207 w 84418"/>
                <a:gd name="connsiteY5" fmla="*/ 48503 h 102350"/>
                <a:gd name="connsiteX6" fmla="*/ 84660 w 84418"/>
                <a:gd name="connsiteY6" fmla="*/ 43820 h 102350"/>
                <a:gd name="connsiteX7" fmla="*/ 45614 w 84418"/>
                <a:gd name="connsiteY7" fmla="*/ 115 h 102350"/>
                <a:gd name="connsiteX8" fmla="*/ 242 w 84418"/>
                <a:gd name="connsiteY8" fmla="*/ 50955 h 102350"/>
                <a:gd name="connsiteX9" fmla="*/ 48232 w 84418"/>
                <a:gd name="connsiteY9" fmla="*/ 102465 h 102350"/>
                <a:gd name="connsiteX10" fmla="*/ 84660 w 84418"/>
                <a:gd name="connsiteY10" fmla="*/ 73477 h 102350"/>
                <a:gd name="connsiteX11" fmla="*/ 81825 w 84418"/>
                <a:gd name="connsiteY11" fmla="*/ 70801 h 102350"/>
                <a:gd name="connsiteX12" fmla="*/ 78989 w 84418"/>
                <a:gd name="connsiteY12" fmla="*/ 73923 h 102350"/>
                <a:gd name="connsiteX13" fmla="*/ 49540 w 84418"/>
                <a:gd name="connsiteY13" fmla="*/ 96891 h 102350"/>
                <a:gd name="connsiteX14" fmla="*/ 24891 w 84418"/>
                <a:gd name="connsiteY14" fmla="*/ 81950 h 102350"/>
                <a:gd name="connsiteX15" fmla="*/ 18347 w 84418"/>
                <a:gd name="connsiteY15" fmla="*/ 48503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418" h="102350">
                  <a:moveTo>
                    <a:pt x="18565" y="43820"/>
                  </a:moveTo>
                  <a:cubicBezTo>
                    <a:pt x="19874" y="10595"/>
                    <a:pt x="38197" y="5020"/>
                    <a:pt x="45614" y="5020"/>
                  </a:cubicBezTo>
                  <a:cubicBezTo>
                    <a:pt x="68082" y="5020"/>
                    <a:pt x="70263" y="35123"/>
                    <a:pt x="70263" y="43820"/>
                  </a:cubicBezTo>
                  <a:lnTo>
                    <a:pt x="18565" y="43820"/>
                  </a:lnTo>
                  <a:close/>
                  <a:moveTo>
                    <a:pt x="18347" y="48503"/>
                  </a:moveTo>
                  <a:lnTo>
                    <a:pt x="79207" y="48503"/>
                  </a:lnTo>
                  <a:cubicBezTo>
                    <a:pt x="84006" y="48503"/>
                    <a:pt x="84660" y="48503"/>
                    <a:pt x="84660" y="43820"/>
                  </a:cubicBezTo>
                  <a:cubicBezTo>
                    <a:pt x="84660" y="21744"/>
                    <a:pt x="72881" y="115"/>
                    <a:pt x="45614" y="115"/>
                  </a:cubicBezTo>
                  <a:cubicBezTo>
                    <a:pt x="20310" y="115"/>
                    <a:pt x="242" y="23082"/>
                    <a:pt x="242" y="50955"/>
                  </a:cubicBezTo>
                  <a:cubicBezTo>
                    <a:pt x="242" y="80836"/>
                    <a:pt x="23146" y="102465"/>
                    <a:pt x="48232" y="102465"/>
                  </a:cubicBezTo>
                  <a:cubicBezTo>
                    <a:pt x="74844" y="102465"/>
                    <a:pt x="84660" y="77714"/>
                    <a:pt x="84660" y="73477"/>
                  </a:cubicBezTo>
                  <a:cubicBezTo>
                    <a:pt x="84660" y="71247"/>
                    <a:pt x="82915" y="70801"/>
                    <a:pt x="81825" y="70801"/>
                  </a:cubicBezTo>
                  <a:cubicBezTo>
                    <a:pt x="79861" y="70801"/>
                    <a:pt x="79425" y="72139"/>
                    <a:pt x="78989" y="73923"/>
                  </a:cubicBezTo>
                  <a:cubicBezTo>
                    <a:pt x="71354" y="96891"/>
                    <a:pt x="51722" y="96891"/>
                    <a:pt x="49540" y="96891"/>
                  </a:cubicBezTo>
                  <a:cubicBezTo>
                    <a:pt x="38634" y="96891"/>
                    <a:pt x="29908" y="90201"/>
                    <a:pt x="24891" y="81950"/>
                  </a:cubicBezTo>
                  <a:cubicBezTo>
                    <a:pt x="18347" y="71247"/>
                    <a:pt x="18347" y="56530"/>
                    <a:pt x="18347" y="4850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07" name="Forme libre 706">
              <a:extLst>
                <a:ext uri="{FF2B5EF4-FFF2-40B4-BE49-F238E27FC236}">
                  <a16:creationId xmlns:a16="http://schemas.microsoft.com/office/drawing/2014/main" id="{A9CE6DF1-BB0A-635B-7E71-C37C279EF46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675837" y="8301864"/>
              <a:ext cx="68276" cy="139589"/>
            </a:xfrm>
            <a:custGeom>
              <a:avLst/>
              <a:gdLst>
                <a:gd name="connsiteX0" fmla="*/ 33839 w 68276"/>
                <a:gd name="connsiteY0" fmla="*/ 48057 h 139589"/>
                <a:gd name="connsiteX1" fmla="*/ 65033 w 68276"/>
                <a:gd name="connsiteY1" fmla="*/ 48057 h 139589"/>
                <a:gd name="connsiteX2" fmla="*/ 65033 w 68276"/>
                <a:gd name="connsiteY2" fmla="*/ 41144 h 139589"/>
                <a:gd name="connsiteX3" fmla="*/ 33839 w 68276"/>
                <a:gd name="connsiteY3" fmla="*/ 41144 h 139589"/>
                <a:gd name="connsiteX4" fmla="*/ 33839 w 68276"/>
                <a:gd name="connsiteY4" fmla="*/ 115 h 139589"/>
                <a:gd name="connsiteX5" fmla="*/ 28386 w 68276"/>
                <a:gd name="connsiteY5" fmla="*/ 115 h 139589"/>
                <a:gd name="connsiteX6" fmla="*/ 246 w 68276"/>
                <a:gd name="connsiteY6" fmla="*/ 43151 h 139589"/>
                <a:gd name="connsiteX7" fmla="*/ 246 w 68276"/>
                <a:gd name="connsiteY7" fmla="*/ 48057 h 139589"/>
                <a:gd name="connsiteX8" fmla="*/ 18788 w 68276"/>
                <a:gd name="connsiteY8" fmla="*/ 48057 h 139589"/>
                <a:gd name="connsiteX9" fmla="*/ 18788 w 68276"/>
                <a:gd name="connsiteY9" fmla="*/ 109601 h 139589"/>
                <a:gd name="connsiteX10" fmla="*/ 46927 w 68276"/>
                <a:gd name="connsiteY10" fmla="*/ 139704 h 139589"/>
                <a:gd name="connsiteX11" fmla="*/ 68523 w 68276"/>
                <a:gd name="connsiteY11" fmla="*/ 109601 h 139589"/>
                <a:gd name="connsiteX12" fmla="*/ 68523 w 68276"/>
                <a:gd name="connsiteY12" fmla="*/ 96891 h 139589"/>
                <a:gd name="connsiteX13" fmla="*/ 63069 w 68276"/>
                <a:gd name="connsiteY13" fmla="*/ 96891 h 139589"/>
                <a:gd name="connsiteX14" fmla="*/ 63069 w 68276"/>
                <a:gd name="connsiteY14" fmla="*/ 109155 h 139589"/>
                <a:gd name="connsiteX15" fmla="*/ 48454 w 68276"/>
                <a:gd name="connsiteY15" fmla="*/ 134129 h 139589"/>
                <a:gd name="connsiteX16" fmla="*/ 33839 w 68276"/>
                <a:gd name="connsiteY16" fmla="*/ 110047 h 139589"/>
                <a:gd name="connsiteX17" fmla="*/ 33839 w 68276"/>
                <a:gd name="connsiteY17" fmla="*/ 48057 h 13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276" h="139589">
                  <a:moveTo>
                    <a:pt x="33839" y="48057"/>
                  </a:moveTo>
                  <a:lnTo>
                    <a:pt x="65033" y="48057"/>
                  </a:lnTo>
                  <a:lnTo>
                    <a:pt x="65033" y="41144"/>
                  </a:lnTo>
                  <a:lnTo>
                    <a:pt x="33839" y="41144"/>
                  </a:lnTo>
                  <a:lnTo>
                    <a:pt x="33839" y="115"/>
                  </a:lnTo>
                  <a:lnTo>
                    <a:pt x="28386" y="115"/>
                  </a:lnTo>
                  <a:cubicBezTo>
                    <a:pt x="28168" y="18399"/>
                    <a:pt x="21624" y="42259"/>
                    <a:pt x="246" y="43151"/>
                  </a:cubicBezTo>
                  <a:lnTo>
                    <a:pt x="246" y="48057"/>
                  </a:lnTo>
                  <a:lnTo>
                    <a:pt x="18788" y="48057"/>
                  </a:lnTo>
                  <a:lnTo>
                    <a:pt x="18788" y="109601"/>
                  </a:lnTo>
                  <a:cubicBezTo>
                    <a:pt x="18788" y="137028"/>
                    <a:pt x="39074" y="139704"/>
                    <a:pt x="46927" y="139704"/>
                  </a:cubicBezTo>
                  <a:cubicBezTo>
                    <a:pt x="62415" y="139704"/>
                    <a:pt x="68523" y="123872"/>
                    <a:pt x="68523" y="109601"/>
                  </a:cubicBezTo>
                  <a:lnTo>
                    <a:pt x="68523" y="96891"/>
                  </a:lnTo>
                  <a:lnTo>
                    <a:pt x="63069" y="96891"/>
                  </a:lnTo>
                  <a:lnTo>
                    <a:pt x="63069" y="109155"/>
                  </a:lnTo>
                  <a:cubicBezTo>
                    <a:pt x="63069" y="125656"/>
                    <a:pt x="56525" y="134129"/>
                    <a:pt x="48454" y="134129"/>
                  </a:cubicBezTo>
                  <a:cubicBezTo>
                    <a:pt x="33839" y="134129"/>
                    <a:pt x="33839" y="113838"/>
                    <a:pt x="33839" y="110047"/>
                  </a:cubicBezTo>
                  <a:lnTo>
                    <a:pt x="33839" y="48057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08" name="Forme libre 707">
              <a:extLst>
                <a:ext uri="{FF2B5EF4-FFF2-40B4-BE49-F238E27FC236}">
                  <a16:creationId xmlns:a16="http://schemas.microsoft.com/office/drawing/2014/main" id="{2DBB8B88-9301-70AE-15AB-8C691C90114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760668" y="8301864"/>
              <a:ext cx="68276" cy="139589"/>
            </a:xfrm>
            <a:custGeom>
              <a:avLst/>
              <a:gdLst>
                <a:gd name="connsiteX0" fmla="*/ 33843 w 68276"/>
                <a:gd name="connsiteY0" fmla="*/ 48057 h 139589"/>
                <a:gd name="connsiteX1" fmla="*/ 65036 w 68276"/>
                <a:gd name="connsiteY1" fmla="*/ 48057 h 139589"/>
                <a:gd name="connsiteX2" fmla="*/ 65036 w 68276"/>
                <a:gd name="connsiteY2" fmla="*/ 41144 h 139589"/>
                <a:gd name="connsiteX3" fmla="*/ 33843 w 68276"/>
                <a:gd name="connsiteY3" fmla="*/ 41144 h 139589"/>
                <a:gd name="connsiteX4" fmla="*/ 33843 w 68276"/>
                <a:gd name="connsiteY4" fmla="*/ 115 h 139589"/>
                <a:gd name="connsiteX5" fmla="*/ 28390 w 68276"/>
                <a:gd name="connsiteY5" fmla="*/ 115 h 139589"/>
                <a:gd name="connsiteX6" fmla="*/ 250 w 68276"/>
                <a:gd name="connsiteY6" fmla="*/ 43151 h 139589"/>
                <a:gd name="connsiteX7" fmla="*/ 250 w 68276"/>
                <a:gd name="connsiteY7" fmla="*/ 48057 h 139589"/>
                <a:gd name="connsiteX8" fmla="*/ 18792 w 68276"/>
                <a:gd name="connsiteY8" fmla="*/ 48057 h 139589"/>
                <a:gd name="connsiteX9" fmla="*/ 18792 w 68276"/>
                <a:gd name="connsiteY9" fmla="*/ 109601 h 139589"/>
                <a:gd name="connsiteX10" fmla="*/ 46931 w 68276"/>
                <a:gd name="connsiteY10" fmla="*/ 139704 h 139589"/>
                <a:gd name="connsiteX11" fmla="*/ 68527 w 68276"/>
                <a:gd name="connsiteY11" fmla="*/ 109601 h 139589"/>
                <a:gd name="connsiteX12" fmla="*/ 68527 w 68276"/>
                <a:gd name="connsiteY12" fmla="*/ 96891 h 139589"/>
                <a:gd name="connsiteX13" fmla="*/ 63073 w 68276"/>
                <a:gd name="connsiteY13" fmla="*/ 96891 h 139589"/>
                <a:gd name="connsiteX14" fmla="*/ 63073 w 68276"/>
                <a:gd name="connsiteY14" fmla="*/ 109155 h 139589"/>
                <a:gd name="connsiteX15" fmla="*/ 48458 w 68276"/>
                <a:gd name="connsiteY15" fmla="*/ 134129 h 139589"/>
                <a:gd name="connsiteX16" fmla="*/ 33843 w 68276"/>
                <a:gd name="connsiteY16" fmla="*/ 110047 h 139589"/>
                <a:gd name="connsiteX17" fmla="*/ 33843 w 68276"/>
                <a:gd name="connsiteY17" fmla="*/ 48057 h 13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276" h="139589">
                  <a:moveTo>
                    <a:pt x="33843" y="48057"/>
                  </a:moveTo>
                  <a:lnTo>
                    <a:pt x="65036" y="48057"/>
                  </a:lnTo>
                  <a:lnTo>
                    <a:pt x="65036" y="41144"/>
                  </a:lnTo>
                  <a:lnTo>
                    <a:pt x="33843" y="41144"/>
                  </a:lnTo>
                  <a:lnTo>
                    <a:pt x="33843" y="115"/>
                  </a:lnTo>
                  <a:lnTo>
                    <a:pt x="28390" y="115"/>
                  </a:lnTo>
                  <a:cubicBezTo>
                    <a:pt x="28171" y="18399"/>
                    <a:pt x="21627" y="42259"/>
                    <a:pt x="250" y="43151"/>
                  </a:cubicBezTo>
                  <a:lnTo>
                    <a:pt x="250" y="48057"/>
                  </a:lnTo>
                  <a:lnTo>
                    <a:pt x="18792" y="48057"/>
                  </a:lnTo>
                  <a:lnTo>
                    <a:pt x="18792" y="109601"/>
                  </a:lnTo>
                  <a:cubicBezTo>
                    <a:pt x="18792" y="137028"/>
                    <a:pt x="39078" y="139704"/>
                    <a:pt x="46931" y="139704"/>
                  </a:cubicBezTo>
                  <a:cubicBezTo>
                    <a:pt x="62419" y="139704"/>
                    <a:pt x="68527" y="123872"/>
                    <a:pt x="68527" y="109601"/>
                  </a:cubicBezTo>
                  <a:lnTo>
                    <a:pt x="68527" y="96891"/>
                  </a:lnTo>
                  <a:lnTo>
                    <a:pt x="63073" y="96891"/>
                  </a:lnTo>
                  <a:lnTo>
                    <a:pt x="63073" y="109155"/>
                  </a:lnTo>
                  <a:cubicBezTo>
                    <a:pt x="63073" y="125656"/>
                    <a:pt x="56529" y="134129"/>
                    <a:pt x="48458" y="134129"/>
                  </a:cubicBezTo>
                  <a:cubicBezTo>
                    <a:pt x="33843" y="134129"/>
                    <a:pt x="33843" y="113838"/>
                    <a:pt x="33843" y="110047"/>
                  </a:cubicBezTo>
                  <a:lnTo>
                    <a:pt x="33843" y="48057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09" name="Forme libre 708">
              <a:extLst>
                <a:ext uri="{FF2B5EF4-FFF2-40B4-BE49-F238E27FC236}">
                  <a16:creationId xmlns:a16="http://schemas.microsoft.com/office/drawing/2014/main" id="{7E6094CE-3BA8-BA92-10F4-14F67F7E6F5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847462" y="8339102"/>
              <a:ext cx="84418" cy="102350"/>
            </a:xfrm>
            <a:custGeom>
              <a:avLst/>
              <a:gdLst>
                <a:gd name="connsiteX0" fmla="*/ 18577 w 84418"/>
                <a:gd name="connsiteY0" fmla="*/ 43820 h 102350"/>
                <a:gd name="connsiteX1" fmla="*/ 45626 w 84418"/>
                <a:gd name="connsiteY1" fmla="*/ 5020 h 102350"/>
                <a:gd name="connsiteX2" fmla="*/ 70276 w 84418"/>
                <a:gd name="connsiteY2" fmla="*/ 43820 h 102350"/>
                <a:gd name="connsiteX3" fmla="*/ 18577 w 84418"/>
                <a:gd name="connsiteY3" fmla="*/ 43820 h 102350"/>
                <a:gd name="connsiteX4" fmla="*/ 18359 w 84418"/>
                <a:gd name="connsiteY4" fmla="*/ 48503 h 102350"/>
                <a:gd name="connsiteX5" fmla="*/ 79219 w 84418"/>
                <a:gd name="connsiteY5" fmla="*/ 48503 h 102350"/>
                <a:gd name="connsiteX6" fmla="*/ 84672 w 84418"/>
                <a:gd name="connsiteY6" fmla="*/ 43820 h 102350"/>
                <a:gd name="connsiteX7" fmla="*/ 45626 w 84418"/>
                <a:gd name="connsiteY7" fmla="*/ 115 h 102350"/>
                <a:gd name="connsiteX8" fmla="*/ 254 w 84418"/>
                <a:gd name="connsiteY8" fmla="*/ 50955 h 102350"/>
                <a:gd name="connsiteX9" fmla="*/ 48244 w 84418"/>
                <a:gd name="connsiteY9" fmla="*/ 102465 h 102350"/>
                <a:gd name="connsiteX10" fmla="*/ 84672 w 84418"/>
                <a:gd name="connsiteY10" fmla="*/ 73477 h 102350"/>
                <a:gd name="connsiteX11" fmla="*/ 81837 w 84418"/>
                <a:gd name="connsiteY11" fmla="*/ 70801 h 102350"/>
                <a:gd name="connsiteX12" fmla="*/ 79001 w 84418"/>
                <a:gd name="connsiteY12" fmla="*/ 73923 h 102350"/>
                <a:gd name="connsiteX13" fmla="*/ 49553 w 84418"/>
                <a:gd name="connsiteY13" fmla="*/ 96891 h 102350"/>
                <a:gd name="connsiteX14" fmla="*/ 24903 w 84418"/>
                <a:gd name="connsiteY14" fmla="*/ 81950 h 102350"/>
                <a:gd name="connsiteX15" fmla="*/ 18359 w 84418"/>
                <a:gd name="connsiteY15" fmla="*/ 48503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418" h="102350">
                  <a:moveTo>
                    <a:pt x="18577" y="43820"/>
                  </a:moveTo>
                  <a:cubicBezTo>
                    <a:pt x="19886" y="10595"/>
                    <a:pt x="38210" y="5020"/>
                    <a:pt x="45626" y="5020"/>
                  </a:cubicBezTo>
                  <a:cubicBezTo>
                    <a:pt x="68094" y="5020"/>
                    <a:pt x="70276" y="35123"/>
                    <a:pt x="70276" y="43820"/>
                  </a:cubicBezTo>
                  <a:lnTo>
                    <a:pt x="18577" y="43820"/>
                  </a:lnTo>
                  <a:close/>
                  <a:moveTo>
                    <a:pt x="18359" y="48503"/>
                  </a:moveTo>
                  <a:lnTo>
                    <a:pt x="79219" y="48503"/>
                  </a:lnTo>
                  <a:cubicBezTo>
                    <a:pt x="84018" y="48503"/>
                    <a:pt x="84672" y="48503"/>
                    <a:pt x="84672" y="43820"/>
                  </a:cubicBezTo>
                  <a:cubicBezTo>
                    <a:pt x="84672" y="21744"/>
                    <a:pt x="72893" y="115"/>
                    <a:pt x="45626" y="115"/>
                  </a:cubicBezTo>
                  <a:cubicBezTo>
                    <a:pt x="20322" y="115"/>
                    <a:pt x="254" y="23082"/>
                    <a:pt x="254" y="50955"/>
                  </a:cubicBezTo>
                  <a:cubicBezTo>
                    <a:pt x="254" y="80836"/>
                    <a:pt x="23158" y="102465"/>
                    <a:pt x="48244" y="102465"/>
                  </a:cubicBezTo>
                  <a:cubicBezTo>
                    <a:pt x="74856" y="102465"/>
                    <a:pt x="84672" y="77714"/>
                    <a:pt x="84672" y="73477"/>
                  </a:cubicBezTo>
                  <a:cubicBezTo>
                    <a:pt x="84672" y="71247"/>
                    <a:pt x="82927" y="70801"/>
                    <a:pt x="81837" y="70801"/>
                  </a:cubicBezTo>
                  <a:cubicBezTo>
                    <a:pt x="79874" y="70801"/>
                    <a:pt x="79437" y="72139"/>
                    <a:pt x="79001" y="73923"/>
                  </a:cubicBezTo>
                  <a:cubicBezTo>
                    <a:pt x="71366" y="96891"/>
                    <a:pt x="51734" y="96891"/>
                    <a:pt x="49553" y="96891"/>
                  </a:cubicBezTo>
                  <a:cubicBezTo>
                    <a:pt x="38646" y="96891"/>
                    <a:pt x="29920" y="90201"/>
                    <a:pt x="24903" y="81950"/>
                  </a:cubicBezTo>
                  <a:cubicBezTo>
                    <a:pt x="18359" y="71247"/>
                    <a:pt x="18359" y="56530"/>
                    <a:pt x="18359" y="4850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10" name="Forme libre 709">
              <a:extLst>
                <a:ext uri="{FF2B5EF4-FFF2-40B4-BE49-F238E27FC236}">
                  <a16:creationId xmlns:a16="http://schemas.microsoft.com/office/drawing/2014/main" id="{13DBAB11-9759-BFE1-9143-90CC4C85390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020177" y="8339102"/>
              <a:ext cx="98379" cy="102350"/>
            </a:xfrm>
            <a:custGeom>
              <a:avLst/>
              <a:gdLst>
                <a:gd name="connsiteX0" fmla="*/ 63739 w 98379"/>
                <a:gd name="connsiteY0" fmla="*/ 83065 h 102350"/>
                <a:gd name="connsiteX1" fmla="*/ 80754 w 98379"/>
                <a:gd name="connsiteY1" fmla="*/ 101350 h 102350"/>
                <a:gd name="connsiteX2" fmla="*/ 98641 w 98379"/>
                <a:gd name="connsiteY2" fmla="*/ 80167 h 102350"/>
                <a:gd name="connsiteX3" fmla="*/ 98641 w 98379"/>
                <a:gd name="connsiteY3" fmla="*/ 67679 h 102350"/>
                <a:gd name="connsiteX4" fmla="*/ 93188 w 98379"/>
                <a:gd name="connsiteY4" fmla="*/ 67679 h 102350"/>
                <a:gd name="connsiteX5" fmla="*/ 93188 w 98379"/>
                <a:gd name="connsiteY5" fmla="*/ 80167 h 102350"/>
                <a:gd name="connsiteX6" fmla="*/ 85335 w 98379"/>
                <a:gd name="connsiteY6" fmla="*/ 94438 h 102350"/>
                <a:gd name="connsiteX7" fmla="*/ 77264 w 98379"/>
                <a:gd name="connsiteY7" fmla="*/ 83288 h 102350"/>
                <a:gd name="connsiteX8" fmla="*/ 77264 w 98379"/>
                <a:gd name="connsiteY8" fmla="*/ 38691 h 102350"/>
                <a:gd name="connsiteX9" fmla="*/ 69411 w 98379"/>
                <a:gd name="connsiteY9" fmla="*/ 12379 h 102350"/>
                <a:gd name="connsiteX10" fmla="*/ 39526 w 98379"/>
                <a:gd name="connsiteY10" fmla="*/ 115 h 102350"/>
                <a:gd name="connsiteX11" fmla="*/ 6588 w 98379"/>
                <a:gd name="connsiteY11" fmla="*/ 25312 h 102350"/>
                <a:gd name="connsiteX12" fmla="*/ 16622 w 98379"/>
                <a:gd name="connsiteY12" fmla="*/ 35792 h 102350"/>
                <a:gd name="connsiteX13" fmla="*/ 26656 w 98379"/>
                <a:gd name="connsiteY13" fmla="*/ 25535 h 102350"/>
                <a:gd name="connsiteX14" fmla="*/ 15531 w 98379"/>
                <a:gd name="connsiteY14" fmla="*/ 15278 h 102350"/>
                <a:gd name="connsiteX15" fmla="*/ 39090 w 98379"/>
                <a:gd name="connsiteY15" fmla="*/ 5020 h 102350"/>
                <a:gd name="connsiteX16" fmla="*/ 62212 w 98379"/>
                <a:gd name="connsiteY16" fmla="*/ 33562 h 102350"/>
                <a:gd name="connsiteX17" fmla="*/ 62212 w 98379"/>
                <a:gd name="connsiteY17" fmla="*/ 41813 h 102350"/>
                <a:gd name="connsiteX18" fmla="*/ 22075 w 98379"/>
                <a:gd name="connsiteY18" fmla="*/ 49840 h 102350"/>
                <a:gd name="connsiteX19" fmla="*/ 262 w 98379"/>
                <a:gd name="connsiteY19" fmla="*/ 78829 h 102350"/>
                <a:gd name="connsiteX20" fmla="*/ 35163 w 98379"/>
                <a:gd name="connsiteY20" fmla="*/ 102465 h 102350"/>
                <a:gd name="connsiteX21" fmla="*/ 63739 w 98379"/>
                <a:gd name="connsiteY21" fmla="*/ 83065 h 102350"/>
                <a:gd name="connsiteX22" fmla="*/ 62212 w 98379"/>
                <a:gd name="connsiteY22" fmla="*/ 46496 h 102350"/>
                <a:gd name="connsiteX23" fmla="*/ 62212 w 98379"/>
                <a:gd name="connsiteY23" fmla="*/ 68794 h 102350"/>
                <a:gd name="connsiteX24" fmla="*/ 36690 w 98379"/>
                <a:gd name="connsiteY24" fmla="*/ 97560 h 102350"/>
                <a:gd name="connsiteX25" fmla="*/ 17058 w 98379"/>
                <a:gd name="connsiteY25" fmla="*/ 78606 h 102350"/>
                <a:gd name="connsiteX26" fmla="*/ 62212 w 98379"/>
                <a:gd name="connsiteY26" fmla="*/ 46496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379" h="102350">
                  <a:moveTo>
                    <a:pt x="63739" y="83065"/>
                  </a:moveTo>
                  <a:cubicBezTo>
                    <a:pt x="64612" y="91985"/>
                    <a:pt x="70501" y="101350"/>
                    <a:pt x="80754" y="101350"/>
                  </a:cubicBezTo>
                  <a:cubicBezTo>
                    <a:pt x="85335" y="101350"/>
                    <a:pt x="98641" y="98228"/>
                    <a:pt x="98641" y="80167"/>
                  </a:cubicBezTo>
                  <a:lnTo>
                    <a:pt x="98641" y="67679"/>
                  </a:lnTo>
                  <a:lnTo>
                    <a:pt x="93188" y="67679"/>
                  </a:lnTo>
                  <a:lnTo>
                    <a:pt x="93188" y="80167"/>
                  </a:lnTo>
                  <a:cubicBezTo>
                    <a:pt x="93188" y="93100"/>
                    <a:pt x="87734" y="94438"/>
                    <a:pt x="85335" y="94438"/>
                  </a:cubicBezTo>
                  <a:cubicBezTo>
                    <a:pt x="78136" y="94438"/>
                    <a:pt x="77264" y="84403"/>
                    <a:pt x="77264" y="83288"/>
                  </a:cubicBezTo>
                  <a:lnTo>
                    <a:pt x="77264" y="38691"/>
                  </a:lnTo>
                  <a:cubicBezTo>
                    <a:pt x="77264" y="29326"/>
                    <a:pt x="77264" y="20629"/>
                    <a:pt x="69411" y="12379"/>
                  </a:cubicBezTo>
                  <a:cubicBezTo>
                    <a:pt x="60903" y="3682"/>
                    <a:pt x="49997" y="115"/>
                    <a:pt x="39526" y="115"/>
                  </a:cubicBezTo>
                  <a:cubicBezTo>
                    <a:pt x="21639" y="115"/>
                    <a:pt x="6588" y="10595"/>
                    <a:pt x="6588" y="25312"/>
                  </a:cubicBezTo>
                  <a:cubicBezTo>
                    <a:pt x="6588" y="32002"/>
                    <a:pt x="10950" y="35792"/>
                    <a:pt x="16622" y="35792"/>
                  </a:cubicBezTo>
                  <a:cubicBezTo>
                    <a:pt x="22730" y="35792"/>
                    <a:pt x="26656" y="31333"/>
                    <a:pt x="26656" y="25535"/>
                  </a:cubicBezTo>
                  <a:cubicBezTo>
                    <a:pt x="26656" y="22859"/>
                    <a:pt x="25565" y="15501"/>
                    <a:pt x="15531" y="15278"/>
                  </a:cubicBezTo>
                  <a:cubicBezTo>
                    <a:pt x="21421" y="7473"/>
                    <a:pt x="32110" y="5020"/>
                    <a:pt x="39090" y="5020"/>
                  </a:cubicBezTo>
                  <a:cubicBezTo>
                    <a:pt x="49779" y="5020"/>
                    <a:pt x="62212" y="13717"/>
                    <a:pt x="62212" y="33562"/>
                  </a:cubicBezTo>
                  <a:lnTo>
                    <a:pt x="62212" y="41813"/>
                  </a:lnTo>
                  <a:cubicBezTo>
                    <a:pt x="51087" y="42482"/>
                    <a:pt x="35818" y="43151"/>
                    <a:pt x="22075" y="49840"/>
                  </a:cubicBezTo>
                  <a:cubicBezTo>
                    <a:pt x="5715" y="57422"/>
                    <a:pt x="262" y="69017"/>
                    <a:pt x="262" y="78829"/>
                  </a:cubicBezTo>
                  <a:cubicBezTo>
                    <a:pt x="262" y="96891"/>
                    <a:pt x="21421" y="102465"/>
                    <a:pt x="35163" y="102465"/>
                  </a:cubicBezTo>
                  <a:cubicBezTo>
                    <a:pt x="49560" y="102465"/>
                    <a:pt x="59595" y="93546"/>
                    <a:pt x="63739" y="83065"/>
                  </a:cubicBezTo>
                  <a:close/>
                  <a:moveTo>
                    <a:pt x="62212" y="46496"/>
                  </a:moveTo>
                  <a:lnTo>
                    <a:pt x="62212" y="68794"/>
                  </a:lnTo>
                  <a:cubicBezTo>
                    <a:pt x="62212" y="89978"/>
                    <a:pt x="46507" y="97560"/>
                    <a:pt x="36690" y="97560"/>
                  </a:cubicBezTo>
                  <a:cubicBezTo>
                    <a:pt x="26002" y="97560"/>
                    <a:pt x="17058" y="89755"/>
                    <a:pt x="17058" y="78606"/>
                  </a:cubicBezTo>
                  <a:cubicBezTo>
                    <a:pt x="17058" y="66341"/>
                    <a:pt x="26220" y="47834"/>
                    <a:pt x="62212" y="4649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11" name="Forme libre 710">
              <a:extLst>
                <a:ext uri="{FF2B5EF4-FFF2-40B4-BE49-F238E27FC236}">
                  <a16:creationId xmlns:a16="http://schemas.microsoft.com/office/drawing/2014/main" id="{53A42052-D091-2D6D-B8D8-C4247503311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127500" y="8284248"/>
              <a:ext cx="107540" cy="157205"/>
            </a:xfrm>
            <a:custGeom>
              <a:avLst/>
              <a:gdLst>
                <a:gd name="connsiteX0" fmla="*/ 75742 w 107540"/>
                <a:gd name="connsiteY0" fmla="*/ 142603 h 157205"/>
                <a:gd name="connsiteX1" fmla="*/ 75742 w 107540"/>
                <a:gd name="connsiteY1" fmla="*/ 157320 h 157205"/>
                <a:gd name="connsiteX2" fmla="*/ 107808 w 107540"/>
                <a:gd name="connsiteY2" fmla="*/ 154867 h 157205"/>
                <a:gd name="connsiteX3" fmla="*/ 107808 w 107540"/>
                <a:gd name="connsiteY3" fmla="*/ 147954 h 157205"/>
                <a:gd name="connsiteX4" fmla="*/ 90793 w 107540"/>
                <a:gd name="connsiteY4" fmla="*/ 135467 h 157205"/>
                <a:gd name="connsiteX5" fmla="*/ 90793 w 107540"/>
                <a:gd name="connsiteY5" fmla="*/ 115 h 157205"/>
                <a:gd name="connsiteX6" fmla="*/ 59381 w 107540"/>
                <a:gd name="connsiteY6" fmla="*/ 2567 h 157205"/>
                <a:gd name="connsiteX7" fmla="*/ 59381 w 107540"/>
                <a:gd name="connsiteY7" fmla="*/ 9480 h 157205"/>
                <a:gd name="connsiteX8" fmla="*/ 76396 w 107540"/>
                <a:gd name="connsiteY8" fmla="*/ 21967 h 157205"/>
                <a:gd name="connsiteX9" fmla="*/ 76396 w 107540"/>
                <a:gd name="connsiteY9" fmla="*/ 70132 h 157205"/>
                <a:gd name="connsiteX10" fmla="*/ 48911 w 107540"/>
                <a:gd name="connsiteY10" fmla="*/ 56307 h 157205"/>
                <a:gd name="connsiteX11" fmla="*/ 267 w 107540"/>
                <a:gd name="connsiteY11" fmla="*/ 106925 h 157205"/>
                <a:gd name="connsiteX12" fmla="*/ 46511 w 107540"/>
                <a:gd name="connsiteY12" fmla="*/ 157320 h 157205"/>
                <a:gd name="connsiteX13" fmla="*/ 75742 w 107540"/>
                <a:gd name="connsiteY13" fmla="*/ 142603 h 157205"/>
                <a:gd name="connsiteX14" fmla="*/ 75742 w 107540"/>
                <a:gd name="connsiteY14" fmla="*/ 82842 h 157205"/>
                <a:gd name="connsiteX15" fmla="*/ 75742 w 107540"/>
                <a:gd name="connsiteY15" fmla="*/ 128555 h 157205"/>
                <a:gd name="connsiteX16" fmla="*/ 73342 w 107540"/>
                <a:gd name="connsiteY16" fmla="*/ 136805 h 157205"/>
                <a:gd name="connsiteX17" fmla="*/ 47602 w 107540"/>
                <a:gd name="connsiteY17" fmla="*/ 152414 h 157205"/>
                <a:gd name="connsiteX18" fmla="*/ 24698 w 107540"/>
                <a:gd name="connsiteY18" fmla="*/ 138143 h 157205"/>
                <a:gd name="connsiteX19" fmla="*/ 18372 w 107540"/>
                <a:gd name="connsiteY19" fmla="*/ 107148 h 157205"/>
                <a:gd name="connsiteX20" fmla="*/ 25134 w 107540"/>
                <a:gd name="connsiteY20" fmla="*/ 75484 h 157205"/>
                <a:gd name="connsiteX21" fmla="*/ 49784 w 107540"/>
                <a:gd name="connsiteY21" fmla="*/ 61213 h 157205"/>
                <a:gd name="connsiteX22" fmla="*/ 73342 w 107540"/>
                <a:gd name="connsiteY22" fmla="*/ 74592 h 157205"/>
                <a:gd name="connsiteX23" fmla="*/ 75742 w 107540"/>
                <a:gd name="connsiteY23" fmla="*/ 82842 h 15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540" h="157205">
                  <a:moveTo>
                    <a:pt x="75742" y="142603"/>
                  </a:moveTo>
                  <a:lnTo>
                    <a:pt x="75742" y="157320"/>
                  </a:lnTo>
                  <a:lnTo>
                    <a:pt x="107808" y="154867"/>
                  </a:lnTo>
                  <a:lnTo>
                    <a:pt x="107808" y="147954"/>
                  </a:lnTo>
                  <a:cubicBezTo>
                    <a:pt x="92538" y="147954"/>
                    <a:pt x="90793" y="146393"/>
                    <a:pt x="90793" y="135467"/>
                  </a:cubicBezTo>
                  <a:lnTo>
                    <a:pt x="90793" y="115"/>
                  </a:lnTo>
                  <a:lnTo>
                    <a:pt x="59381" y="2567"/>
                  </a:lnTo>
                  <a:lnTo>
                    <a:pt x="59381" y="9480"/>
                  </a:lnTo>
                  <a:cubicBezTo>
                    <a:pt x="74651" y="9480"/>
                    <a:pt x="76396" y="11041"/>
                    <a:pt x="76396" y="21967"/>
                  </a:cubicBezTo>
                  <a:lnTo>
                    <a:pt x="76396" y="70132"/>
                  </a:lnTo>
                  <a:cubicBezTo>
                    <a:pt x="70070" y="62105"/>
                    <a:pt x="60690" y="56307"/>
                    <a:pt x="48911" y="56307"/>
                  </a:cubicBezTo>
                  <a:cubicBezTo>
                    <a:pt x="23171" y="56307"/>
                    <a:pt x="267" y="78160"/>
                    <a:pt x="267" y="106925"/>
                  </a:cubicBezTo>
                  <a:cubicBezTo>
                    <a:pt x="267" y="135244"/>
                    <a:pt x="21644" y="157320"/>
                    <a:pt x="46511" y="157320"/>
                  </a:cubicBezTo>
                  <a:cubicBezTo>
                    <a:pt x="60472" y="157320"/>
                    <a:pt x="70288" y="149738"/>
                    <a:pt x="75742" y="142603"/>
                  </a:cubicBezTo>
                  <a:close/>
                  <a:moveTo>
                    <a:pt x="75742" y="82842"/>
                  </a:moveTo>
                  <a:lnTo>
                    <a:pt x="75742" y="128555"/>
                  </a:lnTo>
                  <a:cubicBezTo>
                    <a:pt x="75742" y="132568"/>
                    <a:pt x="75742" y="133014"/>
                    <a:pt x="73342" y="136805"/>
                  </a:cubicBezTo>
                  <a:cubicBezTo>
                    <a:pt x="66798" y="147508"/>
                    <a:pt x="56982" y="152414"/>
                    <a:pt x="47602" y="152414"/>
                  </a:cubicBezTo>
                  <a:cubicBezTo>
                    <a:pt x="37786" y="152414"/>
                    <a:pt x="29933" y="146616"/>
                    <a:pt x="24698" y="138143"/>
                  </a:cubicBezTo>
                  <a:cubicBezTo>
                    <a:pt x="19026" y="129001"/>
                    <a:pt x="18372" y="116290"/>
                    <a:pt x="18372" y="107148"/>
                  </a:cubicBezTo>
                  <a:cubicBezTo>
                    <a:pt x="18372" y="98897"/>
                    <a:pt x="18808" y="85518"/>
                    <a:pt x="25134" y="75484"/>
                  </a:cubicBezTo>
                  <a:cubicBezTo>
                    <a:pt x="29715" y="68571"/>
                    <a:pt x="38004" y="61213"/>
                    <a:pt x="49784" y="61213"/>
                  </a:cubicBezTo>
                  <a:cubicBezTo>
                    <a:pt x="57418" y="61213"/>
                    <a:pt x="66580" y="64558"/>
                    <a:pt x="73342" y="74592"/>
                  </a:cubicBezTo>
                  <a:cubicBezTo>
                    <a:pt x="75742" y="78383"/>
                    <a:pt x="75742" y="78829"/>
                    <a:pt x="75742" y="82842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12" name="Forme libre 711">
              <a:extLst>
                <a:ext uri="{FF2B5EF4-FFF2-40B4-BE49-F238E27FC236}">
                  <a16:creationId xmlns:a16="http://schemas.microsoft.com/office/drawing/2014/main" id="{9DCDB6F3-C9B6-A0B5-02E5-21C8906979E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248469" y="8289823"/>
              <a:ext cx="46681" cy="149177"/>
            </a:xfrm>
            <a:custGeom>
              <a:avLst/>
              <a:gdLst>
                <a:gd name="connsiteX0" fmla="*/ 31684 w 46681"/>
                <a:gd name="connsiteY0" fmla="*/ 50732 h 149177"/>
                <a:gd name="connsiteX1" fmla="*/ 1145 w 46681"/>
                <a:gd name="connsiteY1" fmla="*/ 53185 h 149177"/>
                <a:gd name="connsiteX2" fmla="*/ 1145 w 46681"/>
                <a:gd name="connsiteY2" fmla="*/ 60098 h 149177"/>
                <a:gd name="connsiteX3" fmla="*/ 17287 w 46681"/>
                <a:gd name="connsiteY3" fmla="*/ 72362 h 149177"/>
                <a:gd name="connsiteX4" fmla="*/ 17287 w 46681"/>
                <a:gd name="connsiteY4" fmla="*/ 132345 h 149177"/>
                <a:gd name="connsiteX5" fmla="*/ 272 w 46681"/>
                <a:gd name="connsiteY5" fmla="*/ 142380 h 149177"/>
                <a:gd name="connsiteX6" fmla="*/ 272 w 46681"/>
                <a:gd name="connsiteY6" fmla="*/ 149292 h 149177"/>
                <a:gd name="connsiteX7" fmla="*/ 24267 w 46681"/>
                <a:gd name="connsiteY7" fmla="*/ 148623 h 149177"/>
                <a:gd name="connsiteX8" fmla="*/ 46953 w 46681"/>
                <a:gd name="connsiteY8" fmla="*/ 149292 h 149177"/>
                <a:gd name="connsiteX9" fmla="*/ 46953 w 46681"/>
                <a:gd name="connsiteY9" fmla="*/ 142380 h 149177"/>
                <a:gd name="connsiteX10" fmla="*/ 31684 w 46681"/>
                <a:gd name="connsiteY10" fmla="*/ 132568 h 149177"/>
                <a:gd name="connsiteX11" fmla="*/ 31684 w 46681"/>
                <a:gd name="connsiteY11" fmla="*/ 50732 h 149177"/>
                <a:gd name="connsiteX12" fmla="*/ 32556 w 46681"/>
                <a:gd name="connsiteY12" fmla="*/ 11933 h 149177"/>
                <a:gd name="connsiteX13" fmla="*/ 20995 w 46681"/>
                <a:gd name="connsiteY13" fmla="*/ 115 h 149177"/>
                <a:gd name="connsiteX14" fmla="*/ 9434 w 46681"/>
                <a:gd name="connsiteY14" fmla="*/ 11933 h 149177"/>
                <a:gd name="connsiteX15" fmla="*/ 20995 w 46681"/>
                <a:gd name="connsiteY15" fmla="*/ 23751 h 149177"/>
                <a:gd name="connsiteX16" fmla="*/ 32556 w 46681"/>
                <a:gd name="connsiteY16" fmla="*/ 11933 h 14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81" h="149177">
                  <a:moveTo>
                    <a:pt x="31684" y="50732"/>
                  </a:moveTo>
                  <a:lnTo>
                    <a:pt x="1145" y="53185"/>
                  </a:lnTo>
                  <a:lnTo>
                    <a:pt x="1145" y="60098"/>
                  </a:lnTo>
                  <a:cubicBezTo>
                    <a:pt x="15324" y="60098"/>
                    <a:pt x="17287" y="61436"/>
                    <a:pt x="17287" y="72362"/>
                  </a:cubicBezTo>
                  <a:lnTo>
                    <a:pt x="17287" y="132345"/>
                  </a:lnTo>
                  <a:cubicBezTo>
                    <a:pt x="17287" y="142380"/>
                    <a:pt x="14887" y="142380"/>
                    <a:pt x="272" y="142380"/>
                  </a:cubicBezTo>
                  <a:lnTo>
                    <a:pt x="272" y="149292"/>
                  </a:lnTo>
                  <a:cubicBezTo>
                    <a:pt x="7253" y="149069"/>
                    <a:pt x="19032" y="148623"/>
                    <a:pt x="24267" y="148623"/>
                  </a:cubicBezTo>
                  <a:cubicBezTo>
                    <a:pt x="31902" y="148623"/>
                    <a:pt x="39537" y="149069"/>
                    <a:pt x="46953" y="149292"/>
                  </a:cubicBezTo>
                  <a:lnTo>
                    <a:pt x="46953" y="142380"/>
                  </a:lnTo>
                  <a:cubicBezTo>
                    <a:pt x="32556" y="142380"/>
                    <a:pt x="31684" y="141265"/>
                    <a:pt x="31684" y="132568"/>
                  </a:cubicBezTo>
                  <a:lnTo>
                    <a:pt x="31684" y="50732"/>
                  </a:lnTo>
                  <a:close/>
                  <a:moveTo>
                    <a:pt x="32556" y="11933"/>
                  </a:moveTo>
                  <a:cubicBezTo>
                    <a:pt x="32556" y="4797"/>
                    <a:pt x="27103" y="115"/>
                    <a:pt x="20995" y="115"/>
                  </a:cubicBezTo>
                  <a:cubicBezTo>
                    <a:pt x="14233" y="115"/>
                    <a:pt x="9434" y="6135"/>
                    <a:pt x="9434" y="11933"/>
                  </a:cubicBezTo>
                  <a:cubicBezTo>
                    <a:pt x="9434" y="17953"/>
                    <a:pt x="14233" y="23751"/>
                    <a:pt x="20995" y="23751"/>
                  </a:cubicBezTo>
                  <a:cubicBezTo>
                    <a:pt x="27103" y="23751"/>
                    <a:pt x="32556" y="19068"/>
                    <a:pt x="32556" y="1193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13" name="Forme libre 712">
              <a:extLst>
                <a:ext uri="{FF2B5EF4-FFF2-40B4-BE49-F238E27FC236}">
                  <a16:creationId xmlns:a16="http://schemas.microsoft.com/office/drawing/2014/main" id="{22215601-533F-A4BA-95D9-D4C1DF8D58F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311025" y="8339102"/>
              <a:ext cx="98379" cy="102350"/>
            </a:xfrm>
            <a:custGeom>
              <a:avLst/>
              <a:gdLst>
                <a:gd name="connsiteX0" fmla="*/ 63752 w 98379"/>
                <a:gd name="connsiteY0" fmla="*/ 83065 h 102350"/>
                <a:gd name="connsiteX1" fmla="*/ 80767 w 98379"/>
                <a:gd name="connsiteY1" fmla="*/ 101350 h 102350"/>
                <a:gd name="connsiteX2" fmla="*/ 98654 w 98379"/>
                <a:gd name="connsiteY2" fmla="*/ 80167 h 102350"/>
                <a:gd name="connsiteX3" fmla="*/ 98654 w 98379"/>
                <a:gd name="connsiteY3" fmla="*/ 67679 h 102350"/>
                <a:gd name="connsiteX4" fmla="*/ 93201 w 98379"/>
                <a:gd name="connsiteY4" fmla="*/ 67679 h 102350"/>
                <a:gd name="connsiteX5" fmla="*/ 93201 w 98379"/>
                <a:gd name="connsiteY5" fmla="*/ 80167 h 102350"/>
                <a:gd name="connsiteX6" fmla="*/ 85348 w 98379"/>
                <a:gd name="connsiteY6" fmla="*/ 94438 h 102350"/>
                <a:gd name="connsiteX7" fmla="*/ 77277 w 98379"/>
                <a:gd name="connsiteY7" fmla="*/ 83288 h 102350"/>
                <a:gd name="connsiteX8" fmla="*/ 77277 w 98379"/>
                <a:gd name="connsiteY8" fmla="*/ 38691 h 102350"/>
                <a:gd name="connsiteX9" fmla="*/ 69424 w 98379"/>
                <a:gd name="connsiteY9" fmla="*/ 12379 h 102350"/>
                <a:gd name="connsiteX10" fmla="*/ 39539 w 98379"/>
                <a:gd name="connsiteY10" fmla="*/ 115 h 102350"/>
                <a:gd name="connsiteX11" fmla="*/ 6601 w 98379"/>
                <a:gd name="connsiteY11" fmla="*/ 25312 h 102350"/>
                <a:gd name="connsiteX12" fmla="*/ 16635 w 98379"/>
                <a:gd name="connsiteY12" fmla="*/ 35792 h 102350"/>
                <a:gd name="connsiteX13" fmla="*/ 26669 w 98379"/>
                <a:gd name="connsiteY13" fmla="*/ 25535 h 102350"/>
                <a:gd name="connsiteX14" fmla="*/ 15545 w 98379"/>
                <a:gd name="connsiteY14" fmla="*/ 15278 h 102350"/>
                <a:gd name="connsiteX15" fmla="*/ 39103 w 98379"/>
                <a:gd name="connsiteY15" fmla="*/ 5020 h 102350"/>
                <a:gd name="connsiteX16" fmla="*/ 62226 w 98379"/>
                <a:gd name="connsiteY16" fmla="*/ 33562 h 102350"/>
                <a:gd name="connsiteX17" fmla="*/ 62226 w 98379"/>
                <a:gd name="connsiteY17" fmla="*/ 41813 h 102350"/>
                <a:gd name="connsiteX18" fmla="*/ 22089 w 98379"/>
                <a:gd name="connsiteY18" fmla="*/ 49840 h 102350"/>
                <a:gd name="connsiteX19" fmla="*/ 275 w 98379"/>
                <a:gd name="connsiteY19" fmla="*/ 78829 h 102350"/>
                <a:gd name="connsiteX20" fmla="*/ 35177 w 98379"/>
                <a:gd name="connsiteY20" fmla="*/ 102465 h 102350"/>
                <a:gd name="connsiteX21" fmla="*/ 63752 w 98379"/>
                <a:gd name="connsiteY21" fmla="*/ 83065 h 102350"/>
                <a:gd name="connsiteX22" fmla="*/ 62226 w 98379"/>
                <a:gd name="connsiteY22" fmla="*/ 46496 h 102350"/>
                <a:gd name="connsiteX23" fmla="*/ 62226 w 98379"/>
                <a:gd name="connsiteY23" fmla="*/ 68794 h 102350"/>
                <a:gd name="connsiteX24" fmla="*/ 36704 w 98379"/>
                <a:gd name="connsiteY24" fmla="*/ 97560 h 102350"/>
                <a:gd name="connsiteX25" fmla="*/ 17071 w 98379"/>
                <a:gd name="connsiteY25" fmla="*/ 78606 h 102350"/>
                <a:gd name="connsiteX26" fmla="*/ 62226 w 98379"/>
                <a:gd name="connsiteY26" fmla="*/ 46496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379" h="102350">
                  <a:moveTo>
                    <a:pt x="63752" y="83065"/>
                  </a:moveTo>
                  <a:cubicBezTo>
                    <a:pt x="64625" y="91985"/>
                    <a:pt x="70515" y="101350"/>
                    <a:pt x="80767" y="101350"/>
                  </a:cubicBezTo>
                  <a:cubicBezTo>
                    <a:pt x="85348" y="101350"/>
                    <a:pt x="98654" y="98228"/>
                    <a:pt x="98654" y="80167"/>
                  </a:cubicBezTo>
                  <a:lnTo>
                    <a:pt x="98654" y="67679"/>
                  </a:lnTo>
                  <a:lnTo>
                    <a:pt x="93201" y="67679"/>
                  </a:lnTo>
                  <a:lnTo>
                    <a:pt x="93201" y="80167"/>
                  </a:lnTo>
                  <a:cubicBezTo>
                    <a:pt x="93201" y="93100"/>
                    <a:pt x="87747" y="94438"/>
                    <a:pt x="85348" y="94438"/>
                  </a:cubicBezTo>
                  <a:cubicBezTo>
                    <a:pt x="78149" y="94438"/>
                    <a:pt x="77277" y="84403"/>
                    <a:pt x="77277" y="83288"/>
                  </a:cubicBezTo>
                  <a:lnTo>
                    <a:pt x="77277" y="38691"/>
                  </a:lnTo>
                  <a:cubicBezTo>
                    <a:pt x="77277" y="29326"/>
                    <a:pt x="77277" y="20629"/>
                    <a:pt x="69424" y="12379"/>
                  </a:cubicBezTo>
                  <a:cubicBezTo>
                    <a:pt x="60917" y="3682"/>
                    <a:pt x="50010" y="115"/>
                    <a:pt x="39539" y="115"/>
                  </a:cubicBezTo>
                  <a:cubicBezTo>
                    <a:pt x="21652" y="115"/>
                    <a:pt x="6601" y="10595"/>
                    <a:pt x="6601" y="25312"/>
                  </a:cubicBezTo>
                  <a:cubicBezTo>
                    <a:pt x="6601" y="32002"/>
                    <a:pt x="10964" y="35792"/>
                    <a:pt x="16635" y="35792"/>
                  </a:cubicBezTo>
                  <a:cubicBezTo>
                    <a:pt x="22743" y="35792"/>
                    <a:pt x="26669" y="31333"/>
                    <a:pt x="26669" y="25535"/>
                  </a:cubicBezTo>
                  <a:cubicBezTo>
                    <a:pt x="26669" y="22859"/>
                    <a:pt x="25579" y="15501"/>
                    <a:pt x="15545" y="15278"/>
                  </a:cubicBezTo>
                  <a:cubicBezTo>
                    <a:pt x="21434" y="7473"/>
                    <a:pt x="32123" y="5020"/>
                    <a:pt x="39103" y="5020"/>
                  </a:cubicBezTo>
                  <a:cubicBezTo>
                    <a:pt x="49792" y="5020"/>
                    <a:pt x="62226" y="13717"/>
                    <a:pt x="62226" y="33562"/>
                  </a:cubicBezTo>
                  <a:lnTo>
                    <a:pt x="62226" y="41813"/>
                  </a:lnTo>
                  <a:cubicBezTo>
                    <a:pt x="51101" y="42482"/>
                    <a:pt x="35831" y="43151"/>
                    <a:pt x="22089" y="49840"/>
                  </a:cubicBezTo>
                  <a:cubicBezTo>
                    <a:pt x="5728" y="57422"/>
                    <a:pt x="275" y="69017"/>
                    <a:pt x="275" y="78829"/>
                  </a:cubicBezTo>
                  <a:cubicBezTo>
                    <a:pt x="275" y="96891"/>
                    <a:pt x="21434" y="102465"/>
                    <a:pt x="35177" y="102465"/>
                  </a:cubicBezTo>
                  <a:cubicBezTo>
                    <a:pt x="49574" y="102465"/>
                    <a:pt x="59608" y="93546"/>
                    <a:pt x="63752" y="83065"/>
                  </a:cubicBezTo>
                  <a:close/>
                  <a:moveTo>
                    <a:pt x="62226" y="46496"/>
                  </a:moveTo>
                  <a:lnTo>
                    <a:pt x="62226" y="68794"/>
                  </a:lnTo>
                  <a:cubicBezTo>
                    <a:pt x="62226" y="89978"/>
                    <a:pt x="46520" y="97560"/>
                    <a:pt x="36704" y="97560"/>
                  </a:cubicBezTo>
                  <a:cubicBezTo>
                    <a:pt x="26015" y="97560"/>
                    <a:pt x="17071" y="89755"/>
                    <a:pt x="17071" y="78606"/>
                  </a:cubicBezTo>
                  <a:cubicBezTo>
                    <a:pt x="17071" y="66341"/>
                    <a:pt x="26233" y="47834"/>
                    <a:pt x="62226" y="4649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14" name="Forme libre 713">
              <a:extLst>
                <a:ext uri="{FF2B5EF4-FFF2-40B4-BE49-F238E27FC236}">
                  <a16:creationId xmlns:a16="http://schemas.microsoft.com/office/drawing/2014/main" id="{31A153D5-0408-1B74-9264-5DE0ED74D21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417040" y="8284248"/>
              <a:ext cx="107540" cy="157205"/>
            </a:xfrm>
            <a:custGeom>
              <a:avLst/>
              <a:gdLst>
                <a:gd name="connsiteX0" fmla="*/ 31692 w 107540"/>
                <a:gd name="connsiteY0" fmla="*/ 70801 h 157205"/>
                <a:gd name="connsiteX1" fmla="*/ 31692 w 107540"/>
                <a:gd name="connsiteY1" fmla="*/ 115 h 157205"/>
                <a:gd name="connsiteX2" fmla="*/ 280 w 107540"/>
                <a:gd name="connsiteY2" fmla="*/ 2567 h 157205"/>
                <a:gd name="connsiteX3" fmla="*/ 280 w 107540"/>
                <a:gd name="connsiteY3" fmla="*/ 9480 h 157205"/>
                <a:gd name="connsiteX4" fmla="*/ 17295 w 107540"/>
                <a:gd name="connsiteY4" fmla="*/ 21967 h 157205"/>
                <a:gd name="connsiteX5" fmla="*/ 17295 w 107540"/>
                <a:gd name="connsiteY5" fmla="*/ 154867 h 157205"/>
                <a:gd name="connsiteX6" fmla="*/ 22748 w 107540"/>
                <a:gd name="connsiteY6" fmla="*/ 154867 h 157205"/>
                <a:gd name="connsiteX7" fmla="*/ 30601 w 107540"/>
                <a:gd name="connsiteY7" fmla="*/ 141042 h 157205"/>
                <a:gd name="connsiteX8" fmla="*/ 59177 w 107540"/>
                <a:gd name="connsiteY8" fmla="*/ 157320 h 157205"/>
                <a:gd name="connsiteX9" fmla="*/ 107821 w 107540"/>
                <a:gd name="connsiteY9" fmla="*/ 106702 h 157205"/>
                <a:gd name="connsiteX10" fmla="*/ 61576 w 107540"/>
                <a:gd name="connsiteY10" fmla="*/ 56307 h 157205"/>
                <a:gd name="connsiteX11" fmla="*/ 31692 w 107540"/>
                <a:gd name="connsiteY11" fmla="*/ 70801 h 157205"/>
                <a:gd name="connsiteX12" fmla="*/ 32346 w 107540"/>
                <a:gd name="connsiteY12" fmla="*/ 129447 h 157205"/>
                <a:gd name="connsiteX13" fmla="*/ 32346 w 107540"/>
                <a:gd name="connsiteY13" fmla="*/ 83511 h 157205"/>
                <a:gd name="connsiteX14" fmla="*/ 34745 w 107540"/>
                <a:gd name="connsiteY14" fmla="*/ 75484 h 157205"/>
                <a:gd name="connsiteX15" fmla="*/ 60485 w 107540"/>
                <a:gd name="connsiteY15" fmla="*/ 61213 h 157205"/>
                <a:gd name="connsiteX16" fmla="*/ 83390 w 107540"/>
                <a:gd name="connsiteY16" fmla="*/ 75484 h 157205"/>
                <a:gd name="connsiteX17" fmla="*/ 89716 w 107540"/>
                <a:gd name="connsiteY17" fmla="*/ 106479 h 157205"/>
                <a:gd name="connsiteX18" fmla="*/ 82953 w 107540"/>
                <a:gd name="connsiteY18" fmla="*/ 138143 h 157205"/>
                <a:gd name="connsiteX19" fmla="*/ 58304 w 107540"/>
                <a:gd name="connsiteY19" fmla="*/ 152414 h 157205"/>
                <a:gd name="connsiteX20" fmla="*/ 35400 w 107540"/>
                <a:gd name="connsiteY20" fmla="*/ 138812 h 157205"/>
                <a:gd name="connsiteX21" fmla="*/ 32346 w 107540"/>
                <a:gd name="connsiteY21" fmla="*/ 129447 h 15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540" h="157205">
                  <a:moveTo>
                    <a:pt x="31692" y="70801"/>
                  </a:moveTo>
                  <a:lnTo>
                    <a:pt x="31692" y="115"/>
                  </a:lnTo>
                  <a:lnTo>
                    <a:pt x="280" y="2567"/>
                  </a:lnTo>
                  <a:lnTo>
                    <a:pt x="280" y="9480"/>
                  </a:lnTo>
                  <a:cubicBezTo>
                    <a:pt x="15550" y="9480"/>
                    <a:pt x="17295" y="11041"/>
                    <a:pt x="17295" y="21967"/>
                  </a:cubicBezTo>
                  <a:lnTo>
                    <a:pt x="17295" y="154867"/>
                  </a:lnTo>
                  <a:lnTo>
                    <a:pt x="22748" y="154867"/>
                  </a:lnTo>
                  <a:cubicBezTo>
                    <a:pt x="22966" y="154644"/>
                    <a:pt x="24711" y="151522"/>
                    <a:pt x="30601" y="141042"/>
                  </a:cubicBezTo>
                  <a:cubicBezTo>
                    <a:pt x="33873" y="146171"/>
                    <a:pt x="43035" y="157320"/>
                    <a:pt x="59177" y="157320"/>
                  </a:cubicBezTo>
                  <a:cubicBezTo>
                    <a:pt x="85135" y="157320"/>
                    <a:pt x="107821" y="135467"/>
                    <a:pt x="107821" y="106702"/>
                  </a:cubicBezTo>
                  <a:cubicBezTo>
                    <a:pt x="107821" y="78383"/>
                    <a:pt x="86444" y="56307"/>
                    <a:pt x="61576" y="56307"/>
                  </a:cubicBezTo>
                  <a:cubicBezTo>
                    <a:pt x="44562" y="56307"/>
                    <a:pt x="35182" y="66787"/>
                    <a:pt x="31692" y="70801"/>
                  </a:cubicBezTo>
                  <a:close/>
                  <a:moveTo>
                    <a:pt x="32346" y="129447"/>
                  </a:moveTo>
                  <a:lnTo>
                    <a:pt x="32346" y="83511"/>
                  </a:lnTo>
                  <a:cubicBezTo>
                    <a:pt x="32346" y="79275"/>
                    <a:pt x="32346" y="79052"/>
                    <a:pt x="34745" y="75484"/>
                  </a:cubicBezTo>
                  <a:cubicBezTo>
                    <a:pt x="43253" y="62997"/>
                    <a:pt x="55250" y="61213"/>
                    <a:pt x="60485" y="61213"/>
                  </a:cubicBezTo>
                  <a:cubicBezTo>
                    <a:pt x="70302" y="61213"/>
                    <a:pt x="78154" y="67010"/>
                    <a:pt x="83390" y="75484"/>
                  </a:cubicBezTo>
                  <a:cubicBezTo>
                    <a:pt x="89061" y="84626"/>
                    <a:pt x="89716" y="97337"/>
                    <a:pt x="89716" y="106479"/>
                  </a:cubicBezTo>
                  <a:cubicBezTo>
                    <a:pt x="89716" y="114729"/>
                    <a:pt x="89279" y="128109"/>
                    <a:pt x="82953" y="138143"/>
                  </a:cubicBezTo>
                  <a:cubicBezTo>
                    <a:pt x="78373" y="145056"/>
                    <a:pt x="70083" y="152414"/>
                    <a:pt x="58304" y="152414"/>
                  </a:cubicBezTo>
                  <a:cubicBezTo>
                    <a:pt x="48488" y="152414"/>
                    <a:pt x="40635" y="147062"/>
                    <a:pt x="35400" y="138812"/>
                  </a:cubicBezTo>
                  <a:cubicBezTo>
                    <a:pt x="32346" y="134129"/>
                    <a:pt x="32346" y="133460"/>
                    <a:pt x="32346" y="129447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15" name="Forme libre 714">
              <a:extLst>
                <a:ext uri="{FF2B5EF4-FFF2-40B4-BE49-F238E27FC236}">
                  <a16:creationId xmlns:a16="http://schemas.microsoft.com/office/drawing/2014/main" id="{47ED612E-8275-CE84-FA2B-CB019E65C62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541280" y="8339102"/>
              <a:ext cx="98379" cy="102350"/>
            </a:xfrm>
            <a:custGeom>
              <a:avLst/>
              <a:gdLst>
                <a:gd name="connsiteX0" fmla="*/ 63763 w 98379"/>
                <a:gd name="connsiteY0" fmla="*/ 83065 h 102350"/>
                <a:gd name="connsiteX1" fmla="*/ 80778 w 98379"/>
                <a:gd name="connsiteY1" fmla="*/ 101350 h 102350"/>
                <a:gd name="connsiteX2" fmla="*/ 98665 w 98379"/>
                <a:gd name="connsiteY2" fmla="*/ 80167 h 102350"/>
                <a:gd name="connsiteX3" fmla="*/ 98665 w 98379"/>
                <a:gd name="connsiteY3" fmla="*/ 67679 h 102350"/>
                <a:gd name="connsiteX4" fmla="*/ 93211 w 98379"/>
                <a:gd name="connsiteY4" fmla="*/ 67679 h 102350"/>
                <a:gd name="connsiteX5" fmla="*/ 93211 w 98379"/>
                <a:gd name="connsiteY5" fmla="*/ 80167 h 102350"/>
                <a:gd name="connsiteX6" fmla="*/ 85358 w 98379"/>
                <a:gd name="connsiteY6" fmla="*/ 94438 h 102350"/>
                <a:gd name="connsiteX7" fmla="*/ 77287 w 98379"/>
                <a:gd name="connsiteY7" fmla="*/ 83288 h 102350"/>
                <a:gd name="connsiteX8" fmla="*/ 77287 w 98379"/>
                <a:gd name="connsiteY8" fmla="*/ 38691 h 102350"/>
                <a:gd name="connsiteX9" fmla="*/ 69435 w 98379"/>
                <a:gd name="connsiteY9" fmla="*/ 12379 h 102350"/>
                <a:gd name="connsiteX10" fmla="*/ 39550 w 98379"/>
                <a:gd name="connsiteY10" fmla="*/ 115 h 102350"/>
                <a:gd name="connsiteX11" fmla="*/ 6611 w 98379"/>
                <a:gd name="connsiteY11" fmla="*/ 25312 h 102350"/>
                <a:gd name="connsiteX12" fmla="*/ 16646 w 98379"/>
                <a:gd name="connsiteY12" fmla="*/ 35792 h 102350"/>
                <a:gd name="connsiteX13" fmla="*/ 26680 w 98379"/>
                <a:gd name="connsiteY13" fmla="*/ 25535 h 102350"/>
                <a:gd name="connsiteX14" fmla="*/ 15555 w 98379"/>
                <a:gd name="connsiteY14" fmla="*/ 15278 h 102350"/>
                <a:gd name="connsiteX15" fmla="*/ 39114 w 98379"/>
                <a:gd name="connsiteY15" fmla="*/ 5020 h 102350"/>
                <a:gd name="connsiteX16" fmla="*/ 62236 w 98379"/>
                <a:gd name="connsiteY16" fmla="*/ 33562 h 102350"/>
                <a:gd name="connsiteX17" fmla="*/ 62236 w 98379"/>
                <a:gd name="connsiteY17" fmla="*/ 41813 h 102350"/>
                <a:gd name="connsiteX18" fmla="*/ 22099 w 98379"/>
                <a:gd name="connsiteY18" fmla="*/ 49840 h 102350"/>
                <a:gd name="connsiteX19" fmla="*/ 286 w 98379"/>
                <a:gd name="connsiteY19" fmla="*/ 78829 h 102350"/>
                <a:gd name="connsiteX20" fmla="*/ 35187 w 98379"/>
                <a:gd name="connsiteY20" fmla="*/ 102465 h 102350"/>
                <a:gd name="connsiteX21" fmla="*/ 63763 w 98379"/>
                <a:gd name="connsiteY21" fmla="*/ 83065 h 102350"/>
                <a:gd name="connsiteX22" fmla="*/ 62236 w 98379"/>
                <a:gd name="connsiteY22" fmla="*/ 46496 h 102350"/>
                <a:gd name="connsiteX23" fmla="*/ 62236 w 98379"/>
                <a:gd name="connsiteY23" fmla="*/ 68794 h 102350"/>
                <a:gd name="connsiteX24" fmla="*/ 36714 w 98379"/>
                <a:gd name="connsiteY24" fmla="*/ 97560 h 102350"/>
                <a:gd name="connsiteX25" fmla="*/ 17082 w 98379"/>
                <a:gd name="connsiteY25" fmla="*/ 78606 h 102350"/>
                <a:gd name="connsiteX26" fmla="*/ 62236 w 98379"/>
                <a:gd name="connsiteY26" fmla="*/ 46496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379" h="102350">
                  <a:moveTo>
                    <a:pt x="63763" y="83065"/>
                  </a:moveTo>
                  <a:cubicBezTo>
                    <a:pt x="64636" y="91985"/>
                    <a:pt x="70525" y="101350"/>
                    <a:pt x="80778" y="101350"/>
                  </a:cubicBezTo>
                  <a:cubicBezTo>
                    <a:pt x="85358" y="101350"/>
                    <a:pt x="98665" y="98228"/>
                    <a:pt x="98665" y="80167"/>
                  </a:cubicBezTo>
                  <a:lnTo>
                    <a:pt x="98665" y="67679"/>
                  </a:lnTo>
                  <a:lnTo>
                    <a:pt x="93211" y="67679"/>
                  </a:lnTo>
                  <a:lnTo>
                    <a:pt x="93211" y="80167"/>
                  </a:lnTo>
                  <a:cubicBezTo>
                    <a:pt x="93211" y="93100"/>
                    <a:pt x="87758" y="94438"/>
                    <a:pt x="85358" y="94438"/>
                  </a:cubicBezTo>
                  <a:cubicBezTo>
                    <a:pt x="78160" y="94438"/>
                    <a:pt x="77287" y="84403"/>
                    <a:pt x="77287" y="83288"/>
                  </a:cubicBezTo>
                  <a:lnTo>
                    <a:pt x="77287" y="38691"/>
                  </a:lnTo>
                  <a:cubicBezTo>
                    <a:pt x="77287" y="29326"/>
                    <a:pt x="77287" y="20629"/>
                    <a:pt x="69435" y="12379"/>
                  </a:cubicBezTo>
                  <a:cubicBezTo>
                    <a:pt x="60927" y="3682"/>
                    <a:pt x="50020" y="115"/>
                    <a:pt x="39550" y="115"/>
                  </a:cubicBezTo>
                  <a:cubicBezTo>
                    <a:pt x="21663" y="115"/>
                    <a:pt x="6611" y="10595"/>
                    <a:pt x="6611" y="25312"/>
                  </a:cubicBezTo>
                  <a:cubicBezTo>
                    <a:pt x="6611" y="32002"/>
                    <a:pt x="10974" y="35792"/>
                    <a:pt x="16646" y="35792"/>
                  </a:cubicBezTo>
                  <a:cubicBezTo>
                    <a:pt x="22754" y="35792"/>
                    <a:pt x="26680" y="31333"/>
                    <a:pt x="26680" y="25535"/>
                  </a:cubicBezTo>
                  <a:cubicBezTo>
                    <a:pt x="26680" y="22859"/>
                    <a:pt x="25589" y="15501"/>
                    <a:pt x="15555" y="15278"/>
                  </a:cubicBezTo>
                  <a:cubicBezTo>
                    <a:pt x="21445" y="7473"/>
                    <a:pt x="32133" y="5020"/>
                    <a:pt x="39114" y="5020"/>
                  </a:cubicBezTo>
                  <a:cubicBezTo>
                    <a:pt x="49802" y="5020"/>
                    <a:pt x="62236" y="13717"/>
                    <a:pt x="62236" y="33562"/>
                  </a:cubicBezTo>
                  <a:lnTo>
                    <a:pt x="62236" y="41813"/>
                  </a:lnTo>
                  <a:cubicBezTo>
                    <a:pt x="51111" y="42482"/>
                    <a:pt x="35842" y="43151"/>
                    <a:pt x="22099" y="49840"/>
                  </a:cubicBezTo>
                  <a:cubicBezTo>
                    <a:pt x="5739" y="57422"/>
                    <a:pt x="286" y="69017"/>
                    <a:pt x="286" y="78829"/>
                  </a:cubicBezTo>
                  <a:cubicBezTo>
                    <a:pt x="286" y="96891"/>
                    <a:pt x="21445" y="102465"/>
                    <a:pt x="35187" y="102465"/>
                  </a:cubicBezTo>
                  <a:cubicBezTo>
                    <a:pt x="49584" y="102465"/>
                    <a:pt x="59618" y="93546"/>
                    <a:pt x="63763" y="83065"/>
                  </a:cubicBezTo>
                  <a:close/>
                  <a:moveTo>
                    <a:pt x="62236" y="46496"/>
                  </a:moveTo>
                  <a:lnTo>
                    <a:pt x="62236" y="68794"/>
                  </a:lnTo>
                  <a:cubicBezTo>
                    <a:pt x="62236" y="89978"/>
                    <a:pt x="46530" y="97560"/>
                    <a:pt x="36714" y="97560"/>
                  </a:cubicBezTo>
                  <a:cubicBezTo>
                    <a:pt x="26026" y="97560"/>
                    <a:pt x="17082" y="89755"/>
                    <a:pt x="17082" y="78606"/>
                  </a:cubicBezTo>
                  <a:cubicBezTo>
                    <a:pt x="17082" y="66341"/>
                    <a:pt x="26244" y="47834"/>
                    <a:pt x="62236" y="4649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16" name="Forme libre 715">
              <a:extLst>
                <a:ext uri="{FF2B5EF4-FFF2-40B4-BE49-F238E27FC236}">
                  <a16:creationId xmlns:a16="http://schemas.microsoft.com/office/drawing/2014/main" id="{EF32F8EE-8ACD-8D7F-5E90-940044EEA00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645332" y="8301864"/>
              <a:ext cx="68276" cy="139589"/>
            </a:xfrm>
            <a:custGeom>
              <a:avLst/>
              <a:gdLst>
                <a:gd name="connsiteX0" fmla="*/ 33883 w 68276"/>
                <a:gd name="connsiteY0" fmla="*/ 48057 h 139589"/>
                <a:gd name="connsiteX1" fmla="*/ 65077 w 68276"/>
                <a:gd name="connsiteY1" fmla="*/ 48057 h 139589"/>
                <a:gd name="connsiteX2" fmla="*/ 65077 w 68276"/>
                <a:gd name="connsiteY2" fmla="*/ 41144 h 139589"/>
                <a:gd name="connsiteX3" fmla="*/ 33883 w 68276"/>
                <a:gd name="connsiteY3" fmla="*/ 41144 h 139589"/>
                <a:gd name="connsiteX4" fmla="*/ 33883 w 68276"/>
                <a:gd name="connsiteY4" fmla="*/ 115 h 139589"/>
                <a:gd name="connsiteX5" fmla="*/ 28430 w 68276"/>
                <a:gd name="connsiteY5" fmla="*/ 115 h 139589"/>
                <a:gd name="connsiteX6" fmla="*/ 291 w 68276"/>
                <a:gd name="connsiteY6" fmla="*/ 43151 h 139589"/>
                <a:gd name="connsiteX7" fmla="*/ 291 w 68276"/>
                <a:gd name="connsiteY7" fmla="*/ 48057 h 139589"/>
                <a:gd name="connsiteX8" fmla="*/ 18832 w 68276"/>
                <a:gd name="connsiteY8" fmla="*/ 48057 h 139589"/>
                <a:gd name="connsiteX9" fmla="*/ 18832 w 68276"/>
                <a:gd name="connsiteY9" fmla="*/ 109601 h 139589"/>
                <a:gd name="connsiteX10" fmla="*/ 46972 w 68276"/>
                <a:gd name="connsiteY10" fmla="*/ 139704 h 139589"/>
                <a:gd name="connsiteX11" fmla="*/ 68567 w 68276"/>
                <a:gd name="connsiteY11" fmla="*/ 109601 h 139589"/>
                <a:gd name="connsiteX12" fmla="*/ 68567 w 68276"/>
                <a:gd name="connsiteY12" fmla="*/ 96891 h 139589"/>
                <a:gd name="connsiteX13" fmla="*/ 63114 w 68276"/>
                <a:gd name="connsiteY13" fmla="*/ 96891 h 139589"/>
                <a:gd name="connsiteX14" fmla="*/ 63114 w 68276"/>
                <a:gd name="connsiteY14" fmla="*/ 109155 h 139589"/>
                <a:gd name="connsiteX15" fmla="*/ 48499 w 68276"/>
                <a:gd name="connsiteY15" fmla="*/ 134129 h 139589"/>
                <a:gd name="connsiteX16" fmla="*/ 33883 w 68276"/>
                <a:gd name="connsiteY16" fmla="*/ 110047 h 139589"/>
                <a:gd name="connsiteX17" fmla="*/ 33883 w 68276"/>
                <a:gd name="connsiteY17" fmla="*/ 48057 h 13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276" h="139589">
                  <a:moveTo>
                    <a:pt x="33883" y="48057"/>
                  </a:moveTo>
                  <a:lnTo>
                    <a:pt x="65077" y="48057"/>
                  </a:lnTo>
                  <a:lnTo>
                    <a:pt x="65077" y="41144"/>
                  </a:lnTo>
                  <a:lnTo>
                    <a:pt x="33883" y="41144"/>
                  </a:lnTo>
                  <a:lnTo>
                    <a:pt x="33883" y="115"/>
                  </a:lnTo>
                  <a:lnTo>
                    <a:pt x="28430" y="115"/>
                  </a:lnTo>
                  <a:cubicBezTo>
                    <a:pt x="28212" y="18399"/>
                    <a:pt x="21668" y="42259"/>
                    <a:pt x="291" y="43151"/>
                  </a:cubicBezTo>
                  <a:lnTo>
                    <a:pt x="291" y="48057"/>
                  </a:lnTo>
                  <a:lnTo>
                    <a:pt x="18832" y="48057"/>
                  </a:lnTo>
                  <a:lnTo>
                    <a:pt x="18832" y="109601"/>
                  </a:lnTo>
                  <a:cubicBezTo>
                    <a:pt x="18832" y="137028"/>
                    <a:pt x="39119" y="139704"/>
                    <a:pt x="46972" y="139704"/>
                  </a:cubicBezTo>
                  <a:cubicBezTo>
                    <a:pt x="62459" y="139704"/>
                    <a:pt x="68567" y="123872"/>
                    <a:pt x="68567" y="109601"/>
                  </a:cubicBezTo>
                  <a:lnTo>
                    <a:pt x="68567" y="96891"/>
                  </a:lnTo>
                  <a:lnTo>
                    <a:pt x="63114" y="96891"/>
                  </a:lnTo>
                  <a:lnTo>
                    <a:pt x="63114" y="109155"/>
                  </a:lnTo>
                  <a:cubicBezTo>
                    <a:pt x="63114" y="125656"/>
                    <a:pt x="56570" y="134129"/>
                    <a:pt x="48499" y="134129"/>
                  </a:cubicBezTo>
                  <a:cubicBezTo>
                    <a:pt x="33883" y="134129"/>
                    <a:pt x="33883" y="113838"/>
                    <a:pt x="33883" y="110047"/>
                  </a:cubicBezTo>
                  <a:lnTo>
                    <a:pt x="33883" y="48057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17" name="Forme libre 716">
              <a:extLst>
                <a:ext uri="{FF2B5EF4-FFF2-40B4-BE49-F238E27FC236}">
                  <a16:creationId xmlns:a16="http://schemas.microsoft.com/office/drawing/2014/main" id="{05E16C4C-8A1C-774E-6D8C-53E4CC0717C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733216" y="8289823"/>
              <a:ext cx="46681" cy="149177"/>
            </a:xfrm>
            <a:custGeom>
              <a:avLst/>
              <a:gdLst>
                <a:gd name="connsiteX0" fmla="*/ 31706 w 46681"/>
                <a:gd name="connsiteY0" fmla="*/ 50732 h 149177"/>
                <a:gd name="connsiteX1" fmla="*/ 1167 w 46681"/>
                <a:gd name="connsiteY1" fmla="*/ 53185 h 149177"/>
                <a:gd name="connsiteX2" fmla="*/ 1167 w 46681"/>
                <a:gd name="connsiteY2" fmla="*/ 60098 h 149177"/>
                <a:gd name="connsiteX3" fmla="*/ 17309 w 46681"/>
                <a:gd name="connsiteY3" fmla="*/ 72362 h 149177"/>
                <a:gd name="connsiteX4" fmla="*/ 17309 w 46681"/>
                <a:gd name="connsiteY4" fmla="*/ 132345 h 149177"/>
                <a:gd name="connsiteX5" fmla="*/ 294 w 46681"/>
                <a:gd name="connsiteY5" fmla="*/ 142380 h 149177"/>
                <a:gd name="connsiteX6" fmla="*/ 294 w 46681"/>
                <a:gd name="connsiteY6" fmla="*/ 149292 h 149177"/>
                <a:gd name="connsiteX7" fmla="*/ 24289 w 46681"/>
                <a:gd name="connsiteY7" fmla="*/ 148623 h 149177"/>
                <a:gd name="connsiteX8" fmla="*/ 46975 w 46681"/>
                <a:gd name="connsiteY8" fmla="*/ 149292 h 149177"/>
                <a:gd name="connsiteX9" fmla="*/ 46975 w 46681"/>
                <a:gd name="connsiteY9" fmla="*/ 142380 h 149177"/>
                <a:gd name="connsiteX10" fmla="*/ 31706 w 46681"/>
                <a:gd name="connsiteY10" fmla="*/ 132568 h 149177"/>
                <a:gd name="connsiteX11" fmla="*/ 31706 w 46681"/>
                <a:gd name="connsiteY11" fmla="*/ 50732 h 149177"/>
                <a:gd name="connsiteX12" fmla="*/ 32578 w 46681"/>
                <a:gd name="connsiteY12" fmla="*/ 11933 h 149177"/>
                <a:gd name="connsiteX13" fmla="*/ 21017 w 46681"/>
                <a:gd name="connsiteY13" fmla="*/ 115 h 149177"/>
                <a:gd name="connsiteX14" fmla="*/ 9456 w 46681"/>
                <a:gd name="connsiteY14" fmla="*/ 11933 h 149177"/>
                <a:gd name="connsiteX15" fmla="*/ 21017 w 46681"/>
                <a:gd name="connsiteY15" fmla="*/ 23751 h 149177"/>
                <a:gd name="connsiteX16" fmla="*/ 32578 w 46681"/>
                <a:gd name="connsiteY16" fmla="*/ 11933 h 14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81" h="149177">
                  <a:moveTo>
                    <a:pt x="31706" y="50732"/>
                  </a:moveTo>
                  <a:lnTo>
                    <a:pt x="1167" y="53185"/>
                  </a:lnTo>
                  <a:lnTo>
                    <a:pt x="1167" y="60098"/>
                  </a:lnTo>
                  <a:cubicBezTo>
                    <a:pt x="15346" y="60098"/>
                    <a:pt x="17309" y="61436"/>
                    <a:pt x="17309" y="72362"/>
                  </a:cubicBezTo>
                  <a:lnTo>
                    <a:pt x="17309" y="132345"/>
                  </a:lnTo>
                  <a:cubicBezTo>
                    <a:pt x="17309" y="142380"/>
                    <a:pt x="14910" y="142380"/>
                    <a:pt x="294" y="142380"/>
                  </a:cubicBezTo>
                  <a:lnTo>
                    <a:pt x="294" y="149292"/>
                  </a:lnTo>
                  <a:cubicBezTo>
                    <a:pt x="7275" y="149069"/>
                    <a:pt x="19054" y="148623"/>
                    <a:pt x="24289" y="148623"/>
                  </a:cubicBezTo>
                  <a:cubicBezTo>
                    <a:pt x="31924" y="148623"/>
                    <a:pt x="39559" y="149069"/>
                    <a:pt x="46975" y="149292"/>
                  </a:cubicBezTo>
                  <a:lnTo>
                    <a:pt x="46975" y="142380"/>
                  </a:lnTo>
                  <a:cubicBezTo>
                    <a:pt x="32578" y="142380"/>
                    <a:pt x="31706" y="141265"/>
                    <a:pt x="31706" y="132568"/>
                  </a:cubicBezTo>
                  <a:lnTo>
                    <a:pt x="31706" y="50732"/>
                  </a:lnTo>
                  <a:close/>
                  <a:moveTo>
                    <a:pt x="32578" y="11933"/>
                  </a:moveTo>
                  <a:cubicBezTo>
                    <a:pt x="32578" y="4797"/>
                    <a:pt x="27125" y="115"/>
                    <a:pt x="21017" y="115"/>
                  </a:cubicBezTo>
                  <a:cubicBezTo>
                    <a:pt x="14255" y="115"/>
                    <a:pt x="9456" y="6135"/>
                    <a:pt x="9456" y="11933"/>
                  </a:cubicBezTo>
                  <a:cubicBezTo>
                    <a:pt x="9456" y="17953"/>
                    <a:pt x="14255" y="23751"/>
                    <a:pt x="21017" y="23751"/>
                  </a:cubicBezTo>
                  <a:cubicBezTo>
                    <a:pt x="27125" y="23751"/>
                    <a:pt x="32578" y="19068"/>
                    <a:pt x="32578" y="1193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18" name="Forme libre 717">
              <a:extLst>
                <a:ext uri="{FF2B5EF4-FFF2-40B4-BE49-F238E27FC236}">
                  <a16:creationId xmlns:a16="http://schemas.microsoft.com/office/drawing/2014/main" id="{32DF7EF5-8FD5-4650-DD39-202FD62B9DD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794028" y="8340440"/>
              <a:ext cx="107540" cy="141819"/>
            </a:xfrm>
            <a:custGeom>
              <a:avLst/>
              <a:gdLst>
                <a:gd name="connsiteX0" fmla="*/ 75772 w 107540"/>
                <a:gd name="connsiteY0" fmla="*/ 85072 h 141819"/>
                <a:gd name="connsiteX1" fmla="*/ 75772 w 107540"/>
                <a:gd name="connsiteY1" fmla="*/ 124987 h 141819"/>
                <a:gd name="connsiteX2" fmla="*/ 58758 w 107540"/>
                <a:gd name="connsiteY2" fmla="*/ 135021 h 141819"/>
                <a:gd name="connsiteX3" fmla="*/ 58758 w 107540"/>
                <a:gd name="connsiteY3" fmla="*/ 141934 h 141819"/>
                <a:gd name="connsiteX4" fmla="*/ 83189 w 107540"/>
                <a:gd name="connsiteY4" fmla="*/ 141265 h 141819"/>
                <a:gd name="connsiteX5" fmla="*/ 107838 w 107540"/>
                <a:gd name="connsiteY5" fmla="*/ 141934 h 141819"/>
                <a:gd name="connsiteX6" fmla="*/ 107838 w 107540"/>
                <a:gd name="connsiteY6" fmla="*/ 135021 h 141819"/>
                <a:gd name="connsiteX7" fmla="*/ 90823 w 107540"/>
                <a:gd name="connsiteY7" fmla="*/ 124987 h 141819"/>
                <a:gd name="connsiteX8" fmla="*/ 90823 w 107540"/>
                <a:gd name="connsiteY8" fmla="*/ 115 h 141819"/>
                <a:gd name="connsiteX9" fmla="*/ 86024 w 107540"/>
                <a:gd name="connsiteY9" fmla="*/ 115 h 141819"/>
                <a:gd name="connsiteX10" fmla="*/ 77735 w 107540"/>
                <a:gd name="connsiteY10" fmla="*/ 20406 h 141819"/>
                <a:gd name="connsiteX11" fmla="*/ 48505 w 107540"/>
                <a:gd name="connsiteY11" fmla="*/ 115 h 141819"/>
                <a:gd name="connsiteX12" fmla="*/ 297 w 107540"/>
                <a:gd name="connsiteY12" fmla="*/ 50732 h 141819"/>
                <a:gd name="connsiteX13" fmla="*/ 46760 w 107540"/>
                <a:gd name="connsiteY13" fmla="*/ 101127 h 141819"/>
                <a:gd name="connsiteX14" fmla="*/ 75772 w 107540"/>
                <a:gd name="connsiteY14" fmla="*/ 85072 h 141819"/>
                <a:gd name="connsiteX15" fmla="*/ 76426 w 107540"/>
                <a:gd name="connsiteY15" fmla="*/ 36907 h 141819"/>
                <a:gd name="connsiteX16" fmla="*/ 76426 w 107540"/>
                <a:gd name="connsiteY16" fmla="*/ 68348 h 141819"/>
                <a:gd name="connsiteX17" fmla="*/ 67701 w 107540"/>
                <a:gd name="connsiteY17" fmla="*/ 87079 h 141819"/>
                <a:gd name="connsiteX18" fmla="*/ 47633 w 107540"/>
                <a:gd name="connsiteY18" fmla="*/ 96222 h 141819"/>
                <a:gd name="connsiteX19" fmla="*/ 18402 w 107540"/>
                <a:gd name="connsiteY19" fmla="*/ 50732 h 141819"/>
                <a:gd name="connsiteX20" fmla="*/ 49814 w 107540"/>
                <a:gd name="connsiteY20" fmla="*/ 5689 h 141819"/>
                <a:gd name="connsiteX21" fmla="*/ 76426 w 107540"/>
                <a:gd name="connsiteY21" fmla="*/ 36907 h 14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540" h="141819">
                  <a:moveTo>
                    <a:pt x="75772" y="85072"/>
                  </a:moveTo>
                  <a:lnTo>
                    <a:pt x="75772" y="124987"/>
                  </a:lnTo>
                  <a:cubicBezTo>
                    <a:pt x="75772" y="135021"/>
                    <a:pt x="73373" y="135021"/>
                    <a:pt x="58758" y="135021"/>
                  </a:cubicBezTo>
                  <a:lnTo>
                    <a:pt x="58758" y="141934"/>
                  </a:lnTo>
                  <a:cubicBezTo>
                    <a:pt x="66174" y="141711"/>
                    <a:pt x="77517" y="141265"/>
                    <a:pt x="83189" y="141265"/>
                  </a:cubicBezTo>
                  <a:cubicBezTo>
                    <a:pt x="89078" y="141265"/>
                    <a:pt x="100203" y="141711"/>
                    <a:pt x="107838" y="141934"/>
                  </a:cubicBezTo>
                  <a:lnTo>
                    <a:pt x="107838" y="135021"/>
                  </a:lnTo>
                  <a:cubicBezTo>
                    <a:pt x="93223" y="135021"/>
                    <a:pt x="90823" y="135021"/>
                    <a:pt x="90823" y="124987"/>
                  </a:cubicBezTo>
                  <a:lnTo>
                    <a:pt x="90823" y="115"/>
                  </a:lnTo>
                  <a:lnTo>
                    <a:pt x="86024" y="115"/>
                  </a:lnTo>
                  <a:lnTo>
                    <a:pt x="77735" y="20406"/>
                  </a:lnTo>
                  <a:cubicBezTo>
                    <a:pt x="74900" y="14163"/>
                    <a:pt x="65956" y="115"/>
                    <a:pt x="48505" y="115"/>
                  </a:cubicBezTo>
                  <a:cubicBezTo>
                    <a:pt x="23201" y="115"/>
                    <a:pt x="297" y="21744"/>
                    <a:pt x="297" y="50732"/>
                  </a:cubicBezTo>
                  <a:cubicBezTo>
                    <a:pt x="297" y="78606"/>
                    <a:pt x="21456" y="101127"/>
                    <a:pt x="46760" y="101127"/>
                  </a:cubicBezTo>
                  <a:cubicBezTo>
                    <a:pt x="62030" y="101127"/>
                    <a:pt x="70973" y="91539"/>
                    <a:pt x="75772" y="85072"/>
                  </a:cubicBezTo>
                  <a:close/>
                  <a:moveTo>
                    <a:pt x="76426" y="36907"/>
                  </a:moveTo>
                  <a:lnTo>
                    <a:pt x="76426" y="68348"/>
                  </a:lnTo>
                  <a:cubicBezTo>
                    <a:pt x="76426" y="75484"/>
                    <a:pt x="72500" y="81728"/>
                    <a:pt x="67701" y="87079"/>
                  </a:cubicBezTo>
                  <a:cubicBezTo>
                    <a:pt x="64865" y="90201"/>
                    <a:pt x="57885" y="96222"/>
                    <a:pt x="47633" y="96222"/>
                  </a:cubicBezTo>
                  <a:cubicBezTo>
                    <a:pt x="31709" y="96222"/>
                    <a:pt x="18402" y="76376"/>
                    <a:pt x="18402" y="50732"/>
                  </a:cubicBezTo>
                  <a:cubicBezTo>
                    <a:pt x="18402" y="24197"/>
                    <a:pt x="33672" y="5689"/>
                    <a:pt x="49814" y="5689"/>
                  </a:cubicBezTo>
                  <a:cubicBezTo>
                    <a:pt x="67265" y="5689"/>
                    <a:pt x="76426" y="25089"/>
                    <a:pt x="76426" y="36907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19" name="Forme libre 718">
              <a:extLst>
                <a:ext uri="{FF2B5EF4-FFF2-40B4-BE49-F238E27FC236}">
                  <a16:creationId xmlns:a16="http://schemas.microsoft.com/office/drawing/2014/main" id="{E2A0305C-3266-912D-88C6-591DE3DE635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908719" y="8340440"/>
              <a:ext cx="109722" cy="101012"/>
            </a:xfrm>
            <a:custGeom>
              <a:avLst/>
              <a:gdLst>
                <a:gd name="connsiteX0" fmla="*/ 78613 w 109722"/>
                <a:gd name="connsiteY0" fmla="*/ 81059 h 101012"/>
                <a:gd name="connsiteX1" fmla="*/ 78613 w 109722"/>
                <a:gd name="connsiteY1" fmla="*/ 101127 h 101012"/>
                <a:gd name="connsiteX2" fmla="*/ 110025 w 109722"/>
                <a:gd name="connsiteY2" fmla="*/ 98674 h 101012"/>
                <a:gd name="connsiteX3" fmla="*/ 110025 w 109722"/>
                <a:gd name="connsiteY3" fmla="*/ 91762 h 101012"/>
                <a:gd name="connsiteX4" fmla="*/ 93010 w 109722"/>
                <a:gd name="connsiteY4" fmla="*/ 79275 h 101012"/>
                <a:gd name="connsiteX5" fmla="*/ 93010 w 109722"/>
                <a:gd name="connsiteY5" fmla="*/ 115 h 101012"/>
                <a:gd name="connsiteX6" fmla="*/ 60944 w 109722"/>
                <a:gd name="connsiteY6" fmla="*/ 2567 h 101012"/>
                <a:gd name="connsiteX7" fmla="*/ 60944 w 109722"/>
                <a:gd name="connsiteY7" fmla="*/ 9480 h 101012"/>
                <a:gd name="connsiteX8" fmla="*/ 77959 w 109722"/>
                <a:gd name="connsiteY8" fmla="*/ 21967 h 101012"/>
                <a:gd name="connsiteX9" fmla="*/ 77959 w 109722"/>
                <a:gd name="connsiteY9" fmla="*/ 61659 h 101012"/>
                <a:gd name="connsiteX10" fmla="*/ 51564 w 109722"/>
                <a:gd name="connsiteY10" fmla="*/ 96222 h 101012"/>
                <a:gd name="connsiteX11" fmla="*/ 32368 w 109722"/>
                <a:gd name="connsiteY11" fmla="*/ 74146 h 101012"/>
                <a:gd name="connsiteX12" fmla="*/ 32368 w 109722"/>
                <a:gd name="connsiteY12" fmla="*/ 115 h 101012"/>
                <a:gd name="connsiteX13" fmla="*/ 302 w 109722"/>
                <a:gd name="connsiteY13" fmla="*/ 2567 h 101012"/>
                <a:gd name="connsiteX14" fmla="*/ 302 w 109722"/>
                <a:gd name="connsiteY14" fmla="*/ 9480 h 101012"/>
                <a:gd name="connsiteX15" fmla="*/ 17317 w 109722"/>
                <a:gd name="connsiteY15" fmla="*/ 29995 h 101012"/>
                <a:gd name="connsiteX16" fmla="*/ 17317 w 109722"/>
                <a:gd name="connsiteY16" fmla="*/ 63443 h 101012"/>
                <a:gd name="connsiteX17" fmla="*/ 50474 w 109722"/>
                <a:gd name="connsiteY17" fmla="*/ 101127 h 101012"/>
                <a:gd name="connsiteX18" fmla="*/ 78613 w 109722"/>
                <a:gd name="connsiteY18" fmla="*/ 81059 h 10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722" h="101012">
                  <a:moveTo>
                    <a:pt x="78613" y="81059"/>
                  </a:moveTo>
                  <a:lnTo>
                    <a:pt x="78613" y="101127"/>
                  </a:lnTo>
                  <a:lnTo>
                    <a:pt x="110025" y="98674"/>
                  </a:lnTo>
                  <a:lnTo>
                    <a:pt x="110025" y="91762"/>
                  </a:lnTo>
                  <a:cubicBezTo>
                    <a:pt x="94755" y="91762"/>
                    <a:pt x="93010" y="90201"/>
                    <a:pt x="93010" y="79275"/>
                  </a:cubicBezTo>
                  <a:lnTo>
                    <a:pt x="93010" y="115"/>
                  </a:lnTo>
                  <a:lnTo>
                    <a:pt x="60944" y="2567"/>
                  </a:lnTo>
                  <a:lnTo>
                    <a:pt x="60944" y="9480"/>
                  </a:lnTo>
                  <a:cubicBezTo>
                    <a:pt x="76214" y="9480"/>
                    <a:pt x="77959" y="11041"/>
                    <a:pt x="77959" y="21967"/>
                  </a:cubicBezTo>
                  <a:lnTo>
                    <a:pt x="77959" y="61659"/>
                  </a:lnTo>
                  <a:cubicBezTo>
                    <a:pt x="77959" y="81059"/>
                    <a:pt x="67488" y="96222"/>
                    <a:pt x="51564" y="96222"/>
                  </a:cubicBezTo>
                  <a:cubicBezTo>
                    <a:pt x="33241" y="96222"/>
                    <a:pt x="32368" y="85741"/>
                    <a:pt x="32368" y="74146"/>
                  </a:cubicBezTo>
                  <a:lnTo>
                    <a:pt x="32368" y="115"/>
                  </a:lnTo>
                  <a:lnTo>
                    <a:pt x="302" y="2567"/>
                  </a:lnTo>
                  <a:lnTo>
                    <a:pt x="302" y="9480"/>
                  </a:lnTo>
                  <a:cubicBezTo>
                    <a:pt x="17317" y="9480"/>
                    <a:pt x="17317" y="10149"/>
                    <a:pt x="17317" y="29995"/>
                  </a:cubicBezTo>
                  <a:lnTo>
                    <a:pt x="17317" y="63443"/>
                  </a:lnTo>
                  <a:cubicBezTo>
                    <a:pt x="17317" y="80836"/>
                    <a:pt x="17317" y="101127"/>
                    <a:pt x="50474" y="101127"/>
                  </a:cubicBezTo>
                  <a:cubicBezTo>
                    <a:pt x="62689" y="101127"/>
                    <a:pt x="72287" y="94884"/>
                    <a:pt x="78613" y="8105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20" name="Forme libre 719">
              <a:extLst>
                <a:ext uri="{FF2B5EF4-FFF2-40B4-BE49-F238E27FC236}">
                  <a16:creationId xmlns:a16="http://schemas.microsoft.com/office/drawing/2014/main" id="{534476A7-FC66-0B25-7554-33985097D23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029033" y="8339102"/>
              <a:ext cx="84418" cy="102350"/>
            </a:xfrm>
            <a:custGeom>
              <a:avLst/>
              <a:gdLst>
                <a:gd name="connsiteX0" fmla="*/ 18631 w 84418"/>
                <a:gd name="connsiteY0" fmla="*/ 43820 h 102350"/>
                <a:gd name="connsiteX1" fmla="*/ 45680 w 84418"/>
                <a:gd name="connsiteY1" fmla="*/ 5020 h 102350"/>
                <a:gd name="connsiteX2" fmla="*/ 70329 w 84418"/>
                <a:gd name="connsiteY2" fmla="*/ 43820 h 102350"/>
                <a:gd name="connsiteX3" fmla="*/ 18631 w 84418"/>
                <a:gd name="connsiteY3" fmla="*/ 43820 h 102350"/>
                <a:gd name="connsiteX4" fmla="*/ 18413 w 84418"/>
                <a:gd name="connsiteY4" fmla="*/ 48503 h 102350"/>
                <a:gd name="connsiteX5" fmla="*/ 79273 w 84418"/>
                <a:gd name="connsiteY5" fmla="*/ 48503 h 102350"/>
                <a:gd name="connsiteX6" fmla="*/ 84726 w 84418"/>
                <a:gd name="connsiteY6" fmla="*/ 43820 h 102350"/>
                <a:gd name="connsiteX7" fmla="*/ 45680 w 84418"/>
                <a:gd name="connsiteY7" fmla="*/ 115 h 102350"/>
                <a:gd name="connsiteX8" fmla="*/ 308 w 84418"/>
                <a:gd name="connsiteY8" fmla="*/ 50955 h 102350"/>
                <a:gd name="connsiteX9" fmla="*/ 48298 w 84418"/>
                <a:gd name="connsiteY9" fmla="*/ 102465 h 102350"/>
                <a:gd name="connsiteX10" fmla="*/ 84726 w 84418"/>
                <a:gd name="connsiteY10" fmla="*/ 73477 h 102350"/>
                <a:gd name="connsiteX11" fmla="*/ 81891 w 84418"/>
                <a:gd name="connsiteY11" fmla="*/ 70801 h 102350"/>
                <a:gd name="connsiteX12" fmla="*/ 79055 w 84418"/>
                <a:gd name="connsiteY12" fmla="*/ 73923 h 102350"/>
                <a:gd name="connsiteX13" fmla="*/ 49607 w 84418"/>
                <a:gd name="connsiteY13" fmla="*/ 96891 h 102350"/>
                <a:gd name="connsiteX14" fmla="*/ 24957 w 84418"/>
                <a:gd name="connsiteY14" fmla="*/ 81950 h 102350"/>
                <a:gd name="connsiteX15" fmla="*/ 18413 w 84418"/>
                <a:gd name="connsiteY15" fmla="*/ 48503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418" h="102350">
                  <a:moveTo>
                    <a:pt x="18631" y="43820"/>
                  </a:moveTo>
                  <a:cubicBezTo>
                    <a:pt x="19940" y="10595"/>
                    <a:pt x="38264" y="5020"/>
                    <a:pt x="45680" y="5020"/>
                  </a:cubicBezTo>
                  <a:cubicBezTo>
                    <a:pt x="68148" y="5020"/>
                    <a:pt x="70329" y="35123"/>
                    <a:pt x="70329" y="43820"/>
                  </a:cubicBezTo>
                  <a:lnTo>
                    <a:pt x="18631" y="43820"/>
                  </a:lnTo>
                  <a:close/>
                  <a:moveTo>
                    <a:pt x="18413" y="48503"/>
                  </a:moveTo>
                  <a:lnTo>
                    <a:pt x="79273" y="48503"/>
                  </a:lnTo>
                  <a:cubicBezTo>
                    <a:pt x="84072" y="48503"/>
                    <a:pt x="84726" y="48503"/>
                    <a:pt x="84726" y="43820"/>
                  </a:cubicBezTo>
                  <a:cubicBezTo>
                    <a:pt x="84726" y="21744"/>
                    <a:pt x="72947" y="115"/>
                    <a:pt x="45680" y="115"/>
                  </a:cubicBezTo>
                  <a:cubicBezTo>
                    <a:pt x="20376" y="115"/>
                    <a:pt x="308" y="23082"/>
                    <a:pt x="308" y="50955"/>
                  </a:cubicBezTo>
                  <a:cubicBezTo>
                    <a:pt x="308" y="80836"/>
                    <a:pt x="23212" y="102465"/>
                    <a:pt x="48298" y="102465"/>
                  </a:cubicBezTo>
                  <a:cubicBezTo>
                    <a:pt x="74910" y="102465"/>
                    <a:pt x="84726" y="77714"/>
                    <a:pt x="84726" y="73477"/>
                  </a:cubicBezTo>
                  <a:cubicBezTo>
                    <a:pt x="84726" y="71247"/>
                    <a:pt x="82981" y="70801"/>
                    <a:pt x="81891" y="70801"/>
                  </a:cubicBezTo>
                  <a:cubicBezTo>
                    <a:pt x="79927" y="70801"/>
                    <a:pt x="79491" y="72139"/>
                    <a:pt x="79055" y="73923"/>
                  </a:cubicBezTo>
                  <a:cubicBezTo>
                    <a:pt x="71420" y="96891"/>
                    <a:pt x="51788" y="96891"/>
                    <a:pt x="49607" y="96891"/>
                  </a:cubicBezTo>
                  <a:cubicBezTo>
                    <a:pt x="38700" y="96891"/>
                    <a:pt x="29974" y="90201"/>
                    <a:pt x="24957" y="81950"/>
                  </a:cubicBezTo>
                  <a:cubicBezTo>
                    <a:pt x="18413" y="71247"/>
                    <a:pt x="18413" y="56530"/>
                    <a:pt x="18413" y="4850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21" name="Forme libre 720">
              <a:extLst>
                <a:ext uri="{FF2B5EF4-FFF2-40B4-BE49-F238E27FC236}">
                  <a16:creationId xmlns:a16="http://schemas.microsoft.com/office/drawing/2014/main" id="{4C53B202-EE54-32AC-C8F1-632CD0ABC61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114922" y="8774598"/>
              <a:ext cx="108849" cy="202917"/>
            </a:xfrm>
            <a:custGeom>
              <a:avLst/>
              <a:gdLst>
                <a:gd name="connsiteX0" fmla="*/ 68578 w 108849"/>
                <a:gd name="connsiteY0" fmla="*/ 68147 h 202917"/>
                <a:gd name="connsiteX1" fmla="*/ 87338 w 108849"/>
                <a:gd name="connsiteY1" fmla="*/ 68147 h 202917"/>
                <a:gd name="connsiteX2" fmla="*/ 93882 w 108849"/>
                <a:gd name="connsiteY2" fmla="*/ 63688 h 202917"/>
                <a:gd name="connsiteX3" fmla="*/ 87992 w 108849"/>
                <a:gd name="connsiteY3" fmla="*/ 61235 h 202917"/>
                <a:gd name="connsiteX4" fmla="*/ 69887 w 108849"/>
                <a:gd name="connsiteY4" fmla="*/ 61235 h 202917"/>
                <a:gd name="connsiteX5" fmla="*/ 74468 w 108849"/>
                <a:gd name="connsiteY5" fmla="*/ 35814 h 202917"/>
                <a:gd name="connsiteX6" fmla="*/ 79703 w 108849"/>
                <a:gd name="connsiteY6" fmla="*/ 12624 h 202917"/>
                <a:gd name="connsiteX7" fmla="*/ 89955 w 108849"/>
                <a:gd name="connsiteY7" fmla="*/ 5042 h 202917"/>
                <a:gd name="connsiteX8" fmla="*/ 100644 w 108849"/>
                <a:gd name="connsiteY8" fmla="*/ 9056 h 202917"/>
                <a:gd name="connsiteX9" fmla="*/ 88864 w 108849"/>
                <a:gd name="connsiteY9" fmla="*/ 21097 h 202917"/>
                <a:gd name="connsiteX10" fmla="*/ 96935 w 108849"/>
                <a:gd name="connsiteY10" fmla="*/ 28902 h 202917"/>
                <a:gd name="connsiteX11" fmla="*/ 108933 w 108849"/>
                <a:gd name="connsiteY11" fmla="*/ 15523 h 202917"/>
                <a:gd name="connsiteX12" fmla="*/ 89955 w 108849"/>
                <a:gd name="connsiteY12" fmla="*/ 137 h 202917"/>
                <a:gd name="connsiteX13" fmla="*/ 62252 w 108849"/>
                <a:gd name="connsiteY13" fmla="*/ 26226 h 202917"/>
                <a:gd name="connsiteX14" fmla="*/ 55053 w 108849"/>
                <a:gd name="connsiteY14" fmla="*/ 61235 h 202917"/>
                <a:gd name="connsiteX15" fmla="*/ 40002 w 108849"/>
                <a:gd name="connsiteY15" fmla="*/ 61235 h 202917"/>
                <a:gd name="connsiteX16" fmla="*/ 33458 w 108849"/>
                <a:gd name="connsiteY16" fmla="*/ 65472 h 202917"/>
                <a:gd name="connsiteX17" fmla="*/ 39566 w 108849"/>
                <a:gd name="connsiteY17" fmla="*/ 68147 h 202917"/>
                <a:gd name="connsiteX18" fmla="*/ 53963 w 108849"/>
                <a:gd name="connsiteY18" fmla="*/ 68147 h 202917"/>
                <a:gd name="connsiteX19" fmla="*/ 37603 w 108849"/>
                <a:gd name="connsiteY19" fmla="*/ 156227 h 202917"/>
                <a:gd name="connsiteX20" fmla="*/ 18625 w 108849"/>
                <a:gd name="connsiteY20" fmla="*/ 198148 h 202917"/>
                <a:gd name="connsiteX21" fmla="*/ 8154 w 108849"/>
                <a:gd name="connsiteY21" fmla="*/ 194135 h 202917"/>
                <a:gd name="connsiteX22" fmla="*/ 20152 w 108849"/>
                <a:gd name="connsiteY22" fmla="*/ 182093 h 202917"/>
                <a:gd name="connsiteX23" fmla="*/ 12081 w 108849"/>
                <a:gd name="connsiteY23" fmla="*/ 174289 h 202917"/>
                <a:gd name="connsiteX24" fmla="*/ 83 w 108849"/>
                <a:gd name="connsiteY24" fmla="*/ 187668 h 202917"/>
                <a:gd name="connsiteX25" fmla="*/ 18625 w 108849"/>
                <a:gd name="connsiteY25" fmla="*/ 203054 h 202917"/>
                <a:gd name="connsiteX26" fmla="*/ 43274 w 108849"/>
                <a:gd name="connsiteY26" fmla="*/ 181424 h 202917"/>
                <a:gd name="connsiteX27" fmla="*/ 55490 w 108849"/>
                <a:gd name="connsiteY27" fmla="*/ 138834 h 202917"/>
                <a:gd name="connsiteX28" fmla="*/ 68578 w 108849"/>
                <a:gd name="connsiteY28" fmla="*/ 68147 h 20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849" h="202917">
                  <a:moveTo>
                    <a:pt x="68578" y="68147"/>
                  </a:moveTo>
                  <a:lnTo>
                    <a:pt x="87338" y="68147"/>
                  </a:lnTo>
                  <a:cubicBezTo>
                    <a:pt x="91700" y="68147"/>
                    <a:pt x="93882" y="68147"/>
                    <a:pt x="93882" y="63688"/>
                  </a:cubicBezTo>
                  <a:cubicBezTo>
                    <a:pt x="93882" y="61235"/>
                    <a:pt x="91700" y="61235"/>
                    <a:pt x="87992" y="61235"/>
                  </a:cubicBezTo>
                  <a:lnTo>
                    <a:pt x="69887" y="61235"/>
                  </a:lnTo>
                  <a:lnTo>
                    <a:pt x="74468" y="35814"/>
                  </a:lnTo>
                  <a:cubicBezTo>
                    <a:pt x="75340" y="31132"/>
                    <a:pt x="78394" y="15300"/>
                    <a:pt x="79703" y="12624"/>
                  </a:cubicBezTo>
                  <a:cubicBezTo>
                    <a:pt x="81666" y="8387"/>
                    <a:pt x="85374" y="5042"/>
                    <a:pt x="89955" y="5042"/>
                  </a:cubicBezTo>
                  <a:cubicBezTo>
                    <a:pt x="90828" y="5042"/>
                    <a:pt x="96499" y="5042"/>
                    <a:pt x="100644" y="9056"/>
                  </a:cubicBezTo>
                  <a:cubicBezTo>
                    <a:pt x="91046" y="9948"/>
                    <a:pt x="88864" y="17752"/>
                    <a:pt x="88864" y="21097"/>
                  </a:cubicBezTo>
                  <a:cubicBezTo>
                    <a:pt x="88864" y="26226"/>
                    <a:pt x="92791" y="28902"/>
                    <a:pt x="96935" y="28902"/>
                  </a:cubicBezTo>
                  <a:cubicBezTo>
                    <a:pt x="102607" y="28902"/>
                    <a:pt x="108933" y="23996"/>
                    <a:pt x="108933" y="15523"/>
                  </a:cubicBezTo>
                  <a:cubicBezTo>
                    <a:pt x="108933" y="5265"/>
                    <a:pt x="98899" y="137"/>
                    <a:pt x="89955" y="137"/>
                  </a:cubicBezTo>
                  <a:cubicBezTo>
                    <a:pt x="82539" y="137"/>
                    <a:pt x="68796" y="4150"/>
                    <a:pt x="62252" y="26226"/>
                  </a:cubicBezTo>
                  <a:cubicBezTo>
                    <a:pt x="60943" y="30909"/>
                    <a:pt x="60289" y="33139"/>
                    <a:pt x="55053" y="61235"/>
                  </a:cubicBezTo>
                  <a:lnTo>
                    <a:pt x="40002" y="61235"/>
                  </a:lnTo>
                  <a:cubicBezTo>
                    <a:pt x="35858" y="61235"/>
                    <a:pt x="33458" y="61235"/>
                    <a:pt x="33458" y="65472"/>
                  </a:cubicBezTo>
                  <a:cubicBezTo>
                    <a:pt x="33458" y="68147"/>
                    <a:pt x="35421" y="68147"/>
                    <a:pt x="39566" y="68147"/>
                  </a:cubicBezTo>
                  <a:lnTo>
                    <a:pt x="53963" y="68147"/>
                  </a:lnTo>
                  <a:lnTo>
                    <a:pt x="37603" y="156227"/>
                  </a:lnTo>
                  <a:cubicBezTo>
                    <a:pt x="33676" y="177857"/>
                    <a:pt x="29968" y="198148"/>
                    <a:pt x="18625" y="198148"/>
                  </a:cubicBezTo>
                  <a:cubicBezTo>
                    <a:pt x="17752" y="198148"/>
                    <a:pt x="12299" y="198148"/>
                    <a:pt x="8154" y="194135"/>
                  </a:cubicBezTo>
                  <a:cubicBezTo>
                    <a:pt x="18189" y="193466"/>
                    <a:pt x="20152" y="185438"/>
                    <a:pt x="20152" y="182093"/>
                  </a:cubicBezTo>
                  <a:cubicBezTo>
                    <a:pt x="20152" y="176965"/>
                    <a:pt x="16225" y="174289"/>
                    <a:pt x="12081" y="174289"/>
                  </a:cubicBezTo>
                  <a:cubicBezTo>
                    <a:pt x="6409" y="174289"/>
                    <a:pt x="83" y="179194"/>
                    <a:pt x="83" y="187668"/>
                  </a:cubicBezTo>
                  <a:cubicBezTo>
                    <a:pt x="83" y="197702"/>
                    <a:pt x="9681" y="203054"/>
                    <a:pt x="18625" y="203054"/>
                  </a:cubicBezTo>
                  <a:cubicBezTo>
                    <a:pt x="30622" y="203054"/>
                    <a:pt x="39348" y="189898"/>
                    <a:pt x="43274" y="181424"/>
                  </a:cubicBezTo>
                  <a:cubicBezTo>
                    <a:pt x="50254" y="167376"/>
                    <a:pt x="55272" y="140395"/>
                    <a:pt x="55490" y="138834"/>
                  </a:cubicBezTo>
                  <a:lnTo>
                    <a:pt x="68578" y="68147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22" name="Forme libre 721">
              <a:extLst>
                <a:ext uri="{FF2B5EF4-FFF2-40B4-BE49-F238E27FC236}">
                  <a16:creationId xmlns:a16="http://schemas.microsoft.com/office/drawing/2014/main" id="{510D0BAB-7792-43DD-CAEB-A10E054900F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306445" y="8849967"/>
              <a:ext cx="145060" cy="52178"/>
            </a:xfrm>
            <a:custGeom>
              <a:avLst/>
              <a:gdLst>
                <a:gd name="connsiteX0" fmla="*/ 137736 w 145060"/>
                <a:gd name="connsiteY0" fmla="*/ 9056 h 52178"/>
                <a:gd name="connsiteX1" fmla="*/ 145152 w 145060"/>
                <a:gd name="connsiteY1" fmla="*/ 4596 h 52178"/>
                <a:gd name="connsiteX2" fmla="*/ 137954 w 145060"/>
                <a:gd name="connsiteY2" fmla="*/ 137 h 52178"/>
                <a:gd name="connsiteX3" fmla="*/ 7290 w 145060"/>
                <a:gd name="connsiteY3" fmla="*/ 137 h 52178"/>
                <a:gd name="connsiteX4" fmla="*/ 92 w 145060"/>
                <a:gd name="connsiteY4" fmla="*/ 4596 h 52178"/>
                <a:gd name="connsiteX5" fmla="*/ 7509 w 145060"/>
                <a:gd name="connsiteY5" fmla="*/ 9056 h 52178"/>
                <a:gd name="connsiteX6" fmla="*/ 137736 w 145060"/>
                <a:gd name="connsiteY6" fmla="*/ 9056 h 52178"/>
                <a:gd name="connsiteX7" fmla="*/ 137954 w 145060"/>
                <a:gd name="connsiteY7" fmla="*/ 52315 h 52178"/>
                <a:gd name="connsiteX8" fmla="*/ 145152 w 145060"/>
                <a:gd name="connsiteY8" fmla="*/ 47856 h 52178"/>
                <a:gd name="connsiteX9" fmla="*/ 137736 w 145060"/>
                <a:gd name="connsiteY9" fmla="*/ 43396 h 52178"/>
                <a:gd name="connsiteX10" fmla="*/ 7509 w 145060"/>
                <a:gd name="connsiteY10" fmla="*/ 43396 h 52178"/>
                <a:gd name="connsiteX11" fmla="*/ 92 w 145060"/>
                <a:gd name="connsiteY11" fmla="*/ 47856 h 52178"/>
                <a:gd name="connsiteX12" fmla="*/ 7290 w 145060"/>
                <a:gd name="connsiteY12" fmla="*/ 52315 h 52178"/>
                <a:gd name="connsiteX13" fmla="*/ 137954 w 145060"/>
                <a:gd name="connsiteY13" fmla="*/ 52315 h 5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060" h="52178">
                  <a:moveTo>
                    <a:pt x="137736" y="9056"/>
                  </a:moveTo>
                  <a:cubicBezTo>
                    <a:pt x="141008" y="9056"/>
                    <a:pt x="145152" y="9056"/>
                    <a:pt x="145152" y="4596"/>
                  </a:cubicBezTo>
                  <a:cubicBezTo>
                    <a:pt x="145152" y="137"/>
                    <a:pt x="141008" y="137"/>
                    <a:pt x="137954" y="137"/>
                  </a:cubicBezTo>
                  <a:lnTo>
                    <a:pt x="7290" y="137"/>
                  </a:lnTo>
                  <a:cubicBezTo>
                    <a:pt x="4237" y="137"/>
                    <a:pt x="92" y="137"/>
                    <a:pt x="92" y="4596"/>
                  </a:cubicBezTo>
                  <a:cubicBezTo>
                    <a:pt x="92" y="9056"/>
                    <a:pt x="4237" y="9056"/>
                    <a:pt x="7509" y="9056"/>
                  </a:cubicBezTo>
                  <a:lnTo>
                    <a:pt x="137736" y="9056"/>
                  </a:lnTo>
                  <a:close/>
                  <a:moveTo>
                    <a:pt x="137954" y="52315"/>
                  </a:moveTo>
                  <a:cubicBezTo>
                    <a:pt x="141008" y="52315"/>
                    <a:pt x="145152" y="52315"/>
                    <a:pt x="145152" y="47856"/>
                  </a:cubicBezTo>
                  <a:cubicBezTo>
                    <a:pt x="145152" y="43396"/>
                    <a:pt x="141008" y="43396"/>
                    <a:pt x="137736" y="43396"/>
                  </a:cubicBezTo>
                  <a:lnTo>
                    <a:pt x="7509" y="43396"/>
                  </a:lnTo>
                  <a:cubicBezTo>
                    <a:pt x="4237" y="43396"/>
                    <a:pt x="92" y="43396"/>
                    <a:pt x="92" y="47856"/>
                  </a:cubicBezTo>
                  <a:cubicBezTo>
                    <a:pt x="92" y="52315"/>
                    <a:pt x="4237" y="52315"/>
                    <a:pt x="7290" y="52315"/>
                  </a:cubicBezTo>
                  <a:lnTo>
                    <a:pt x="137954" y="52315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23" name="Forme libre 722">
              <a:extLst>
                <a:ext uri="{FF2B5EF4-FFF2-40B4-BE49-F238E27FC236}">
                  <a16:creationId xmlns:a16="http://schemas.microsoft.com/office/drawing/2014/main" id="{A6DE7410-07AB-D751-D6A9-574EC235645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627515" y="8643815"/>
              <a:ext cx="68276" cy="139589"/>
            </a:xfrm>
            <a:custGeom>
              <a:avLst/>
              <a:gdLst>
                <a:gd name="connsiteX0" fmla="*/ 33700 w 68276"/>
                <a:gd name="connsiteY0" fmla="*/ 48072 h 139589"/>
                <a:gd name="connsiteX1" fmla="*/ 64893 w 68276"/>
                <a:gd name="connsiteY1" fmla="*/ 48072 h 139589"/>
                <a:gd name="connsiteX2" fmla="*/ 64893 w 68276"/>
                <a:gd name="connsiteY2" fmla="*/ 41159 h 139589"/>
                <a:gd name="connsiteX3" fmla="*/ 33700 w 68276"/>
                <a:gd name="connsiteY3" fmla="*/ 41159 h 139589"/>
                <a:gd name="connsiteX4" fmla="*/ 33700 w 68276"/>
                <a:gd name="connsiteY4" fmla="*/ 130 h 139589"/>
                <a:gd name="connsiteX5" fmla="*/ 28247 w 68276"/>
                <a:gd name="connsiteY5" fmla="*/ 130 h 139589"/>
                <a:gd name="connsiteX6" fmla="*/ 107 w 68276"/>
                <a:gd name="connsiteY6" fmla="*/ 43166 h 139589"/>
                <a:gd name="connsiteX7" fmla="*/ 107 w 68276"/>
                <a:gd name="connsiteY7" fmla="*/ 48072 h 139589"/>
                <a:gd name="connsiteX8" fmla="*/ 18649 w 68276"/>
                <a:gd name="connsiteY8" fmla="*/ 48072 h 139589"/>
                <a:gd name="connsiteX9" fmla="*/ 18649 w 68276"/>
                <a:gd name="connsiteY9" fmla="*/ 109616 h 139589"/>
                <a:gd name="connsiteX10" fmla="*/ 46788 w 68276"/>
                <a:gd name="connsiteY10" fmla="*/ 139719 h 139589"/>
                <a:gd name="connsiteX11" fmla="*/ 68383 w 68276"/>
                <a:gd name="connsiteY11" fmla="*/ 109616 h 139589"/>
                <a:gd name="connsiteX12" fmla="*/ 68383 w 68276"/>
                <a:gd name="connsiteY12" fmla="*/ 96906 h 139589"/>
                <a:gd name="connsiteX13" fmla="*/ 62930 w 68276"/>
                <a:gd name="connsiteY13" fmla="*/ 96906 h 139589"/>
                <a:gd name="connsiteX14" fmla="*/ 62930 w 68276"/>
                <a:gd name="connsiteY14" fmla="*/ 109170 h 139589"/>
                <a:gd name="connsiteX15" fmla="*/ 48315 w 68276"/>
                <a:gd name="connsiteY15" fmla="*/ 134145 h 139589"/>
                <a:gd name="connsiteX16" fmla="*/ 33700 w 68276"/>
                <a:gd name="connsiteY16" fmla="*/ 110062 h 139589"/>
                <a:gd name="connsiteX17" fmla="*/ 33700 w 68276"/>
                <a:gd name="connsiteY17" fmla="*/ 48072 h 13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276" h="139589">
                  <a:moveTo>
                    <a:pt x="33700" y="48072"/>
                  </a:moveTo>
                  <a:lnTo>
                    <a:pt x="64893" y="48072"/>
                  </a:lnTo>
                  <a:lnTo>
                    <a:pt x="64893" y="41159"/>
                  </a:lnTo>
                  <a:lnTo>
                    <a:pt x="33700" y="41159"/>
                  </a:lnTo>
                  <a:lnTo>
                    <a:pt x="33700" y="130"/>
                  </a:lnTo>
                  <a:lnTo>
                    <a:pt x="28247" y="130"/>
                  </a:lnTo>
                  <a:cubicBezTo>
                    <a:pt x="28028" y="18415"/>
                    <a:pt x="21484" y="42274"/>
                    <a:pt x="107" y="43166"/>
                  </a:cubicBezTo>
                  <a:lnTo>
                    <a:pt x="107" y="48072"/>
                  </a:lnTo>
                  <a:lnTo>
                    <a:pt x="18649" y="48072"/>
                  </a:lnTo>
                  <a:lnTo>
                    <a:pt x="18649" y="109616"/>
                  </a:lnTo>
                  <a:cubicBezTo>
                    <a:pt x="18649" y="137043"/>
                    <a:pt x="38935" y="139719"/>
                    <a:pt x="46788" y="139719"/>
                  </a:cubicBezTo>
                  <a:cubicBezTo>
                    <a:pt x="62276" y="139719"/>
                    <a:pt x="68383" y="123887"/>
                    <a:pt x="68383" y="109616"/>
                  </a:cubicBezTo>
                  <a:lnTo>
                    <a:pt x="68383" y="96906"/>
                  </a:lnTo>
                  <a:lnTo>
                    <a:pt x="62930" y="96906"/>
                  </a:lnTo>
                  <a:lnTo>
                    <a:pt x="62930" y="109170"/>
                  </a:lnTo>
                  <a:cubicBezTo>
                    <a:pt x="62930" y="125671"/>
                    <a:pt x="56386" y="134145"/>
                    <a:pt x="48315" y="134145"/>
                  </a:cubicBezTo>
                  <a:cubicBezTo>
                    <a:pt x="33700" y="134145"/>
                    <a:pt x="33700" y="113853"/>
                    <a:pt x="33700" y="110062"/>
                  </a:cubicBezTo>
                  <a:lnTo>
                    <a:pt x="33700" y="48072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24" name="Forme libre 723">
              <a:extLst>
                <a:ext uri="{FF2B5EF4-FFF2-40B4-BE49-F238E27FC236}">
                  <a16:creationId xmlns:a16="http://schemas.microsoft.com/office/drawing/2014/main" id="{11B7C55B-B868-C881-A775-0691C3CAE34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717363" y="8681053"/>
              <a:ext cx="98379" cy="102350"/>
            </a:xfrm>
            <a:custGeom>
              <a:avLst/>
              <a:gdLst>
                <a:gd name="connsiteX0" fmla="*/ 63588 w 98379"/>
                <a:gd name="connsiteY0" fmla="*/ 83081 h 102350"/>
                <a:gd name="connsiteX1" fmla="*/ 80603 w 98379"/>
                <a:gd name="connsiteY1" fmla="*/ 101366 h 102350"/>
                <a:gd name="connsiteX2" fmla="*/ 98490 w 98379"/>
                <a:gd name="connsiteY2" fmla="*/ 80182 h 102350"/>
                <a:gd name="connsiteX3" fmla="*/ 98490 w 98379"/>
                <a:gd name="connsiteY3" fmla="*/ 67695 h 102350"/>
                <a:gd name="connsiteX4" fmla="*/ 93037 w 98379"/>
                <a:gd name="connsiteY4" fmla="*/ 67695 h 102350"/>
                <a:gd name="connsiteX5" fmla="*/ 93037 w 98379"/>
                <a:gd name="connsiteY5" fmla="*/ 80182 h 102350"/>
                <a:gd name="connsiteX6" fmla="*/ 85184 w 98379"/>
                <a:gd name="connsiteY6" fmla="*/ 94453 h 102350"/>
                <a:gd name="connsiteX7" fmla="*/ 77113 w 98379"/>
                <a:gd name="connsiteY7" fmla="*/ 83304 h 102350"/>
                <a:gd name="connsiteX8" fmla="*/ 77113 w 98379"/>
                <a:gd name="connsiteY8" fmla="*/ 38706 h 102350"/>
                <a:gd name="connsiteX9" fmla="*/ 69260 w 98379"/>
                <a:gd name="connsiteY9" fmla="*/ 12394 h 102350"/>
                <a:gd name="connsiteX10" fmla="*/ 39375 w 98379"/>
                <a:gd name="connsiteY10" fmla="*/ 130 h 102350"/>
                <a:gd name="connsiteX11" fmla="*/ 6437 w 98379"/>
                <a:gd name="connsiteY11" fmla="*/ 25327 h 102350"/>
                <a:gd name="connsiteX12" fmla="*/ 16471 w 98379"/>
                <a:gd name="connsiteY12" fmla="*/ 35808 h 102350"/>
                <a:gd name="connsiteX13" fmla="*/ 26505 w 98379"/>
                <a:gd name="connsiteY13" fmla="*/ 25550 h 102350"/>
                <a:gd name="connsiteX14" fmla="*/ 15380 w 98379"/>
                <a:gd name="connsiteY14" fmla="*/ 15293 h 102350"/>
                <a:gd name="connsiteX15" fmla="*/ 38939 w 98379"/>
                <a:gd name="connsiteY15" fmla="*/ 5036 h 102350"/>
                <a:gd name="connsiteX16" fmla="*/ 62061 w 98379"/>
                <a:gd name="connsiteY16" fmla="*/ 33578 h 102350"/>
                <a:gd name="connsiteX17" fmla="*/ 62061 w 98379"/>
                <a:gd name="connsiteY17" fmla="*/ 41828 h 102350"/>
                <a:gd name="connsiteX18" fmla="*/ 21924 w 98379"/>
                <a:gd name="connsiteY18" fmla="*/ 49856 h 102350"/>
                <a:gd name="connsiteX19" fmla="*/ 111 w 98379"/>
                <a:gd name="connsiteY19" fmla="*/ 78844 h 102350"/>
                <a:gd name="connsiteX20" fmla="*/ 35013 w 98379"/>
                <a:gd name="connsiteY20" fmla="*/ 102481 h 102350"/>
                <a:gd name="connsiteX21" fmla="*/ 63588 w 98379"/>
                <a:gd name="connsiteY21" fmla="*/ 83081 h 102350"/>
                <a:gd name="connsiteX22" fmla="*/ 62061 w 98379"/>
                <a:gd name="connsiteY22" fmla="*/ 46511 h 102350"/>
                <a:gd name="connsiteX23" fmla="*/ 62061 w 98379"/>
                <a:gd name="connsiteY23" fmla="*/ 68810 h 102350"/>
                <a:gd name="connsiteX24" fmla="*/ 36540 w 98379"/>
                <a:gd name="connsiteY24" fmla="*/ 97575 h 102350"/>
                <a:gd name="connsiteX25" fmla="*/ 16907 w 98379"/>
                <a:gd name="connsiteY25" fmla="*/ 78621 h 102350"/>
                <a:gd name="connsiteX26" fmla="*/ 62061 w 98379"/>
                <a:gd name="connsiteY26" fmla="*/ 46511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379" h="102350">
                  <a:moveTo>
                    <a:pt x="63588" y="83081"/>
                  </a:moveTo>
                  <a:cubicBezTo>
                    <a:pt x="64461" y="92000"/>
                    <a:pt x="70351" y="101366"/>
                    <a:pt x="80603" y="101366"/>
                  </a:cubicBezTo>
                  <a:cubicBezTo>
                    <a:pt x="85184" y="101366"/>
                    <a:pt x="98490" y="98244"/>
                    <a:pt x="98490" y="80182"/>
                  </a:cubicBezTo>
                  <a:lnTo>
                    <a:pt x="98490" y="67695"/>
                  </a:lnTo>
                  <a:lnTo>
                    <a:pt x="93037" y="67695"/>
                  </a:lnTo>
                  <a:lnTo>
                    <a:pt x="93037" y="80182"/>
                  </a:lnTo>
                  <a:cubicBezTo>
                    <a:pt x="93037" y="93115"/>
                    <a:pt x="87583" y="94453"/>
                    <a:pt x="85184" y="94453"/>
                  </a:cubicBezTo>
                  <a:cubicBezTo>
                    <a:pt x="77985" y="94453"/>
                    <a:pt x="77113" y="84419"/>
                    <a:pt x="77113" y="83304"/>
                  </a:cubicBezTo>
                  <a:lnTo>
                    <a:pt x="77113" y="38706"/>
                  </a:lnTo>
                  <a:cubicBezTo>
                    <a:pt x="77113" y="29341"/>
                    <a:pt x="77113" y="20645"/>
                    <a:pt x="69260" y="12394"/>
                  </a:cubicBezTo>
                  <a:cubicBezTo>
                    <a:pt x="60753" y="3698"/>
                    <a:pt x="49846" y="130"/>
                    <a:pt x="39375" y="130"/>
                  </a:cubicBezTo>
                  <a:cubicBezTo>
                    <a:pt x="21488" y="130"/>
                    <a:pt x="6437" y="10610"/>
                    <a:pt x="6437" y="25327"/>
                  </a:cubicBezTo>
                  <a:cubicBezTo>
                    <a:pt x="6437" y="32017"/>
                    <a:pt x="10800" y="35808"/>
                    <a:pt x="16471" y="35808"/>
                  </a:cubicBezTo>
                  <a:cubicBezTo>
                    <a:pt x="22579" y="35808"/>
                    <a:pt x="26505" y="31348"/>
                    <a:pt x="26505" y="25550"/>
                  </a:cubicBezTo>
                  <a:cubicBezTo>
                    <a:pt x="26505" y="22874"/>
                    <a:pt x="25415" y="15516"/>
                    <a:pt x="15380" y="15293"/>
                  </a:cubicBezTo>
                  <a:cubicBezTo>
                    <a:pt x="21270" y="7488"/>
                    <a:pt x="31959" y="5036"/>
                    <a:pt x="38939" y="5036"/>
                  </a:cubicBezTo>
                  <a:cubicBezTo>
                    <a:pt x="49628" y="5036"/>
                    <a:pt x="62061" y="13732"/>
                    <a:pt x="62061" y="33578"/>
                  </a:cubicBezTo>
                  <a:lnTo>
                    <a:pt x="62061" y="41828"/>
                  </a:lnTo>
                  <a:cubicBezTo>
                    <a:pt x="50937" y="42497"/>
                    <a:pt x="35667" y="43166"/>
                    <a:pt x="21924" y="49856"/>
                  </a:cubicBezTo>
                  <a:cubicBezTo>
                    <a:pt x="5564" y="57437"/>
                    <a:pt x="111" y="69033"/>
                    <a:pt x="111" y="78844"/>
                  </a:cubicBezTo>
                  <a:cubicBezTo>
                    <a:pt x="111" y="96906"/>
                    <a:pt x="21270" y="102481"/>
                    <a:pt x="35013" y="102481"/>
                  </a:cubicBezTo>
                  <a:cubicBezTo>
                    <a:pt x="49410" y="102481"/>
                    <a:pt x="59444" y="93561"/>
                    <a:pt x="63588" y="83081"/>
                  </a:cubicBezTo>
                  <a:close/>
                  <a:moveTo>
                    <a:pt x="62061" y="46511"/>
                  </a:moveTo>
                  <a:lnTo>
                    <a:pt x="62061" y="68810"/>
                  </a:lnTo>
                  <a:cubicBezTo>
                    <a:pt x="62061" y="89993"/>
                    <a:pt x="46356" y="97575"/>
                    <a:pt x="36540" y="97575"/>
                  </a:cubicBezTo>
                  <a:cubicBezTo>
                    <a:pt x="25851" y="97575"/>
                    <a:pt x="16907" y="89770"/>
                    <a:pt x="16907" y="78621"/>
                  </a:cubicBezTo>
                  <a:cubicBezTo>
                    <a:pt x="16907" y="66357"/>
                    <a:pt x="26069" y="47849"/>
                    <a:pt x="62061" y="46511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25" name="Forme libre 724">
              <a:extLst>
                <a:ext uri="{FF2B5EF4-FFF2-40B4-BE49-F238E27FC236}">
                  <a16:creationId xmlns:a16="http://schemas.microsoft.com/office/drawing/2014/main" id="{A67AEE8C-8C4A-8ABC-A8F9-87B68939CC5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824250" y="8682391"/>
              <a:ext cx="109722" cy="98559"/>
            </a:xfrm>
            <a:custGeom>
              <a:avLst/>
              <a:gdLst>
                <a:gd name="connsiteX0" fmla="*/ 17130 w 109722"/>
                <a:gd name="connsiteY0" fmla="*/ 21983 h 98559"/>
                <a:gd name="connsiteX1" fmla="*/ 17130 w 109722"/>
                <a:gd name="connsiteY1" fmla="*/ 81743 h 98559"/>
                <a:gd name="connsiteX2" fmla="*/ 116 w 109722"/>
                <a:gd name="connsiteY2" fmla="*/ 91777 h 98559"/>
                <a:gd name="connsiteX3" fmla="*/ 116 w 109722"/>
                <a:gd name="connsiteY3" fmla="*/ 98690 h 98559"/>
                <a:gd name="connsiteX4" fmla="*/ 24765 w 109722"/>
                <a:gd name="connsiteY4" fmla="*/ 98021 h 98559"/>
                <a:gd name="connsiteX5" fmla="*/ 49196 w 109722"/>
                <a:gd name="connsiteY5" fmla="*/ 98690 h 98559"/>
                <a:gd name="connsiteX6" fmla="*/ 49196 w 109722"/>
                <a:gd name="connsiteY6" fmla="*/ 91777 h 98559"/>
                <a:gd name="connsiteX7" fmla="*/ 32182 w 109722"/>
                <a:gd name="connsiteY7" fmla="*/ 81743 h 98559"/>
                <a:gd name="connsiteX8" fmla="*/ 32182 w 109722"/>
                <a:gd name="connsiteY8" fmla="*/ 40713 h 98559"/>
                <a:gd name="connsiteX9" fmla="*/ 61630 w 109722"/>
                <a:gd name="connsiteY9" fmla="*/ 5036 h 98559"/>
                <a:gd name="connsiteX10" fmla="*/ 77772 w 109722"/>
                <a:gd name="connsiteY10" fmla="*/ 29787 h 98559"/>
                <a:gd name="connsiteX11" fmla="*/ 77772 w 109722"/>
                <a:gd name="connsiteY11" fmla="*/ 81743 h 98559"/>
                <a:gd name="connsiteX12" fmla="*/ 60758 w 109722"/>
                <a:gd name="connsiteY12" fmla="*/ 91777 h 98559"/>
                <a:gd name="connsiteX13" fmla="*/ 60758 w 109722"/>
                <a:gd name="connsiteY13" fmla="*/ 98690 h 98559"/>
                <a:gd name="connsiteX14" fmla="*/ 85407 w 109722"/>
                <a:gd name="connsiteY14" fmla="*/ 98021 h 98559"/>
                <a:gd name="connsiteX15" fmla="*/ 109838 w 109722"/>
                <a:gd name="connsiteY15" fmla="*/ 98690 h 98559"/>
                <a:gd name="connsiteX16" fmla="*/ 109838 w 109722"/>
                <a:gd name="connsiteY16" fmla="*/ 91777 h 98559"/>
                <a:gd name="connsiteX17" fmla="*/ 92824 w 109722"/>
                <a:gd name="connsiteY17" fmla="*/ 85088 h 98559"/>
                <a:gd name="connsiteX18" fmla="*/ 92824 w 109722"/>
                <a:gd name="connsiteY18" fmla="*/ 42497 h 98559"/>
                <a:gd name="connsiteX19" fmla="*/ 86061 w 109722"/>
                <a:gd name="connsiteY19" fmla="*/ 8380 h 98559"/>
                <a:gd name="connsiteX20" fmla="*/ 63157 w 109722"/>
                <a:gd name="connsiteY20" fmla="*/ 130 h 98559"/>
                <a:gd name="connsiteX21" fmla="*/ 30873 w 109722"/>
                <a:gd name="connsiteY21" fmla="*/ 23543 h 98559"/>
                <a:gd name="connsiteX22" fmla="*/ 30873 w 109722"/>
                <a:gd name="connsiteY22" fmla="*/ 130 h 98559"/>
                <a:gd name="connsiteX23" fmla="*/ 116 w 109722"/>
                <a:gd name="connsiteY23" fmla="*/ 2583 h 98559"/>
                <a:gd name="connsiteX24" fmla="*/ 116 w 109722"/>
                <a:gd name="connsiteY24" fmla="*/ 9495 h 98559"/>
                <a:gd name="connsiteX25" fmla="*/ 17130 w 109722"/>
                <a:gd name="connsiteY25" fmla="*/ 21983 h 9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722" h="98559">
                  <a:moveTo>
                    <a:pt x="17130" y="21983"/>
                  </a:moveTo>
                  <a:lnTo>
                    <a:pt x="17130" y="81743"/>
                  </a:lnTo>
                  <a:cubicBezTo>
                    <a:pt x="17130" y="91777"/>
                    <a:pt x="14731" y="91777"/>
                    <a:pt x="116" y="91777"/>
                  </a:cubicBezTo>
                  <a:lnTo>
                    <a:pt x="116" y="98690"/>
                  </a:lnTo>
                  <a:cubicBezTo>
                    <a:pt x="7751" y="98467"/>
                    <a:pt x="18876" y="98021"/>
                    <a:pt x="24765" y="98021"/>
                  </a:cubicBezTo>
                  <a:cubicBezTo>
                    <a:pt x="30437" y="98021"/>
                    <a:pt x="41780" y="98467"/>
                    <a:pt x="49196" y="98690"/>
                  </a:cubicBezTo>
                  <a:lnTo>
                    <a:pt x="49196" y="91777"/>
                  </a:lnTo>
                  <a:cubicBezTo>
                    <a:pt x="34581" y="91777"/>
                    <a:pt x="32182" y="91777"/>
                    <a:pt x="32182" y="81743"/>
                  </a:cubicBezTo>
                  <a:lnTo>
                    <a:pt x="32182" y="40713"/>
                  </a:lnTo>
                  <a:cubicBezTo>
                    <a:pt x="32182" y="17523"/>
                    <a:pt x="47669" y="5036"/>
                    <a:pt x="61630" y="5036"/>
                  </a:cubicBezTo>
                  <a:cubicBezTo>
                    <a:pt x="75373" y="5036"/>
                    <a:pt x="77772" y="17077"/>
                    <a:pt x="77772" y="29787"/>
                  </a:cubicBezTo>
                  <a:lnTo>
                    <a:pt x="77772" y="81743"/>
                  </a:lnTo>
                  <a:cubicBezTo>
                    <a:pt x="77772" y="91777"/>
                    <a:pt x="75373" y="91777"/>
                    <a:pt x="60758" y="91777"/>
                  </a:cubicBezTo>
                  <a:lnTo>
                    <a:pt x="60758" y="98690"/>
                  </a:lnTo>
                  <a:cubicBezTo>
                    <a:pt x="68392" y="98467"/>
                    <a:pt x="79517" y="98021"/>
                    <a:pt x="85407" y="98021"/>
                  </a:cubicBezTo>
                  <a:cubicBezTo>
                    <a:pt x="91078" y="98021"/>
                    <a:pt x="102422" y="98467"/>
                    <a:pt x="109838" y="98690"/>
                  </a:cubicBezTo>
                  <a:lnTo>
                    <a:pt x="109838" y="91777"/>
                  </a:lnTo>
                  <a:cubicBezTo>
                    <a:pt x="98495" y="91777"/>
                    <a:pt x="93042" y="91777"/>
                    <a:pt x="92824" y="85088"/>
                  </a:cubicBezTo>
                  <a:lnTo>
                    <a:pt x="92824" y="42497"/>
                  </a:lnTo>
                  <a:cubicBezTo>
                    <a:pt x="92824" y="23320"/>
                    <a:pt x="92824" y="16408"/>
                    <a:pt x="86061" y="8380"/>
                  </a:cubicBezTo>
                  <a:cubicBezTo>
                    <a:pt x="83007" y="4590"/>
                    <a:pt x="75809" y="130"/>
                    <a:pt x="63157" y="130"/>
                  </a:cubicBezTo>
                  <a:cubicBezTo>
                    <a:pt x="47233" y="130"/>
                    <a:pt x="36981" y="9718"/>
                    <a:pt x="30873" y="23543"/>
                  </a:cubicBezTo>
                  <a:lnTo>
                    <a:pt x="30873" y="130"/>
                  </a:lnTo>
                  <a:lnTo>
                    <a:pt x="116" y="2583"/>
                  </a:lnTo>
                  <a:lnTo>
                    <a:pt x="116" y="9495"/>
                  </a:lnTo>
                  <a:cubicBezTo>
                    <a:pt x="15385" y="9495"/>
                    <a:pt x="17130" y="11056"/>
                    <a:pt x="17130" y="2198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26" name="Forme libre 725">
              <a:extLst>
                <a:ext uri="{FF2B5EF4-FFF2-40B4-BE49-F238E27FC236}">
                  <a16:creationId xmlns:a16="http://schemas.microsoft.com/office/drawing/2014/main" id="{5CD42026-2B5D-EF9B-AA78-2E1613568F3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945437" y="8626199"/>
              <a:ext cx="109722" cy="154752"/>
            </a:xfrm>
            <a:custGeom>
              <a:avLst/>
              <a:gdLst>
                <a:gd name="connsiteX0" fmla="*/ 17136 w 109722"/>
                <a:gd name="connsiteY0" fmla="*/ 137935 h 154752"/>
                <a:gd name="connsiteX1" fmla="*/ 121 w 109722"/>
                <a:gd name="connsiteY1" fmla="*/ 147970 h 154752"/>
                <a:gd name="connsiteX2" fmla="*/ 121 w 109722"/>
                <a:gd name="connsiteY2" fmla="*/ 154882 h 154752"/>
                <a:gd name="connsiteX3" fmla="*/ 24771 w 109722"/>
                <a:gd name="connsiteY3" fmla="*/ 154213 h 154752"/>
                <a:gd name="connsiteX4" fmla="*/ 49202 w 109722"/>
                <a:gd name="connsiteY4" fmla="*/ 154882 h 154752"/>
                <a:gd name="connsiteX5" fmla="*/ 49202 w 109722"/>
                <a:gd name="connsiteY5" fmla="*/ 147970 h 154752"/>
                <a:gd name="connsiteX6" fmla="*/ 32187 w 109722"/>
                <a:gd name="connsiteY6" fmla="*/ 137935 h 154752"/>
                <a:gd name="connsiteX7" fmla="*/ 32187 w 109722"/>
                <a:gd name="connsiteY7" fmla="*/ 96906 h 154752"/>
                <a:gd name="connsiteX8" fmla="*/ 61636 w 109722"/>
                <a:gd name="connsiteY8" fmla="*/ 61228 h 154752"/>
                <a:gd name="connsiteX9" fmla="*/ 77778 w 109722"/>
                <a:gd name="connsiteY9" fmla="*/ 85980 h 154752"/>
                <a:gd name="connsiteX10" fmla="*/ 77778 w 109722"/>
                <a:gd name="connsiteY10" fmla="*/ 137935 h 154752"/>
                <a:gd name="connsiteX11" fmla="*/ 60763 w 109722"/>
                <a:gd name="connsiteY11" fmla="*/ 147970 h 154752"/>
                <a:gd name="connsiteX12" fmla="*/ 60763 w 109722"/>
                <a:gd name="connsiteY12" fmla="*/ 154882 h 154752"/>
                <a:gd name="connsiteX13" fmla="*/ 85412 w 109722"/>
                <a:gd name="connsiteY13" fmla="*/ 154213 h 154752"/>
                <a:gd name="connsiteX14" fmla="*/ 109844 w 109722"/>
                <a:gd name="connsiteY14" fmla="*/ 154882 h 154752"/>
                <a:gd name="connsiteX15" fmla="*/ 109844 w 109722"/>
                <a:gd name="connsiteY15" fmla="*/ 147970 h 154752"/>
                <a:gd name="connsiteX16" fmla="*/ 92829 w 109722"/>
                <a:gd name="connsiteY16" fmla="*/ 141280 h 154752"/>
                <a:gd name="connsiteX17" fmla="*/ 92829 w 109722"/>
                <a:gd name="connsiteY17" fmla="*/ 98690 h 154752"/>
                <a:gd name="connsiteX18" fmla="*/ 86067 w 109722"/>
                <a:gd name="connsiteY18" fmla="*/ 64573 h 154752"/>
                <a:gd name="connsiteX19" fmla="*/ 63163 w 109722"/>
                <a:gd name="connsiteY19" fmla="*/ 56322 h 154752"/>
                <a:gd name="connsiteX20" fmla="*/ 31533 w 109722"/>
                <a:gd name="connsiteY20" fmla="*/ 78175 h 154752"/>
                <a:gd name="connsiteX21" fmla="*/ 31533 w 109722"/>
                <a:gd name="connsiteY21" fmla="*/ 130 h 154752"/>
                <a:gd name="connsiteX22" fmla="*/ 121 w 109722"/>
                <a:gd name="connsiteY22" fmla="*/ 2583 h 154752"/>
                <a:gd name="connsiteX23" fmla="*/ 121 w 109722"/>
                <a:gd name="connsiteY23" fmla="*/ 9495 h 154752"/>
                <a:gd name="connsiteX24" fmla="*/ 17136 w 109722"/>
                <a:gd name="connsiteY24" fmla="*/ 21982 h 154752"/>
                <a:gd name="connsiteX25" fmla="*/ 17136 w 109722"/>
                <a:gd name="connsiteY25" fmla="*/ 137935 h 15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722" h="154752">
                  <a:moveTo>
                    <a:pt x="17136" y="137935"/>
                  </a:moveTo>
                  <a:cubicBezTo>
                    <a:pt x="17136" y="147970"/>
                    <a:pt x="14737" y="147970"/>
                    <a:pt x="121" y="147970"/>
                  </a:cubicBezTo>
                  <a:lnTo>
                    <a:pt x="121" y="154882"/>
                  </a:lnTo>
                  <a:cubicBezTo>
                    <a:pt x="7756" y="154659"/>
                    <a:pt x="18881" y="154213"/>
                    <a:pt x="24771" y="154213"/>
                  </a:cubicBezTo>
                  <a:cubicBezTo>
                    <a:pt x="30442" y="154213"/>
                    <a:pt x="41785" y="154659"/>
                    <a:pt x="49202" y="154882"/>
                  </a:cubicBezTo>
                  <a:lnTo>
                    <a:pt x="49202" y="147970"/>
                  </a:lnTo>
                  <a:cubicBezTo>
                    <a:pt x="34587" y="147970"/>
                    <a:pt x="32187" y="147970"/>
                    <a:pt x="32187" y="137935"/>
                  </a:cubicBezTo>
                  <a:lnTo>
                    <a:pt x="32187" y="96906"/>
                  </a:lnTo>
                  <a:cubicBezTo>
                    <a:pt x="32187" y="73715"/>
                    <a:pt x="47675" y="61228"/>
                    <a:pt x="61636" y="61228"/>
                  </a:cubicBezTo>
                  <a:cubicBezTo>
                    <a:pt x="75378" y="61228"/>
                    <a:pt x="77778" y="73269"/>
                    <a:pt x="77778" y="85980"/>
                  </a:cubicBezTo>
                  <a:lnTo>
                    <a:pt x="77778" y="137935"/>
                  </a:lnTo>
                  <a:cubicBezTo>
                    <a:pt x="77778" y="147970"/>
                    <a:pt x="75378" y="147970"/>
                    <a:pt x="60763" y="147970"/>
                  </a:cubicBezTo>
                  <a:lnTo>
                    <a:pt x="60763" y="154882"/>
                  </a:lnTo>
                  <a:cubicBezTo>
                    <a:pt x="68398" y="154659"/>
                    <a:pt x="79523" y="154213"/>
                    <a:pt x="85412" y="154213"/>
                  </a:cubicBezTo>
                  <a:cubicBezTo>
                    <a:pt x="91084" y="154213"/>
                    <a:pt x="102427" y="154659"/>
                    <a:pt x="109844" y="154882"/>
                  </a:cubicBezTo>
                  <a:lnTo>
                    <a:pt x="109844" y="147970"/>
                  </a:lnTo>
                  <a:cubicBezTo>
                    <a:pt x="98501" y="147970"/>
                    <a:pt x="93047" y="147970"/>
                    <a:pt x="92829" y="141280"/>
                  </a:cubicBezTo>
                  <a:lnTo>
                    <a:pt x="92829" y="98690"/>
                  </a:lnTo>
                  <a:cubicBezTo>
                    <a:pt x="92829" y="79513"/>
                    <a:pt x="92829" y="72600"/>
                    <a:pt x="86067" y="64573"/>
                  </a:cubicBezTo>
                  <a:cubicBezTo>
                    <a:pt x="83013" y="60782"/>
                    <a:pt x="75815" y="56322"/>
                    <a:pt x="63163" y="56322"/>
                  </a:cubicBezTo>
                  <a:cubicBezTo>
                    <a:pt x="44839" y="56322"/>
                    <a:pt x="35241" y="69702"/>
                    <a:pt x="31533" y="78175"/>
                  </a:cubicBezTo>
                  <a:lnTo>
                    <a:pt x="31533" y="130"/>
                  </a:lnTo>
                  <a:lnTo>
                    <a:pt x="121" y="2583"/>
                  </a:lnTo>
                  <a:lnTo>
                    <a:pt x="121" y="9495"/>
                  </a:lnTo>
                  <a:cubicBezTo>
                    <a:pt x="15391" y="9495"/>
                    <a:pt x="17136" y="11056"/>
                    <a:pt x="17136" y="21982"/>
                  </a:cubicBezTo>
                  <a:lnTo>
                    <a:pt x="17136" y="137935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27" name="Forme libre 726">
              <a:extLst>
                <a:ext uri="{FF2B5EF4-FFF2-40B4-BE49-F238E27FC236}">
                  <a16:creationId xmlns:a16="http://schemas.microsoft.com/office/drawing/2014/main" id="{4544A1F8-3942-BF50-7A1F-FE7C95F7061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107995" y="8626199"/>
              <a:ext cx="98815" cy="157205"/>
            </a:xfrm>
            <a:custGeom>
              <a:avLst/>
              <a:gdLst>
                <a:gd name="connsiteX0" fmla="*/ 50736 w 98815"/>
                <a:gd name="connsiteY0" fmla="*/ 2583 h 157205"/>
                <a:gd name="connsiteX1" fmla="*/ 47900 w 98815"/>
                <a:gd name="connsiteY1" fmla="*/ 130 h 157205"/>
                <a:gd name="connsiteX2" fmla="*/ 21288 w 98815"/>
                <a:gd name="connsiteY2" fmla="*/ 2360 h 157205"/>
                <a:gd name="connsiteX3" fmla="*/ 17143 w 98815"/>
                <a:gd name="connsiteY3" fmla="*/ 6819 h 157205"/>
                <a:gd name="connsiteX4" fmla="*/ 22378 w 98815"/>
                <a:gd name="connsiteY4" fmla="*/ 9495 h 157205"/>
                <a:gd name="connsiteX5" fmla="*/ 33285 w 98815"/>
                <a:gd name="connsiteY5" fmla="*/ 13286 h 157205"/>
                <a:gd name="connsiteX6" fmla="*/ 32631 w 98815"/>
                <a:gd name="connsiteY6" fmla="*/ 17746 h 157205"/>
                <a:gd name="connsiteX7" fmla="*/ 1001 w 98815"/>
                <a:gd name="connsiteY7" fmla="*/ 146186 h 157205"/>
                <a:gd name="connsiteX8" fmla="*/ 129 w 98815"/>
                <a:gd name="connsiteY8" fmla="*/ 151091 h 157205"/>
                <a:gd name="connsiteX9" fmla="*/ 6455 w 98815"/>
                <a:gd name="connsiteY9" fmla="*/ 157335 h 157205"/>
                <a:gd name="connsiteX10" fmla="*/ 13871 w 98815"/>
                <a:gd name="connsiteY10" fmla="*/ 152652 h 157205"/>
                <a:gd name="connsiteX11" fmla="*/ 26087 w 98815"/>
                <a:gd name="connsiteY11" fmla="*/ 103818 h 157205"/>
                <a:gd name="connsiteX12" fmla="*/ 51391 w 98815"/>
                <a:gd name="connsiteY12" fmla="*/ 122772 h 157205"/>
                <a:gd name="connsiteX13" fmla="*/ 50736 w 98815"/>
                <a:gd name="connsiteY13" fmla="*/ 127455 h 157205"/>
                <a:gd name="connsiteX14" fmla="*/ 49864 w 98815"/>
                <a:gd name="connsiteY14" fmla="*/ 135259 h 157205"/>
                <a:gd name="connsiteX15" fmla="*/ 69932 w 98815"/>
                <a:gd name="connsiteY15" fmla="*/ 157335 h 157205"/>
                <a:gd name="connsiteX16" fmla="*/ 87165 w 98815"/>
                <a:gd name="connsiteY16" fmla="*/ 145517 h 157205"/>
                <a:gd name="connsiteX17" fmla="*/ 95018 w 98815"/>
                <a:gd name="connsiteY17" fmla="*/ 122995 h 157205"/>
                <a:gd name="connsiteX18" fmla="*/ 92400 w 98815"/>
                <a:gd name="connsiteY18" fmla="*/ 120765 h 157205"/>
                <a:gd name="connsiteX19" fmla="*/ 89346 w 98815"/>
                <a:gd name="connsiteY19" fmla="*/ 124779 h 157205"/>
                <a:gd name="connsiteX20" fmla="*/ 70368 w 98815"/>
                <a:gd name="connsiteY20" fmla="*/ 152429 h 157205"/>
                <a:gd name="connsiteX21" fmla="*/ 63388 w 98815"/>
                <a:gd name="connsiteY21" fmla="*/ 141949 h 157205"/>
                <a:gd name="connsiteX22" fmla="*/ 65133 w 98815"/>
                <a:gd name="connsiteY22" fmla="*/ 129462 h 157205"/>
                <a:gd name="connsiteX23" fmla="*/ 66006 w 98815"/>
                <a:gd name="connsiteY23" fmla="*/ 122549 h 157205"/>
                <a:gd name="connsiteX24" fmla="*/ 33722 w 98815"/>
                <a:gd name="connsiteY24" fmla="*/ 99136 h 157205"/>
                <a:gd name="connsiteX25" fmla="*/ 52481 w 98815"/>
                <a:gd name="connsiteY25" fmla="*/ 82635 h 157205"/>
                <a:gd name="connsiteX26" fmla="*/ 83675 w 98815"/>
                <a:gd name="connsiteY26" fmla="*/ 61228 h 157205"/>
                <a:gd name="connsiteX27" fmla="*/ 85638 w 98815"/>
                <a:gd name="connsiteY27" fmla="*/ 61451 h 157205"/>
                <a:gd name="connsiteX28" fmla="*/ 90219 w 98815"/>
                <a:gd name="connsiteY28" fmla="*/ 63235 h 157205"/>
                <a:gd name="connsiteX29" fmla="*/ 91091 w 98815"/>
                <a:gd name="connsiteY29" fmla="*/ 64127 h 157205"/>
                <a:gd name="connsiteX30" fmla="*/ 78657 w 98815"/>
                <a:gd name="connsiteY30" fmla="*/ 76168 h 157205"/>
                <a:gd name="connsiteX31" fmla="*/ 86947 w 98815"/>
                <a:gd name="connsiteY31" fmla="*/ 83973 h 157205"/>
                <a:gd name="connsiteX32" fmla="*/ 98944 w 98815"/>
                <a:gd name="connsiteY32" fmla="*/ 70370 h 157205"/>
                <a:gd name="connsiteX33" fmla="*/ 84111 w 98815"/>
                <a:gd name="connsiteY33" fmla="*/ 56322 h 157205"/>
                <a:gd name="connsiteX34" fmla="*/ 52263 w 98815"/>
                <a:gd name="connsiteY34" fmla="*/ 75945 h 157205"/>
                <a:gd name="connsiteX35" fmla="*/ 28050 w 98815"/>
                <a:gd name="connsiteY35" fmla="*/ 96683 h 157205"/>
                <a:gd name="connsiteX36" fmla="*/ 50736 w 98815"/>
                <a:gd name="connsiteY36" fmla="*/ 2583 h 15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815" h="157205">
                  <a:moveTo>
                    <a:pt x="50736" y="2583"/>
                  </a:moveTo>
                  <a:cubicBezTo>
                    <a:pt x="50736" y="2360"/>
                    <a:pt x="50736" y="130"/>
                    <a:pt x="47900" y="130"/>
                  </a:cubicBezTo>
                  <a:cubicBezTo>
                    <a:pt x="42883" y="130"/>
                    <a:pt x="26959" y="1914"/>
                    <a:pt x="21288" y="2360"/>
                  </a:cubicBezTo>
                  <a:cubicBezTo>
                    <a:pt x="19543" y="2583"/>
                    <a:pt x="17143" y="2806"/>
                    <a:pt x="17143" y="6819"/>
                  </a:cubicBezTo>
                  <a:cubicBezTo>
                    <a:pt x="17143" y="9495"/>
                    <a:pt x="19106" y="9495"/>
                    <a:pt x="22378" y="9495"/>
                  </a:cubicBezTo>
                  <a:cubicBezTo>
                    <a:pt x="32849" y="9495"/>
                    <a:pt x="33285" y="11056"/>
                    <a:pt x="33285" y="13286"/>
                  </a:cubicBezTo>
                  <a:lnTo>
                    <a:pt x="32631" y="17746"/>
                  </a:lnTo>
                  <a:lnTo>
                    <a:pt x="1001" y="146186"/>
                  </a:lnTo>
                  <a:cubicBezTo>
                    <a:pt x="129" y="149308"/>
                    <a:pt x="129" y="149754"/>
                    <a:pt x="129" y="151091"/>
                  </a:cubicBezTo>
                  <a:cubicBezTo>
                    <a:pt x="129" y="156220"/>
                    <a:pt x="4491" y="157335"/>
                    <a:pt x="6455" y="157335"/>
                  </a:cubicBezTo>
                  <a:cubicBezTo>
                    <a:pt x="9290" y="157335"/>
                    <a:pt x="12562" y="155328"/>
                    <a:pt x="13871" y="152652"/>
                  </a:cubicBezTo>
                  <a:cubicBezTo>
                    <a:pt x="14962" y="150646"/>
                    <a:pt x="24778" y="109393"/>
                    <a:pt x="26087" y="103818"/>
                  </a:cubicBezTo>
                  <a:cubicBezTo>
                    <a:pt x="33503" y="104487"/>
                    <a:pt x="51391" y="108055"/>
                    <a:pt x="51391" y="122772"/>
                  </a:cubicBezTo>
                  <a:cubicBezTo>
                    <a:pt x="51391" y="124333"/>
                    <a:pt x="51391" y="125225"/>
                    <a:pt x="50736" y="127455"/>
                  </a:cubicBezTo>
                  <a:cubicBezTo>
                    <a:pt x="50300" y="130131"/>
                    <a:pt x="49864" y="132807"/>
                    <a:pt x="49864" y="135259"/>
                  </a:cubicBezTo>
                  <a:cubicBezTo>
                    <a:pt x="49864" y="148416"/>
                    <a:pt x="58589" y="157335"/>
                    <a:pt x="69932" y="157335"/>
                  </a:cubicBezTo>
                  <a:cubicBezTo>
                    <a:pt x="76476" y="157335"/>
                    <a:pt x="82366" y="153767"/>
                    <a:pt x="87165" y="145517"/>
                  </a:cubicBezTo>
                  <a:cubicBezTo>
                    <a:pt x="92618" y="135705"/>
                    <a:pt x="95018" y="123441"/>
                    <a:pt x="95018" y="122995"/>
                  </a:cubicBezTo>
                  <a:cubicBezTo>
                    <a:pt x="95018" y="120765"/>
                    <a:pt x="93054" y="120765"/>
                    <a:pt x="92400" y="120765"/>
                  </a:cubicBezTo>
                  <a:cubicBezTo>
                    <a:pt x="90219" y="120765"/>
                    <a:pt x="90000" y="121657"/>
                    <a:pt x="89346" y="124779"/>
                  </a:cubicBezTo>
                  <a:cubicBezTo>
                    <a:pt x="84983" y="141057"/>
                    <a:pt x="79966" y="152429"/>
                    <a:pt x="70368" y="152429"/>
                  </a:cubicBezTo>
                  <a:cubicBezTo>
                    <a:pt x="66224" y="152429"/>
                    <a:pt x="63388" y="149977"/>
                    <a:pt x="63388" y="141949"/>
                  </a:cubicBezTo>
                  <a:cubicBezTo>
                    <a:pt x="63388" y="138158"/>
                    <a:pt x="64260" y="133030"/>
                    <a:pt x="65133" y="129462"/>
                  </a:cubicBezTo>
                  <a:cubicBezTo>
                    <a:pt x="66006" y="125671"/>
                    <a:pt x="66006" y="124779"/>
                    <a:pt x="66006" y="122549"/>
                  </a:cubicBezTo>
                  <a:cubicBezTo>
                    <a:pt x="66006" y="108055"/>
                    <a:pt x="52263" y="101589"/>
                    <a:pt x="33722" y="99136"/>
                  </a:cubicBezTo>
                  <a:cubicBezTo>
                    <a:pt x="40484" y="95122"/>
                    <a:pt x="47464" y="87986"/>
                    <a:pt x="52481" y="82635"/>
                  </a:cubicBezTo>
                  <a:cubicBezTo>
                    <a:pt x="62952" y="70816"/>
                    <a:pt x="72986" y="61228"/>
                    <a:pt x="83675" y="61228"/>
                  </a:cubicBezTo>
                  <a:cubicBezTo>
                    <a:pt x="84983" y="61228"/>
                    <a:pt x="85202" y="61228"/>
                    <a:pt x="85638" y="61451"/>
                  </a:cubicBezTo>
                  <a:cubicBezTo>
                    <a:pt x="88255" y="61897"/>
                    <a:pt x="88474" y="61897"/>
                    <a:pt x="90219" y="63235"/>
                  </a:cubicBezTo>
                  <a:cubicBezTo>
                    <a:pt x="90655" y="63458"/>
                    <a:pt x="90655" y="63681"/>
                    <a:pt x="91091" y="64127"/>
                  </a:cubicBezTo>
                  <a:cubicBezTo>
                    <a:pt x="80621" y="64796"/>
                    <a:pt x="78657" y="73492"/>
                    <a:pt x="78657" y="76168"/>
                  </a:cubicBezTo>
                  <a:cubicBezTo>
                    <a:pt x="78657" y="79736"/>
                    <a:pt x="81057" y="83973"/>
                    <a:pt x="86947" y="83973"/>
                  </a:cubicBezTo>
                  <a:cubicBezTo>
                    <a:pt x="92618" y="83973"/>
                    <a:pt x="98944" y="79067"/>
                    <a:pt x="98944" y="70370"/>
                  </a:cubicBezTo>
                  <a:cubicBezTo>
                    <a:pt x="98944" y="63681"/>
                    <a:pt x="93927" y="56322"/>
                    <a:pt x="84111" y="56322"/>
                  </a:cubicBezTo>
                  <a:cubicBezTo>
                    <a:pt x="78003" y="56322"/>
                    <a:pt x="67969" y="58106"/>
                    <a:pt x="52263" y="75945"/>
                  </a:cubicBezTo>
                  <a:cubicBezTo>
                    <a:pt x="44846" y="84419"/>
                    <a:pt x="36339" y="93338"/>
                    <a:pt x="28050" y="96683"/>
                  </a:cubicBezTo>
                  <a:lnTo>
                    <a:pt x="50736" y="2583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28" name="Forme libre 727">
              <a:extLst>
                <a:ext uri="{FF2B5EF4-FFF2-40B4-BE49-F238E27FC236}">
                  <a16:creationId xmlns:a16="http://schemas.microsoft.com/office/drawing/2014/main" id="{66B642D6-7321-ACE9-21C0-7922E14674A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224935" y="8628652"/>
              <a:ext cx="131753" cy="152299"/>
            </a:xfrm>
            <a:custGeom>
              <a:avLst/>
              <a:gdLst>
                <a:gd name="connsiteX0" fmla="*/ 73210 w 131753"/>
                <a:gd name="connsiteY0" fmla="*/ 17523 h 152299"/>
                <a:gd name="connsiteX1" fmla="*/ 96332 w 131753"/>
                <a:gd name="connsiteY1" fmla="*/ 7042 h 152299"/>
                <a:gd name="connsiteX2" fmla="*/ 104621 w 131753"/>
                <a:gd name="connsiteY2" fmla="*/ 2806 h 152299"/>
                <a:gd name="connsiteX3" fmla="*/ 101131 w 131753"/>
                <a:gd name="connsiteY3" fmla="*/ 130 h 152299"/>
                <a:gd name="connsiteX4" fmla="*/ 68847 w 131753"/>
                <a:gd name="connsiteY4" fmla="*/ 799 h 152299"/>
                <a:gd name="connsiteX5" fmla="*/ 39835 w 131753"/>
                <a:gd name="connsiteY5" fmla="*/ 130 h 152299"/>
                <a:gd name="connsiteX6" fmla="*/ 35690 w 131753"/>
                <a:gd name="connsiteY6" fmla="*/ 4590 h 152299"/>
                <a:gd name="connsiteX7" fmla="*/ 41798 w 131753"/>
                <a:gd name="connsiteY7" fmla="*/ 7042 h 152299"/>
                <a:gd name="connsiteX8" fmla="*/ 50087 w 131753"/>
                <a:gd name="connsiteY8" fmla="*/ 7488 h 152299"/>
                <a:gd name="connsiteX9" fmla="*/ 55977 w 131753"/>
                <a:gd name="connsiteY9" fmla="*/ 11056 h 152299"/>
                <a:gd name="connsiteX10" fmla="*/ 55104 w 131753"/>
                <a:gd name="connsiteY10" fmla="*/ 15293 h 152299"/>
                <a:gd name="connsiteX11" fmla="*/ 25874 w 131753"/>
                <a:gd name="connsiteY11" fmla="*/ 135036 h 152299"/>
                <a:gd name="connsiteX12" fmla="*/ 6024 w 131753"/>
                <a:gd name="connsiteY12" fmla="*/ 145517 h 152299"/>
                <a:gd name="connsiteX13" fmla="*/ 134 w 131753"/>
                <a:gd name="connsiteY13" fmla="*/ 149977 h 152299"/>
                <a:gd name="connsiteX14" fmla="*/ 6024 w 131753"/>
                <a:gd name="connsiteY14" fmla="*/ 152429 h 152299"/>
                <a:gd name="connsiteX15" fmla="*/ 107021 w 131753"/>
                <a:gd name="connsiteY15" fmla="*/ 152429 h 152299"/>
                <a:gd name="connsiteX16" fmla="*/ 113783 w 131753"/>
                <a:gd name="connsiteY16" fmla="*/ 148639 h 152299"/>
                <a:gd name="connsiteX17" fmla="*/ 131015 w 131753"/>
                <a:gd name="connsiteY17" fmla="*/ 100474 h 152299"/>
                <a:gd name="connsiteX18" fmla="*/ 131888 w 131753"/>
                <a:gd name="connsiteY18" fmla="*/ 97352 h 152299"/>
                <a:gd name="connsiteX19" fmla="*/ 129270 w 131753"/>
                <a:gd name="connsiteY19" fmla="*/ 94899 h 152299"/>
                <a:gd name="connsiteX20" fmla="*/ 125562 w 131753"/>
                <a:gd name="connsiteY20" fmla="*/ 99582 h 152299"/>
                <a:gd name="connsiteX21" fmla="*/ 70810 w 131753"/>
                <a:gd name="connsiteY21" fmla="*/ 145517 h 152299"/>
                <a:gd name="connsiteX22" fmla="*/ 50305 w 131753"/>
                <a:gd name="connsiteY22" fmla="*/ 145517 h 152299"/>
                <a:gd name="connsiteX23" fmla="*/ 45506 w 131753"/>
                <a:gd name="connsiteY23" fmla="*/ 145294 h 152299"/>
                <a:gd name="connsiteX24" fmla="*/ 42671 w 131753"/>
                <a:gd name="connsiteY24" fmla="*/ 143064 h 152299"/>
                <a:gd name="connsiteX25" fmla="*/ 43761 w 131753"/>
                <a:gd name="connsiteY25" fmla="*/ 137935 h 152299"/>
                <a:gd name="connsiteX26" fmla="*/ 73210 w 131753"/>
                <a:gd name="connsiteY26" fmla="*/ 17523 h 15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1753" h="152299">
                  <a:moveTo>
                    <a:pt x="73210" y="17523"/>
                  </a:moveTo>
                  <a:cubicBezTo>
                    <a:pt x="75173" y="9495"/>
                    <a:pt x="75827" y="7042"/>
                    <a:pt x="96332" y="7042"/>
                  </a:cubicBezTo>
                  <a:cubicBezTo>
                    <a:pt x="102876" y="7042"/>
                    <a:pt x="104621" y="7042"/>
                    <a:pt x="104621" y="2806"/>
                  </a:cubicBezTo>
                  <a:cubicBezTo>
                    <a:pt x="104621" y="130"/>
                    <a:pt x="102222" y="130"/>
                    <a:pt x="101131" y="130"/>
                  </a:cubicBezTo>
                  <a:cubicBezTo>
                    <a:pt x="93932" y="130"/>
                    <a:pt x="76045" y="799"/>
                    <a:pt x="68847" y="799"/>
                  </a:cubicBezTo>
                  <a:cubicBezTo>
                    <a:pt x="62303" y="799"/>
                    <a:pt x="46379" y="130"/>
                    <a:pt x="39835" y="130"/>
                  </a:cubicBezTo>
                  <a:cubicBezTo>
                    <a:pt x="38308" y="130"/>
                    <a:pt x="35690" y="130"/>
                    <a:pt x="35690" y="4590"/>
                  </a:cubicBezTo>
                  <a:cubicBezTo>
                    <a:pt x="35690" y="7042"/>
                    <a:pt x="37653" y="7042"/>
                    <a:pt x="41798" y="7042"/>
                  </a:cubicBezTo>
                  <a:cubicBezTo>
                    <a:pt x="42234" y="7042"/>
                    <a:pt x="46379" y="7042"/>
                    <a:pt x="50087" y="7488"/>
                  </a:cubicBezTo>
                  <a:cubicBezTo>
                    <a:pt x="54014" y="7934"/>
                    <a:pt x="55977" y="8157"/>
                    <a:pt x="55977" y="11056"/>
                  </a:cubicBezTo>
                  <a:cubicBezTo>
                    <a:pt x="55977" y="11948"/>
                    <a:pt x="55759" y="12617"/>
                    <a:pt x="55104" y="15293"/>
                  </a:cubicBezTo>
                  <a:lnTo>
                    <a:pt x="25874" y="135036"/>
                  </a:lnTo>
                  <a:cubicBezTo>
                    <a:pt x="23693" y="143733"/>
                    <a:pt x="23257" y="145517"/>
                    <a:pt x="6024" y="145517"/>
                  </a:cubicBezTo>
                  <a:cubicBezTo>
                    <a:pt x="2315" y="145517"/>
                    <a:pt x="134" y="145517"/>
                    <a:pt x="134" y="149977"/>
                  </a:cubicBezTo>
                  <a:cubicBezTo>
                    <a:pt x="134" y="152429"/>
                    <a:pt x="2097" y="152429"/>
                    <a:pt x="6024" y="152429"/>
                  </a:cubicBezTo>
                  <a:lnTo>
                    <a:pt x="107021" y="152429"/>
                  </a:lnTo>
                  <a:cubicBezTo>
                    <a:pt x="112256" y="152429"/>
                    <a:pt x="112474" y="152429"/>
                    <a:pt x="113783" y="148639"/>
                  </a:cubicBezTo>
                  <a:lnTo>
                    <a:pt x="131015" y="100474"/>
                  </a:lnTo>
                  <a:cubicBezTo>
                    <a:pt x="131888" y="98021"/>
                    <a:pt x="131888" y="97575"/>
                    <a:pt x="131888" y="97352"/>
                  </a:cubicBezTo>
                  <a:cubicBezTo>
                    <a:pt x="131888" y="96460"/>
                    <a:pt x="131234" y="94899"/>
                    <a:pt x="129270" y="94899"/>
                  </a:cubicBezTo>
                  <a:cubicBezTo>
                    <a:pt x="127307" y="94899"/>
                    <a:pt x="127089" y="96014"/>
                    <a:pt x="125562" y="99582"/>
                  </a:cubicBezTo>
                  <a:cubicBezTo>
                    <a:pt x="118145" y="120096"/>
                    <a:pt x="108548" y="145517"/>
                    <a:pt x="70810" y="145517"/>
                  </a:cubicBezTo>
                  <a:lnTo>
                    <a:pt x="50305" y="145517"/>
                  </a:lnTo>
                  <a:cubicBezTo>
                    <a:pt x="47251" y="145517"/>
                    <a:pt x="46815" y="145517"/>
                    <a:pt x="45506" y="145294"/>
                  </a:cubicBezTo>
                  <a:cubicBezTo>
                    <a:pt x="43325" y="145071"/>
                    <a:pt x="42671" y="144848"/>
                    <a:pt x="42671" y="143064"/>
                  </a:cubicBezTo>
                  <a:cubicBezTo>
                    <a:pt x="42671" y="142395"/>
                    <a:pt x="42671" y="141949"/>
                    <a:pt x="43761" y="137935"/>
                  </a:cubicBezTo>
                  <a:lnTo>
                    <a:pt x="73210" y="17523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29" name="Forme libre 728">
              <a:extLst>
                <a:ext uri="{FF2B5EF4-FFF2-40B4-BE49-F238E27FC236}">
                  <a16:creationId xmlns:a16="http://schemas.microsoft.com/office/drawing/2014/main" id="{2AEDB60B-D06A-9F9C-BDC1-29796A98704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425570" y="8650950"/>
              <a:ext cx="145060" cy="148508"/>
            </a:xfrm>
            <a:custGeom>
              <a:avLst/>
              <a:gdLst>
                <a:gd name="connsiteX0" fmla="*/ 77145 w 145060"/>
                <a:gd name="connsiteY0" fmla="*/ 78844 h 148508"/>
                <a:gd name="connsiteX1" fmla="*/ 138005 w 145060"/>
                <a:gd name="connsiteY1" fmla="*/ 78844 h 148508"/>
                <a:gd name="connsiteX2" fmla="*/ 145203 w 145060"/>
                <a:gd name="connsiteY2" fmla="*/ 74384 h 148508"/>
                <a:gd name="connsiteX3" fmla="*/ 138005 w 145060"/>
                <a:gd name="connsiteY3" fmla="*/ 69925 h 148508"/>
                <a:gd name="connsiteX4" fmla="*/ 77145 w 145060"/>
                <a:gd name="connsiteY4" fmla="*/ 69925 h 148508"/>
                <a:gd name="connsiteX5" fmla="*/ 77145 w 145060"/>
                <a:gd name="connsiteY5" fmla="*/ 7488 h 148508"/>
                <a:gd name="connsiteX6" fmla="*/ 72782 w 145060"/>
                <a:gd name="connsiteY6" fmla="*/ 130 h 148508"/>
                <a:gd name="connsiteX7" fmla="*/ 68420 w 145060"/>
                <a:gd name="connsiteY7" fmla="*/ 7488 h 148508"/>
                <a:gd name="connsiteX8" fmla="*/ 68420 w 145060"/>
                <a:gd name="connsiteY8" fmla="*/ 69925 h 148508"/>
                <a:gd name="connsiteX9" fmla="*/ 7342 w 145060"/>
                <a:gd name="connsiteY9" fmla="*/ 69925 h 148508"/>
                <a:gd name="connsiteX10" fmla="*/ 143 w 145060"/>
                <a:gd name="connsiteY10" fmla="*/ 74384 h 148508"/>
                <a:gd name="connsiteX11" fmla="*/ 7342 w 145060"/>
                <a:gd name="connsiteY11" fmla="*/ 78844 h 148508"/>
                <a:gd name="connsiteX12" fmla="*/ 68420 w 145060"/>
                <a:gd name="connsiteY12" fmla="*/ 78844 h 148508"/>
                <a:gd name="connsiteX13" fmla="*/ 68420 w 145060"/>
                <a:gd name="connsiteY13" fmla="*/ 141280 h 148508"/>
                <a:gd name="connsiteX14" fmla="*/ 72782 w 145060"/>
                <a:gd name="connsiteY14" fmla="*/ 148639 h 148508"/>
                <a:gd name="connsiteX15" fmla="*/ 77145 w 145060"/>
                <a:gd name="connsiteY15" fmla="*/ 141280 h 148508"/>
                <a:gd name="connsiteX16" fmla="*/ 77145 w 145060"/>
                <a:gd name="connsiteY16" fmla="*/ 78844 h 14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060" h="148508">
                  <a:moveTo>
                    <a:pt x="77145" y="78844"/>
                  </a:moveTo>
                  <a:lnTo>
                    <a:pt x="138005" y="78844"/>
                  </a:lnTo>
                  <a:cubicBezTo>
                    <a:pt x="141059" y="78844"/>
                    <a:pt x="145203" y="78844"/>
                    <a:pt x="145203" y="74384"/>
                  </a:cubicBezTo>
                  <a:cubicBezTo>
                    <a:pt x="145203" y="69925"/>
                    <a:pt x="141059" y="69925"/>
                    <a:pt x="138005" y="69925"/>
                  </a:cubicBezTo>
                  <a:lnTo>
                    <a:pt x="77145" y="69925"/>
                  </a:lnTo>
                  <a:lnTo>
                    <a:pt x="77145" y="7488"/>
                  </a:lnTo>
                  <a:cubicBezTo>
                    <a:pt x="77145" y="4367"/>
                    <a:pt x="77145" y="130"/>
                    <a:pt x="72782" y="130"/>
                  </a:cubicBezTo>
                  <a:cubicBezTo>
                    <a:pt x="68420" y="130"/>
                    <a:pt x="68420" y="4367"/>
                    <a:pt x="68420" y="7488"/>
                  </a:cubicBezTo>
                  <a:lnTo>
                    <a:pt x="68420" y="69925"/>
                  </a:lnTo>
                  <a:lnTo>
                    <a:pt x="7342" y="69925"/>
                  </a:lnTo>
                  <a:cubicBezTo>
                    <a:pt x="4288" y="69925"/>
                    <a:pt x="143" y="69925"/>
                    <a:pt x="143" y="74384"/>
                  </a:cubicBezTo>
                  <a:cubicBezTo>
                    <a:pt x="143" y="78844"/>
                    <a:pt x="4288" y="78844"/>
                    <a:pt x="7342" y="78844"/>
                  </a:cubicBezTo>
                  <a:lnTo>
                    <a:pt x="68420" y="78844"/>
                  </a:lnTo>
                  <a:lnTo>
                    <a:pt x="68420" y="141280"/>
                  </a:lnTo>
                  <a:cubicBezTo>
                    <a:pt x="68420" y="144402"/>
                    <a:pt x="68420" y="148639"/>
                    <a:pt x="72782" y="148639"/>
                  </a:cubicBezTo>
                  <a:cubicBezTo>
                    <a:pt x="77145" y="148639"/>
                    <a:pt x="77145" y="144402"/>
                    <a:pt x="77145" y="141280"/>
                  </a:cubicBezTo>
                  <a:lnTo>
                    <a:pt x="77145" y="78844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30" name="Forme libre 729">
              <a:extLst>
                <a:ext uri="{FF2B5EF4-FFF2-40B4-BE49-F238E27FC236}">
                  <a16:creationId xmlns:a16="http://schemas.microsoft.com/office/drawing/2014/main" id="{EF827D86-735B-A026-AD80-BD2145DFFDA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639342" y="8628652"/>
              <a:ext cx="134153" cy="152299"/>
            </a:xfrm>
            <a:custGeom>
              <a:avLst/>
              <a:gdLst>
                <a:gd name="connsiteX0" fmla="*/ 40726 w 134153"/>
                <a:gd name="connsiteY0" fmla="*/ 70816 h 152299"/>
                <a:gd name="connsiteX1" fmla="*/ 40726 w 134153"/>
                <a:gd name="connsiteY1" fmla="*/ 15962 h 152299"/>
                <a:gd name="connsiteX2" fmla="*/ 51415 w 134153"/>
                <a:gd name="connsiteY2" fmla="*/ 7042 h 152299"/>
                <a:gd name="connsiteX3" fmla="*/ 78464 w 134153"/>
                <a:gd name="connsiteY3" fmla="*/ 7042 h 152299"/>
                <a:gd name="connsiteX4" fmla="*/ 107258 w 134153"/>
                <a:gd name="connsiteY4" fmla="*/ 37815 h 152299"/>
                <a:gd name="connsiteX5" fmla="*/ 72356 w 134153"/>
                <a:gd name="connsiteY5" fmla="*/ 70816 h 152299"/>
                <a:gd name="connsiteX6" fmla="*/ 40726 w 134153"/>
                <a:gd name="connsiteY6" fmla="*/ 70816 h 152299"/>
                <a:gd name="connsiteX7" fmla="*/ 92206 w 134153"/>
                <a:gd name="connsiteY7" fmla="*/ 72823 h 152299"/>
                <a:gd name="connsiteX8" fmla="*/ 128417 w 134153"/>
                <a:gd name="connsiteY8" fmla="*/ 37815 h 152299"/>
                <a:gd name="connsiteX9" fmla="*/ 79991 w 134153"/>
                <a:gd name="connsiteY9" fmla="*/ 130 h 152299"/>
                <a:gd name="connsiteX10" fmla="*/ 153 w 134153"/>
                <a:gd name="connsiteY10" fmla="*/ 130 h 152299"/>
                <a:gd name="connsiteX11" fmla="*/ 153 w 134153"/>
                <a:gd name="connsiteY11" fmla="*/ 7042 h 152299"/>
                <a:gd name="connsiteX12" fmla="*/ 5388 w 134153"/>
                <a:gd name="connsiteY12" fmla="*/ 7042 h 152299"/>
                <a:gd name="connsiteX13" fmla="*/ 22621 w 134153"/>
                <a:gd name="connsiteY13" fmla="*/ 17523 h 152299"/>
                <a:gd name="connsiteX14" fmla="*/ 22621 w 134153"/>
                <a:gd name="connsiteY14" fmla="*/ 135036 h 152299"/>
                <a:gd name="connsiteX15" fmla="*/ 5388 w 134153"/>
                <a:gd name="connsiteY15" fmla="*/ 145517 h 152299"/>
                <a:gd name="connsiteX16" fmla="*/ 153 w 134153"/>
                <a:gd name="connsiteY16" fmla="*/ 145517 h 152299"/>
                <a:gd name="connsiteX17" fmla="*/ 153 w 134153"/>
                <a:gd name="connsiteY17" fmla="*/ 152429 h 152299"/>
                <a:gd name="connsiteX18" fmla="*/ 85662 w 134153"/>
                <a:gd name="connsiteY18" fmla="*/ 152429 h 152299"/>
                <a:gd name="connsiteX19" fmla="*/ 134306 w 134153"/>
                <a:gd name="connsiteY19" fmla="*/ 111623 h 152299"/>
                <a:gd name="connsiteX20" fmla="*/ 92206 w 134153"/>
                <a:gd name="connsiteY20" fmla="*/ 72823 h 152299"/>
                <a:gd name="connsiteX21" fmla="*/ 78682 w 134153"/>
                <a:gd name="connsiteY21" fmla="*/ 145517 h 152299"/>
                <a:gd name="connsiteX22" fmla="*/ 51415 w 134153"/>
                <a:gd name="connsiteY22" fmla="*/ 145517 h 152299"/>
                <a:gd name="connsiteX23" fmla="*/ 40726 w 134153"/>
                <a:gd name="connsiteY23" fmla="*/ 136597 h 152299"/>
                <a:gd name="connsiteX24" fmla="*/ 40726 w 134153"/>
                <a:gd name="connsiteY24" fmla="*/ 75722 h 152299"/>
                <a:gd name="connsiteX25" fmla="*/ 81736 w 134153"/>
                <a:gd name="connsiteY25" fmla="*/ 75722 h 152299"/>
                <a:gd name="connsiteX26" fmla="*/ 112493 w 134153"/>
                <a:gd name="connsiteY26" fmla="*/ 111400 h 152299"/>
                <a:gd name="connsiteX27" fmla="*/ 78682 w 134153"/>
                <a:gd name="connsiteY27" fmla="*/ 145517 h 15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4153" h="152299">
                  <a:moveTo>
                    <a:pt x="40726" y="70816"/>
                  </a:moveTo>
                  <a:lnTo>
                    <a:pt x="40726" y="15962"/>
                  </a:lnTo>
                  <a:cubicBezTo>
                    <a:pt x="40726" y="8603"/>
                    <a:pt x="41163" y="7042"/>
                    <a:pt x="51415" y="7042"/>
                  </a:cubicBezTo>
                  <a:lnTo>
                    <a:pt x="78464" y="7042"/>
                  </a:lnTo>
                  <a:cubicBezTo>
                    <a:pt x="99623" y="7042"/>
                    <a:pt x="107258" y="25996"/>
                    <a:pt x="107258" y="37815"/>
                  </a:cubicBezTo>
                  <a:cubicBezTo>
                    <a:pt x="107258" y="52086"/>
                    <a:pt x="96569" y="70816"/>
                    <a:pt x="72356" y="70816"/>
                  </a:cubicBezTo>
                  <a:lnTo>
                    <a:pt x="40726" y="70816"/>
                  </a:lnTo>
                  <a:close/>
                  <a:moveTo>
                    <a:pt x="92206" y="72823"/>
                  </a:moveTo>
                  <a:cubicBezTo>
                    <a:pt x="113365" y="68587"/>
                    <a:pt x="128417" y="54315"/>
                    <a:pt x="128417" y="37815"/>
                  </a:cubicBezTo>
                  <a:cubicBezTo>
                    <a:pt x="128417" y="18415"/>
                    <a:pt x="108348" y="130"/>
                    <a:pt x="79991" y="130"/>
                  </a:cubicBezTo>
                  <a:lnTo>
                    <a:pt x="153" y="130"/>
                  </a:lnTo>
                  <a:lnTo>
                    <a:pt x="153" y="7042"/>
                  </a:lnTo>
                  <a:lnTo>
                    <a:pt x="5388" y="7042"/>
                  </a:lnTo>
                  <a:cubicBezTo>
                    <a:pt x="22185" y="7042"/>
                    <a:pt x="22621" y="9495"/>
                    <a:pt x="22621" y="17523"/>
                  </a:cubicBezTo>
                  <a:lnTo>
                    <a:pt x="22621" y="135036"/>
                  </a:lnTo>
                  <a:cubicBezTo>
                    <a:pt x="22621" y="143064"/>
                    <a:pt x="22185" y="145517"/>
                    <a:pt x="5388" y="145517"/>
                  </a:cubicBezTo>
                  <a:lnTo>
                    <a:pt x="153" y="145517"/>
                  </a:lnTo>
                  <a:lnTo>
                    <a:pt x="153" y="152429"/>
                  </a:lnTo>
                  <a:lnTo>
                    <a:pt x="85662" y="152429"/>
                  </a:lnTo>
                  <a:cubicBezTo>
                    <a:pt x="114674" y="152429"/>
                    <a:pt x="134306" y="132584"/>
                    <a:pt x="134306" y="111623"/>
                  </a:cubicBezTo>
                  <a:cubicBezTo>
                    <a:pt x="134306" y="92223"/>
                    <a:pt x="116419" y="75499"/>
                    <a:pt x="92206" y="72823"/>
                  </a:cubicBezTo>
                  <a:close/>
                  <a:moveTo>
                    <a:pt x="78682" y="145517"/>
                  </a:moveTo>
                  <a:lnTo>
                    <a:pt x="51415" y="145517"/>
                  </a:lnTo>
                  <a:cubicBezTo>
                    <a:pt x="41163" y="145517"/>
                    <a:pt x="40726" y="143956"/>
                    <a:pt x="40726" y="136597"/>
                  </a:cubicBezTo>
                  <a:lnTo>
                    <a:pt x="40726" y="75722"/>
                  </a:lnTo>
                  <a:lnTo>
                    <a:pt x="81736" y="75722"/>
                  </a:lnTo>
                  <a:cubicBezTo>
                    <a:pt x="103331" y="75722"/>
                    <a:pt x="112493" y="96460"/>
                    <a:pt x="112493" y="111400"/>
                  </a:cubicBezTo>
                  <a:cubicBezTo>
                    <a:pt x="112493" y="127232"/>
                    <a:pt x="101150" y="145517"/>
                    <a:pt x="78682" y="145517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31" name="Forme libre 730">
              <a:extLst>
                <a:ext uri="{FF2B5EF4-FFF2-40B4-BE49-F238E27FC236}">
                  <a16:creationId xmlns:a16="http://schemas.microsoft.com/office/drawing/2014/main" id="{C31A2C99-24AC-CFA8-E096-A838C7DBAA0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793201" y="8631773"/>
              <a:ext cx="46681" cy="149177"/>
            </a:xfrm>
            <a:custGeom>
              <a:avLst/>
              <a:gdLst>
                <a:gd name="connsiteX0" fmla="*/ 31572 w 46681"/>
                <a:gd name="connsiteY0" fmla="*/ 50748 h 149177"/>
                <a:gd name="connsiteX1" fmla="*/ 1033 w 46681"/>
                <a:gd name="connsiteY1" fmla="*/ 53201 h 149177"/>
                <a:gd name="connsiteX2" fmla="*/ 1033 w 46681"/>
                <a:gd name="connsiteY2" fmla="*/ 60113 h 149177"/>
                <a:gd name="connsiteX3" fmla="*/ 17175 w 46681"/>
                <a:gd name="connsiteY3" fmla="*/ 72377 h 149177"/>
                <a:gd name="connsiteX4" fmla="*/ 17175 w 46681"/>
                <a:gd name="connsiteY4" fmla="*/ 132361 h 149177"/>
                <a:gd name="connsiteX5" fmla="*/ 160 w 46681"/>
                <a:gd name="connsiteY5" fmla="*/ 142395 h 149177"/>
                <a:gd name="connsiteX6" fmla="*/ 160 w 46681"/>
                <a:gd name="connsiteY6" fmla="*/ 149308 h 149177"/>
                <a:gd name="connsiteX7" fmla="*/ 24155 w 46681"/>
                <a:gd name="connsiteY7" fmla="*/ 148639 h 149177"/>
                <a:gd name="connsiteX8" fmla="*/ 46841 w 46681"/>
                <a:gd name="connsiteY8" fmla="*/ 149308 h 149177"/>
                <a:gd name="connsiteX9" fmla="*/ 46841 w 46681"/>
                <a:gd name="connsiteY9" fmla="*/ 142395 h 149177"/>
                <a:gd name="connsiteX10" fmla="*/ 31572 w 46681"/>
                <a:gd name="connsiteY10" fmla="*/ 132584 h 149177"/>
                <a:gd name="connsiteX11" fmla="*/ 31572 w 46681"/>
                <a:gd name="connsiteY11" fmla="*/ 50748 h 149177"/>
                <a:gd name="connsiteX12" fmla="*/ 32444 w 46681"/>
                <a:gd name="connsiteY12" fmla="*/ 11948 h 149177"/>
                <a:gd name="connsiteX13" fmla="*/ 20883 w 46681"/>
                <a:gd name="connsiteY13" fmla="*/ 130 h 149177"/>
                <a:gd name="connsiteX14" fmla="*/ 9322 w 46681"/>
                <a:gd name="connsiteY14" fmla="*/ 11948 h 149177"/>
                <a:gd name="connsiteX15" fmla="*/ 20883 w 46681"/>
                <a:gd name="connsiteY15" fmla="*/ 23766 h 149177"/>
                <a:gd name="connsiteX16" fmla="*/ 32444 w 46681"/>
                <a:gd name="connsiteY16" fmla="*/ 11948 h 14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81" h="149177">
                  <a:moveTo>
                    <a:pt x="31572" y="50748"/>
                  </a:moveTo>
                  <a:lnTo>
                    <a:pt x="1033" y="53201"/>
                  </a:lnTo>
                  <a:lnTo>
                    <a:pt x="1033" y="60113"/>
                  </a:lnTo>
                  <a:cubicBezTo>
                    <a:pt x="15211" y="60113"/>
                    <a:pt x="17175" y="61451"/>
                    <a:pt x="17175" y="72377"/>
                  </a:cubicBezTo>
                  <a:lnTo>
                    <a:pt x="17175" y="132361"/>
                  </a:lnTo>
                  <a:cubicBezTo>
                    <a:pt x="17175" y="142395"/>
                    <a:pt x="14775" y="142395"/>
                    <a:pt x="160" y="142395"/>
                  </a:cubicBezTo>
                  <a:lnTo>
                    <a:pt x="160" y="149308"/>
                  </a:lnTo>
                  <a:cubicBezTo>
                    <a:pt x="7140" y="149085"/>
                    <a:pt x="18920" y="148639"/>
                    <a:pt x="24155" y="148639"/>
                  </a:cubicBezTo>
                  <a:cubicBezTo>
                    <a:pt x="31790" y="148639"/>
                    <a:pt x="39425" y="149085"/>
                    <a:pt x="46841" y="149308"/>
                  </a:cubicBezTo>
                  <a:lnTo>
                    <a:pt x="46841" y="142395"/>
                  </a:lnTo>
                  <a:cubicBezTo>
                    <a:pt x="32444" y="142395"/>
                    <a:pt x="31572" y="141280"/>
                    <a:pt x="31572" y="132584"/>
                  </a:cubicBezTo>
                  <a:lnTo>
                    <a:pt x="31572" y="50748"/>
                  </a:lnTo>
                  <a:close/>
                  <a:moveTo>
                    <a:pt x="32444" y="11948"/>
                  </a:moveTo>
                  <a:cubicBezTo>
                    <a:pt x="32444" y="4813"/>
                    <a:pt x="26991" y="130"/>
                    <a:pt x="20883" y="130"/>
                  </a:cubicBezTo>
                  <a:cubicBezTo>
                    <a:pt x="14121" y="130"/>
                    <a:pt x="9322" y="6150"/>
                    <a:pt x="9322" y="11948"/>
                  </a:cubicBezTo>
                  <a:cubicBezTo>
                    <a:pt x="9322" y="17969"/>
                    <a:pt x="14121" y="23766"/>
                    <a:pt x="20883" y="23766"/>
                  </a:cubicBezTo>
                  <a:cubicBezTo>
                    <a:pt x="26991" y="23766"/>
                    <a:pt x="32444" y="19084"/>
                    <a:pt x="32444" y="11948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32" name="Forme libre 731">
              <a:extLst>
                <a:ext uri="{FF2B5EF4-FFF2-40B4-BE49-F238E27FC236}">
                  <a16:creationId xmlns:a16="http://schemas.microsoft.com/office/drawing/2014/main" id="{46A5E209-C116-0856-F6E4-26DE72A1D79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550659" y="8871597"/>
              <a:ext cx="1368648" cy="8918"/>
            </a:xfrm>
            <a:custGeom>
              <a:avLst/>
              <a:gdLst>
                <a:gd name="connsiteX0" fmla="*/ 0 w 1368648"/>
                <a:gd name="connsiteY0" fmla="*/ 0 h 8918"/>
                <a:gd name="connsiteX1" fmla="*/ 1368649 w 1368648"/>
                <a:gd name="connsiteY1" fmla="*/ 0 h 8918"/>
                <a:gd name="connsiteX2" fmla="*/ 1368649 w 1368648"/>
                <a:gd name="connsiteY2" fmla="*/ 8919 h 8918"/>
                <a:gd name="connsiteX3" fmla="*/ 0 w 1368648"/>
                <a:gd name="connsiteY3" fmla="*/ 8919 h 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8648" h="8918">
                  <a:moveTo>
                    <a:pt x="0" y="0"/>
                  </a:moveTo>
                  <a:lnTo>
                    <a:pt x="1368649" y="0"/>
                  </a:lnTo>
                  <a:lnTo>
                    <a:pt x="1368649" y="8919"/>
                  </a:lnTo>
                  <a:lnTo>
                    <a:pt x="0" y="8919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33" name="Forme libre 732">
              <a:extLst>
                <a:ext uri="{FF2B5EF4-FFF2-40B4-BE49-F238E27FC236}">
                  <a16:creationId xmlns:a16="http://schemas.microsoft.com/office/drawing/2014/main" id="{51BA56FB-09FE-BCB9-7EED-8B84B950D5E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570073" y="8936251"/>
              <a:ext cx="71984" cy="148508"/>
            </a:xfrm>
            <a:custGeom>
              <a:avLst/>
              <a:gdLst>
                <a:gd name="connsiteX0" fmla="*/ 44822 w 71984"/>
                <a:gd name="connsiteY0" fmla="*/ 5941 h 148508"/>
                <a:gd name="connsiteX1" fmla="*/ 39804 w 71984"/>
                <a:gd name="connsiteY1" fmla="*/ 143 h 148508"/>
                <a:gd name="connsiteX2" fmla="*/ 104 w 71984"/>
                <a:gd name="connsiteY2" fmla="*/ 14415 h 148508"/>
                <a:gd name="connsiteX3" fmla="*/ 104 w 71984"/>
                <a:gd name="connsiteY3" fmla="*/ 21327 h 148508"/>
                <a:gd name="connsiteX4" fmla="*/ 28679 w 71984"/>
                <a:gd name="connsiteY4" fmla="*/ 15529 h 148508"/>
                <a:gd name="connsiteX5" fmla="*/ 28679 w 71984"/>
                <a:gd name="connsiteY5" fmla="*/ 131036 h 148508"/>
                <a:gd name="connsiteX6" fmla="*/ 8393 w 71984"/>
                <a:gd name="connsiteY6" fmla="*/ 141740 h 148508"/>
                <a:gd name="connsiteX7" fmla="*/ 1413 w 71984"/>
                <a:gd name="connsiteY7" fmla="*/ 141740 h 148508"/>
                <a:gd name="connsiteX8" fmla="*/ 1413 w 71984"/>
                <a:gd name="connsiteY8" fmla="*/ 148652 h 148508"/>
                <a:gd name="connsiteX9" fmla="*/ 36751 w 71984"/>
                <a:gd name="connsiteY9" fmla="*/ 147983 h 148508"/>
                <a:gd name="connsiteX10" fmla="*/ 72088 w 71984"/>
                <a:gd name="connsiteY10" fmla="*/ 148652 h 148508"/>
                <a:gd name="connsiteX11" fmla="*/ 72088 w 71984"/>
                <a:gd name="connsiteY11" fmla="*/ 141740 h 148508"/>
                <a:gd name="connsiteX12" fmla="*/ 65108 w 71984"/>
                <a:gd name="connsiteY12" fmla="*/ 141740 h 148508"/>
                <a:gd name="connsiteX13" fmla="*/ 44822 w 71984"/>
                <a:gd name="connsiteY13" fmla="*/ 131036 h 148508"/>
                <a:gd name="connsiteX14" fmla="*/ 44822 w 71984"/>
                <a:gd name="connsiteY14" fmla="*/ 5941 h 14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984" h="148508">
                  <a:moveTo>
                    <a:pt x="44822" y="5941"/>
                  </a:moveTo>
                  <a:cubicBezTo>
                    <a:pt x="44822" y="589"/>
                    <a:pt x="44822" y="143"/>
                    <a:pt x="39804" y="143"/>
                  </a:cubicBezTo>
                  <a:cubicBezTo>
                    <a:pt x="26280" y="14415"/>
                    <a:pt x="7084" y="14415"/>
                    <a:pt x="104" y="14415"/>
                  </a:cubicBezTo>
                  <a:lnTo>
                    <a:pt x="104" y="21327"/>
                  </a:lnTo>
                  <a:cubicBezTo>
                    <a:pt x="4466" y="21327"/>
                    <a:pt x="17336" y="21327"/>
                    <a:pt x="28679" y="15529"/>
                  </a:cubicBezTo>
                  <a:lnTo>
                    <a:pt x="28679" y="131036"/>
                  </a:lnTo>
                  <a:cubicBezTo>
                    <a:pt x="28679" y="139064"/>
                    <a:pt x="28025" y="141740"/>
                    <a:pt x="8393" y="141740"/>
                  </a:cubicBezTo>
                  <a:lnTo>
                    <a:pt x="1413" y="141740"/>
                  </a:lnTo>
                  <a:lnTo>
                    <a:pt x="1413" y="148652"/>
                  </a:lnTo>
                  <a:cubicBezTo>
                    <a:pt x="9047" y="147983"/>
                    <a:pt x="28025" y="147983"/>
                    <a:pt x="36751" y="147983"/>
                  </a:cubicBezTo>
                  <a:cubicBezTo>
                    <a:pt x="45476" y="147983"/>
                    <a:pt x="64454" y="147983"/>
                    <a:pt x="72088" y="148652"/>
                  </a:cubicBezTo>
                  <a:lnTo>
                    <a:pt x="72088" y="141740"/>
                  </a:lnTo>
                  <a:lnTo>
                    <a:pt x="65108" y="141740"/>
                  </a:lnTo>
                  <a:cubicBezTo>
                    <a:pt x="45476" y="141740"/>
                    <a:pt x="44822" y="139287"/>
                    <a:pt x="44822" y="131036"/>
                  </a:cubicBezTo>
                  <a:lnTo>
                    <a:pt x="44822" y="5941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34" name="Forme libre 733">
              <a:extLst>
                <a:ext uri="{FF2B5EF4-FFF2-40B4-BE49-F238E27FC236}">
                  <a16:creationId xmlns:a16="http://schemas.microsoft.com/office/drawing/2014/main" id="{BFB629E9-4EC2-4BE3-D331-00F4DF17ED6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720416" y="8954759"/>
              <a:ext cx="145060" cy="148508"/>
            </a:xfrm>
            <a:custGeom>
              <a:avLst/>
              <a:gdLst>
                <a:gd name="connsiteX0" fmla="*/ 77113 w 145060"/>
                <a:gd name="connsiteY0" fmla="*/ 78858 h 148508"/>
                <a:gd name="connsiteX1" fmla="*/ 137973 w 145060"/>
                <a:gd name="connsiteY1" fmla="*/ 78858 h 148508"/>
                <a:gd name="connsiteX2" fmla="*/ 145171 w 145060"/>
                <a:gd name="connsiteY2" fmla="*/ 74398 h 148508"/>
                <a:gd name="connsiteX3" fmla="*/ 137973 w 145060"/>
                <a:gd name="connsiteY3" fmla="*/ 69938 h 148508"/>
                <a:gd name="connsiteX4" fmla="*/ 77113 w 145060"/>
                <a:gd name="connsiteY4" fmla="*/ 69938 h 148508"/>
                <a:gd name="connsiteX5" fmla="*/ 77113 w 145060"/>
                <a:gd name="connsiteY5" fmla="*/ 7502 h 148508"/>
                <a:gd name="connsiteX6" fmla="*/ 72750 w 145060"/>
                <a:gd name="connsiteY6" fmla="*/ 143 h 148508"/>
                <a:gd name="connsiteX7" fmla="*/ 68387 w 145060"/>
                <a:gd name="connsiteY7" fmla="*/ 7502 h 148508"/>
                <a:gd name="connsiteX8" fmla="*/ 68387 w 145060"/>
                <a:gd name="connsiteY8" fmla="*/ 69938 h 148508"/>
                <a:gd name="connsiteX9" fmla="*/ 7309 w 145060"/>
                <a:gd name="connsiteY9" fmla="*/ 69938 h 148508"/>
                <a:gd name="connsiteX10" fmla="*/ 111 w 145060"/>
                <a:gd name="connsiteY10" fmla="*/ 74398 h 148508"/>
                <a:gd name="connsiteX11" fmla="*/ 7309 w 145060"/>
                <a:gd name="connsiteY11" fmla="*/ 78858 h 148508"/>
                <a:gd name="connsiteX12" fmla="*/ 68387 w 145060"/>
                <a:gd name="connsiteY12" fmla="*/ 78858 h 148508"/>
                <a:gd name="connsiteX13" fmla="*/ 68387 w 145060"/>
                <a:gd name="connsiteY13" fmla="*/ 141294 h 148508"/>
                <a:gd name="connsiteX14" fmla="*/ 72750 w 145060"/>
                <a:gd name="connsiteY14" fmla="*/ 148652 h 148508"/>
                <a:gd name="connsiteX15" fmla="*/ 77113 w 145060"/>
                <a:gd name="connsiteY15" fmla="*/ 141294 h 148508"/>
                <a:gd name="connsiteX16" fmla="*/ 77113 w 145060"/>
                <a:gd name="connsiteY16" fmla="*/ 78858 h 14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060" h="148508">
                  <a:moveTo>
                    <a:pt x="77113" y="78858"/>
                  </a:moveTo>
                  <a:lnTo>
                    <a:pt x="137973" y="78858"/>
                  </a:lnTo>
                  <a:cubicBezTo>
                    <a:pt x="141026" y="78858"/>
                    <a:pt x="145171" y="78858"/>
                    <a:pt x="145171" y="74398"/>
                  </a:cubicBezTo>
                  <a:cubicBezTo>
                    <a:pt x="145171" y="69938"/>
                    <a:pt x="141026" y="69938"/>
                    <a:pt x="137973" y="69938"/>
                  </a:cubicBezTo>
                  <a:lnTo>
                    <a:pt x="77113" y="69938"/>
                  </a:lnTo>
                  <a:lnTo>
                    <a:pt x="77113" y="7502"/>
                  </a:lnTo>
                  <a:cubicBezTo>
                    <a:pt x="77113" y="4380"/>
                    <a:pt x="77113" y="143"/>
                    <a:pt x="72750" y="143"/>
                  </a:cubicBezTo>
                  <a:cubicBezTo>
                    <a:pt x="68387" y="143"/>
                    <a:pt x="68387" y="4380"/>
                    <a:pt x="68387" y="7502"/>
                  </a:cubicBezTo>
                  <a:lnTo>
                    <a:pt x="68387" y="69938"/>
                  </a:lnTo>
                  <a:lnTo>
                    <a:pt x="7309" y="69938"/>
                  </a:lnTo>
                  <a:cubicBezTo>
                    <a:pt x="4255" y="69938"/>
                    <a:pt x="111" y="69938"/>
                    <a:pt x="111" y="74398"/>
                  </a:cubicBezTo>
                  <a:cubicBezTo>
                    <a:pt x="111" y="78858"/>
                    <a:pt x="4255" y="78858"/>
                    <a:pt x="7309" y="78858"/>
                  </a:cubicBezTo>
                  <a:lnTo>
                    <a:pt x="68387" y="78858"/>
                  </a:lnTo>
                  <a:lnTo>
                    <a:pt x="68387" y="141294"/>
                  </a:lnTo>
                  <a:cubicBezTo>
                    <a:pt x="68387" y="144415"/>
                    <a:pt x="68387" y="148652"/>
                    <a:pt x="72750" y="148652"/>
                  </a:cubicBezTo>
                  <a:cubicBezTo>
                    <a:pt x="77113" y="148652"/>
                    <a:pt x="77113" y="144415"/>
                    <a:pt x="77113" y="141294"/>
                  </a:cubicBezTo>
                  <a:lnTo>
                    <a:pt x="77113" y="78858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35" name="Forme libre 734">
              <a:extLst>
                <a:ext uri="{FF2B5EF4-FFF2-40B4-BE49-F238E27FC236}">
                  <a16:creationId xmlns:a16="http://schemas.microsoft.com/office/drawing/2014/main" id="{50DDB39A-27A5-D7D4-178F-9005AAF7993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934188" y="8932461"/>
              <a:ext cx="134153" cy="152299"/>
            </a:xfrm>
            <a:custGeom>
              <a:avLst/>
              <a:gdLst>
                <a:gd name="connsiteX0" fmla="*/ 40694 w 134153"/>
                <a:gd name="connsiteY0" fmla="*/ 70830 h 152299"/>
                <a:gd name="connsiteX1" fmla="*/ 40694 w 134153"/>
                <a:gd name="connsiteY1" fmla="*/ 15975 h 152299"/>
                <a:gd name="connsiteX2" fmla="*/ 51383 w 134153"/>
                <a:gd name="connsiteY2" fmla="*/ 7056 h 152299"/>
                <a:gd name="connsiteX3" fmla="*/ 78432 w 134153"/>
                <a:gd name="connsiteY3" fmla="*/ 7056 h 152299"/>
                <a:gd name="connsiteX4" fmla="*/ 107225 w 134153"/>
                <a:gd name="connsiteY4" fmla="*/ 37828 h 152299"/>
                <a:gd name="connsiteX5" fmla="*/ 72324 w 134153"/>
                <a:gd name="connsiteY5" fmla="*/ 70830 h 152299"/>
                <a:gd name="connsiteX6" fmla="*/ 40694 w 134153"/>
                <a:gd name="connsiteY6" fmla="*/ 70830 h 152299"/>
                <a:gd name="connsiteX7" fmla="*/ 92174 w 134153"/>
                <a:gd name="connsiteY7" fmla="*/ 72837 h 152299"/>
                <a:gd name="connsiteX8" fmla="*/ 128385 w 134153"/>
                <a:gd name="connsiteY8" fmla="*/ 37828 h 152299"/>
                <a:gd name="connsiteX9" fmla="*/ 79959 w 134153"/>
                <a:gd name="connsiteY9" fmla="*/ 143 h 152299"/>
                <a:gd name="connsiteX10" fmla="*/ 121 w 134153"/>
                <a:gd name="connsiteY10" fmla="*/ 143 h 152299"/>
                <a:gd name="connsiteX11" fmla="*/ 121 w 134153"/>
                <a:gd name="connsiteY11" fmla="*/ 7056 h 152299"/>
                <a:gd name="connsiteX12" fmla="*/ 5356 w 134153"/>
                <a:gd name="connsiteY12" fmla="*/ 7056 h 152299"/>
                <a:gd name="connsiteX13" fmla="*/ 22589 w 134153"/>
                <a:gd name="connsiteY13" fmla="*/ 17536 h 152299"/>
                <a:gd name="connsiteX14" fmla="*/ 22589 w 134153"/>
                <a:gd name="connsiteY14" fmla="*/ 135050 h 152299"/>
                <a:gd name="connsiteX15" fmla="*/ 5356 w 134153"/>
                <a:gd name="connsiteY15" fmla="*/ 145530 h 152299"/>
                <a:gd name="connsiteX16" fmla="*/ 121 w 134153"/>
                <a:gd name="connsiteY16" fmla="*/ 145530 h 152299"/>
                <a:gd name="connsiteX17" fmla="*/ 121 w 134153"/>
                <a:gd name="connsiteY17" fmla="*/ 152443 h 152299"/>
                <a:gd name="connsiteX18" fmla="*/ 85630 w 134153"/>
                <a:gd name="connsiteY18" fmla="*/ 152443 h 152299"/>
                <a:gd name="connsiteX19" fmla="*/ 134274 w 134153"/>
                <a:gd name="connsiteY19" fmla="*/ 111636 h 152299"/>
                <a:gd name="connsiteX20" fmla="*/ 92174 w 134153"/>
                <a:gd name="connsiteY20" fmla="*/ 72837 h 152299"/>
                <a:gd name="connsiteX21" fmla="*/ 78650 w 134153"/>
                <a:gd name="connsiteY21" fmla="*/ 145530 h 152299"/>
                <a:gd name="connsiteX22" fmla="*/ 51383 w 134153"/>
                <a:gd name="connsiteY22" fmla="*/ 145530 h 152299"/>
                <a:gd name="connsiteX23" fmla="*/ 40694 w 134153"/>
                <a:gd name="connsiteY23" fmla="*/ 136611 h 152299"/>
                <a:gd name="connsiteX24" fmla="*/ 40694 w 134153"/>
                <a:gd name="connsiteY24" fmla="*/ 75736 h 152299"/>
                <a:gd name="connsiteX25" fmla="*/ 81704 w 134153"/>
                <a:gd name="connsiteY25" fmla="*/ 75736 h 152299"/>
                <a:gd name="connsiteX26" fmla="*/ 112461 w 134153"/>
                <a:gd name="connsiteY26" fmla="*/ 111414 h 152299"/>
                <a:gd name="connsiteX27" fmla="*/ 78650 w 134153"/>
                <a:gd name="connsiteY27" fmla="*/ 145530 h 15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4153" h="152299">
                  <a:moveTo>
                    <a:pt x="40694" y="70830"/>
                  </a:moveTo>
                  <a:lnTo>
                    <a:pt x="40694" y="15975"/>
                  </a:lnTo>
                  <a:cubicBezTo>
                    <a:pt x="40694" y="8617"/>
                    <a:pt x="41130" y="7056"/>
                    <a:pt x="51383" y="7056"/>
                  </a:cubicBezTo>
                  <a:lnTo>
                    <a:pt x="78432" y="7056"/>
                  </a:lnTo>
                  <a:cubicBezTo>
                    <a:pt x="99591" y="7056"/>
                    <a:pt x="107225" y="26010"/>
                    <a:pt x="107225" y="37828"/>
                  </a:cubicBezTo>
                  <a:cubicBezTo>
                    <a:pt x="107225" y="52099"/>
                    <a:pt x="96537" y="70830"/>
                    <a:pt x="72324" y="70830"/>
                  </a:cubicBezTo>
                  <a:lnTo>
                    <a:pt x="40694" y="70830"/>
                  </a:lnTo>
                  <a:close/>
                  <a:moveTo>
                    <a:pt x="92174" y="72837"/>
                  </a:moveTo>
                  <a:cubicBezTo>
                    <a:pt x="113333" y="68600"/>
                    <a:pt x="128385" y="54329"/>
                    <a:pt x="128385" y="37828"/>
                  </a:cubicBezTo>
                  <a:cubicBezTo>
                    <a:pt x="128385" y="18428"/>
                    <a:pt x="108316" y="143"/>
                    <a:pt x="79959" y="143"/>
                  </a:cubicBezTo>
                  <a:lnTo>
                    <a:pt x="121" y="143"/>
                  </a:lnTo>
                  <a:lnTo>
                    <a:pt x="121" y="7056"/>
                  </a:lnTo>
                  <a:lnTo>
                    <a:pt x="5356" y="7056"/>
                  </a:lnTo>
                  <a:cubicBezTo>
                    <a:pt x="22153" y="7056"/>
                    <a:pt x="22589" y="9509"/>
                    <a:pt x="22589" y="17536"/>
                  </a:cubicBezTo>
                  <a:lnTo>
                    <a:pt x="22589" y="135050"/>
                  </a:lnTo>
                  <a:cubicBezTo>
                    <a:pt x="22589" y="143078"/>
                    <a:pt x="22153" y="145530"/>
                    <a:pt x="5356" y="145530"/>
                  </a:cubicBezTo>
                  <a:lnTo>
                    <a:pt x="121" y="145530"/>
                  </a:lnTo>
                  <a:lnTo>
                    <a:pt x="121" y="152443"/>
                  </a:lnTo>
                  <a:lnTo>
                    <a:pt x="85630" y="152443"/>
                  </a:lnTo>
                  <a:cubicBezTo>
                    <a:pt x="114642" y="152443"/>
                    <a:pt x="134274" y="132597"/>
                    <a:pt x="134274" y="111636"/>
                  </a:cubicBezTo>
                  <a:cubicBezTo>
                    <a:pt x="134274" y="92237"/>
                    <a:pt x="116387" y="75513"/>
                    <a:pt x="92174" y="72837"/>
                  </a:cubicBezTo>
                  <a:close/>
                  <a:moveTo>
                    <a:pt x="78650" y="145530"/>
                  </a:moveTo>
                  <a:lnTo>
                    <a:pt x="51383" y="145530"/>
                  </a:lnTo>
                  <a:cubicBezTo>
                    <a:pt x="41130" y="145530"/>
                    <a:pt x="40694" y="143970"/>
                    <a:pt x="40694" y="136611"/>
                  </a:cubicBezTo>
                  <a:lnTo>
                    <a:pt x="40694" y="75736"/>
                  </a:lnTo>
                  <a:lnTo>
                    <a:pt x="81704" y="75736"/>
                  </a:lnTo>
                  <a:cubicBezTo>
                    <a:pt x="103299" y="75736"/>
                    <a:pt x="112461" y="96473"/>
                    <a:pt x="112461" y="111414"/>
                  </a:cubicBezTo>
                  <a:cubicBezTo>
                    <a:pt x="112461" y="127246"/>
                    <a:pt x="101118" y="145530"/>
                    <a:pt x="78650" y="145530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36" name="Forme libre 735">
              <a:extLst>
                <a:ext uri="{FF2B5EF4-FFF2-40B4-BE49-F238E27FC236}">
                  <a16:creationId xmlns:a16="http://schemas.microsoft.com/office/drawing/2014/main" id="{19FF4355-B9F6-1898-8383-4437292C6B6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088047" y="8935582"/>
              <a:ext cx="46681" cy="149177"/>
            </a:xfrm>
            <a:custGeom>
              <a:avLst/>
              <a:gdLst>
                <a:gd name="connsiteX0" fmla="*/ 31539 w 46681"/>
                <a:gd name="connsiteY0" fmla="*/ 50761 h 149177"/>
                <a:gd name="connsiteX1" fmla="*/ 1000 w 46681"/>
                <a:gd name="connsiteY1" fmla="*/ 53214 h 149177"/>
                <a:gd name="connsiteX2" fmla="*/ 1000 w 46681"/>
                <a:gd name="connsiteY2" fmla="*/ 60127 h 149177"/>
                <a:gd name="connsiteX3" fmla="*/ 17143 w 46681"/>
                <a:gd name="connsiteY3" fmla="*/ 72391 h 149177"/>
                <a:gd name="connsiteX4" fmla="*/ 17143 w 46681"/>
                <a:gd name="connsiteY4" fmla="*/ 132374 h 149177"/>
                <a:gd name="connsiteX5" fmla="*/ 128 w 46681"/>
                <a:gd name="connsiteY5" fmla="*/ 142409 h 149177"/>
                <a:gd name="connsiteX6" fmla="*/ 128 w 46681"/>
                <a:gd name="connsiteY6" fmla="*/ 149321 h 149177"/>
                <a:gd name="connsiteX7" fmla="*/ 24123 w 46681"/>
                <a:gd name="connsiteY7" fmla="*/ 148652 h 149177"/>
                <a:gd name="connsiteX8" fmla="*/ 46809 w 46681"/>
                <a:gd name="connsiteY8" fmla="*/ 149321 h 149177"/>
                <a:gd name="connsiteX9" fmla="*/ 46809 w 46681"/>
                <a:gd name="connsiteY9" fmla="*/ 142409 h 149177"/>
                <a:gd name="connsiteX10" fmla="*/ 31539 w 46681"/>
                <a:gd name="connsiteY10" fmla="*/ 132597 h 149177"/>
                <a:gd name="connsiteX11" fmla="*/ 31539 w 46681"/>
                <a:gd name="connsiteY11" fmla="*/ 50761 h 149177"/>
                <a:gd name="connsiteX12" fmla="*/ 32412 w 46681"/>
                <a:gd name="connsiteY12" fmla="*/ 11962 h 149177"/>
                <a:gd name="connsiteX13" fmla="*/ 20851 w 46681"/>
                <a:gd name="connsiteY13" fmla="*/ 143 h 149177"/>
                <a:gd name="connsiteX14" fmla="*/ 9290 w 46681"/>
                <a:gd name="connsiteY14" fmla="*/ 11962 h 149177"/>
                <a:gd name="connsiteX15" fmla="*/ 20851 w 46681"/>
                <a:gd name="connsiteY15" fmla="*/ 23780 h 149177"/>
                <a:gd name="connsiteX16" fmla="*/ 32412 w 46681"/>
                <a:gd name="connsiteY16" fmla="*/ 11962 h 14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81" h="149177">
                  <a:moveTo>
                    <a:pt x="31539" y="50761"/>
                  </a:moveTo>
                  <a:lnTo>
                    <a:pt x="1000" y="53214"/>
                  </a:lnTo>
                  <a:lnTo>
                    <a:pt x="1000" y="60127"/>
                  </a:lnTo>
                  <a:cubicBezTo>
                    <a:pt x="15179" y="60127"/>
                    <a:pt x="17143" y="61465"/>
                    <a:pt x="17143" y="72391"/>
                  </a:cubicBezTo>
                  <a:lnTo>
                    <a:pt x="17143" y="132374"/>
                  </a:lnTo>
                  <a:cubicBezTo>
                    <a:pt x="17143" y="142409"/>
                    <a:pt x="14743" y="142409"/>
                    <a:pt x="128" y="142409"/>
                  </a:cubicBezTo>
                  <a:lnTo>
                    <a:pt x="128" y="149321"/>
                  </a:lnTo>
                  <a:cubicBezTo>
                    <a:pt x="7108" y="149098"/>
                    <a:pt x="18888" y="148652"/>
                    <a:pt x="24123" y="148652"/>
                  </a:cubicBezTo>
                  <a:cubicBezTo>
                    <a:pt x="31758" y="148652"/>
                    <a:pt x="39392" y="149098"/>
                    <a:pt x="46809" y="149321"/>
                  </a:cubicBezTo>
                  <a:lnTo>
                    <a:pt x="46809" y="142409"/>
                  </a:lnTo>
                  <a:cubicBezTo>
                    <a:pt x="32412" y="142409"/>
                    <a:pt x="31539" y="141294"/>
                    <a:pt x="31539" y="132597"/>
                  </a:cubicBezTo>
                  <a:lnTo>
                    <a:pt x="31539" y="50761"/>
                  </a:lnTo>
                  <a:close/>
                  <a:moveTo>
                    <a:pt x="32412" y="11962"/>
                  </a:moveTo>
                  <a:cubicBezTo>
                    <a:pt x="32412" y="4826"/>
                    <a:pt x="26959" y="143"/>
                    <a:pt x="20851" y="143"/>
                  </a:cubicBezTo>
                  <a:cubicBezTo>
                    <a:pt x="14089" y="143"/>
                    <a:pt x="9290" y="6164"/>
                    <a:pt x="9290" y="11962"/>
                  </a:cubicBezTo>
                  <a:cubicBezTo>
                    <a:pt x="9290" y="17982"/>
                    <a:pt x="14089" y="23780"/>
                    <a:pt x="20851" y="23780"/>
                  </a:cubicBezTo>
                  <a:cubicBezTo>
                    <a:pt x="26959" y="23780"/>
                    <a:pt x="32412" y="19097"/>
                    <a:pt x="32412" y="11962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37" name="Forme libre 736">
              <a:extLst>
                <a:ext uri="{FF2B5EF4-FFF2-40B4-BE49-F238E27FC236}">
                  <a16:creationId xmlns:a16="http://schemas.microsoft.com/office/drawing/2014/main" id="{89AC1CC1-E77E-19E9-3911-DE98C1DB134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181942" y="8947624"/>
              <a:ext cx="68276" cy="139589"/>
            </a:xfrm>
            <a:custGeom>
              <a:avLst/>
              <a:gdLst>
                <a:gd name="connsiteX0" fmla="*/ 33725 w 68276"/>
                <a:gd name="connsiteY0" fmla="*/ 48085 h 139589"/>
                <a:gd name="connsiteX1" fmla="*/ 64919 w 68276"/>
                <a:gd name="connsiteY1" fmla="*/ 48085 h 139589"/>
                <a:gd name="connsiteX2" fmla="*/ 64919 w 68276"/>
                <a:gd name="connsiteY2" fmla="*/ 41173 h 139589"/>
                <a:gd name="connsiteX3" fmla="*/ 33725 w 68276"/>
                <a:gd name="connsiteY3" fmla="*/ 41173 h 139589"/>
                <a:gd name="connsiteX4" fmla="*/ 33725 w 68276"/>
                <a:gd name="connsiteY4" fmla="*/ 143 h 139589"/>
                <a:gd name="connsiteX5" fmla="*/ 28272 w 68276"/>
                <a:gd name="connsiteY5" fmla="*/ 143 h 139589"/>
                <a:gd name="connsiteX6" fmla="*/ 132 w 68276"/>
                <a:gd name="connsiteY6" fmla="*/ 43180 h 139589"/>
                <a:gd name="connsiteX7" fmla="*/ 132 w 68276"/>
                <a:gd name="connsiteY7" fmla="*/ 48085 h 139589"/>
                <a:gd name="connsiteX8" fmla="*/ 18674 w 68276"/>
                <a:gd name="connsiteY8" fmla="*/ 48085 h 139589"/>
                <a:gd name="connsiteX9" fmla="*/ 18674 w 68276"/>
                <a:gd name="connsiteY9" fmla="*/ 109630 h 139589"/>
                <a:gd name="connsiteX10" fmla="*/ 46813 w 68276"/>
                <a:gd name="connsiteY10" fmla="*/ 139733 h 139589"/>
                <a:gd name="connsiteX11" fmla="*/ 68409 w 68276"/>
                <a:gd name="connsiteY11" fmla="*/ 109630 h 139589"/>
                <a:gd name="connsiteX12" fmla="*/ 68409 w 68276"/>
                <a:gd name="connsiteY12" fmla="*/ 96919 h 139589"/>
                <a:gd name="connsiteX13" fmla="*/ 62955 w 68276"/>
                <a:gd name="connsiteY13" fmla="*/ 96919 h 139589"/>
                <a:gd name="connsiteX14" fmla="*/ 62955 w 68276"/>
                <a:gd name="connsiteY14" fmla="*/ 109184 h 139589"/>
                <a:gd name="connsiteX15" fmla="*/ 48340 w 68276"/>
                <a:gd name="connsiteY15" fmla="*/ 134158 h 139589"/>
                <a:gd name="connsiteX16" fmla="*/ 33725 w 68276"/>
                <a:gd name="connsiteY16" fmla="*/ 110076 h 139589"/>
                <a:gd name="connsiteX17" fmla="*/ 33725 w 68276"/>
                <a:gd name="connsiteY17" fmla="*/ 48085 h 13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276" h="139589">
                  <a:moveTo>
                    <a:pt x="33725" y="48085"/>
                  </a:moveTo>
                  <a:lnTo>
                    <a:pt x="64919" y="48085"/>
                  </a:lnTo>
                  <a:lnTo>
                    <a:pt x="64919" y="41173"/>
                  </a:lnTo>
                  <a:lnTo>
                    <a:pt x="33725" y="41173"/>
                  </a:lnTo>
                  <a:lnTo>
                    <a:pt x="33725" y="143"/>
                  </a:lnTo>
                  <a:lnTo>
                    <a:pt x="28272" y="143"/>
                  </a:lnTo>
                  <a:cubicBezTo>
                    <a:pt x="28054" y="18428"/>
                    <a:pt x="21510" y="42288"/>
                    <a:pt x="132" y="43180"/>
                  </a:cubicBezTo>
                  <a:lnTo>
                    <a:pt x="132" y="48085"/>
                  </a:lnTo>
                  <a:lnTo>
                    <a:pt x="18674" y="48085"/>
                  </a:lnTo>
                  <a:lnTo>
                    <a:pt x="18674" y="109630"/>
                  </a:lnTo>
                  <a:cubicBezTo>
                    <a:pt x="18674" y="137057"/>
                    <a:pt x="38961" y="139733"/>
                    <a:pt x="46813" y="139733"/>
                  </a:cubicBezTo>
                  <a:cubicBezTo>
                    <a:pt x="62301" y="139733"/>
                    <a:pt x="68409" y="123901"/>
                    <a:pt x="68409" y="109630"/>
                  </a:cubicBezTo>
                  <a:lnTo>
                    <a:pt x="68409" y="96919"/>
                  </a:lnTo>
                  <a:lnTo>
                    <a:pt x="62955" y="96919"/>
                  </a:lnTo>
                  <a:lnTo>
                    <a:pt x="62955" y="109184"/>
                  </a:lnTo>
                  <a:cubicBezTo>
                    <a:pt x="62955" y="125685"/>
                    <a:pt x="56411" y="134158"/>
                    <a:pt x="48340" y="134158"/>
                  </a:cubicBezTo>
                  <a:cubicBezTo>
                    <a:pt x="33725" y="134158"/>
                    <a:pt x="33725" y="113866"/>
                    <a:pt x="33725" y="110076"/>
                  </a:cubicBezTo>
                  <a:lnTo>
                    <a:pt x="33725" y="48085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38" name="Forme libre 737">
              <a:extLst>
                <a:ext uri="{FF2B5EF4-FFF2-40B4-BE49-F238E27FC236}">
                  <a16:creationId xmlns:a16="http://schemas.microsoft.com/office/drawing/2014/main" id="{B5765B31-1170-760E-5B40-DCFEB1B6B01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271790" y="8984862"/>
              <a:ext cx="98379" cy="102350"/>
            </a:xfrm>
            <a:custGeom>
              <a:avLst/>
              <a:gdLst>
                <a:gd name="connsiteX0" fmla="*/ 63614 w 98379"/>
                <a:gd name="connsiteY0" fmla="*/ 83094 h 102350"/>
                <a:gd name="connsiteX1" fmla="*/ 80628 w 98379"/>
                <a:gd name="connsiteY1" fmla="*/ 101379 h 102350"/>
                <a:gd name="connsiteX2" fmla="*/ 98515 w 98379"/>
                <a:gd name="connsiteY2" fmla="*/ 80195 h 102350"/>
                <a:gd name="connsiteX3" fmla="*/ 98515 w 98379"/>
                <a:gd name="connsiteY3" fmla="*/ 67708 h 102350"/>
                <a:gd name="connsiteX4" fmla="*/ 93062 w 98379"/>
                <a:gd name="connsiteY4" fmla="*/ 67708 h 102350"/>
                <a:gd name="connsiteX5" fmla="*/ 93062 w 98379"/>
                <a:gd name="connsiteY5" fmla="*/ 80195 h 102350"/>
                <a:gd name="connsiteX6" fmla="*/ 85209 w 98379"/>
                <a:gd name="connsiteY6" fmla="*/ 94467 h 102350"/>
                <a:gd name="connsiteX7" fmla="*/ 77138 w 98379"/>
                <a:gd name="connsiteY7" fmla="*/ 83317 h 102350"/>
                <a:gd name="connsiteX8" fmla="*/ 77138 w 98379"/>
                <a:gd name="connsiteY8" fmla="*/ 38720 h 102350"/>
                <a:gd name="connsiteX9" fmla="*/ 69285 w 98379"/>
                <a:gd name="connsiteY9" fmla="*/ 12408 h 102350"/>
                <a:gd name="connsiteX10" fmla="*/ 39401 w 98379"/>
                <a:gd name="connsiteY10" fmla="*/ 143 h 102350"/>
                <a:gd name="connsiteX11" fmla="*/ 6462 w 98379"/>
                <a:gd name="connsiteY11" fmla="*/ 25341 h 102350"/>
                <a:gd name="connsiteX12" fmla="*/ 16496 w 98379"/>
                <a:gd name="connsiteY12" fmla="*/ 35821 h 102350"/>
                <a:gd name="connsiteX13" fmla="*/ 26531 w 98379"/>
                <a:gd name="connsiteY13" fmla="*/ 25564 h 102350"/>
                <a:gd name="connsiteX14" fmla="*/ 15406 w 98379"/>
                <a:gd name="connsiteY14" fmla="*/ 15306 h 102350"/>
                <a:gd name="connsiteX15" fmla="*/ 38964 w 98379"/>
                <a:gd name="connsiteY15" fmla="*/ 5049 h 102350"/>
                <a:gd name="connsiteX16" fmla="*/ 62087 w 98379"/>
                <a:gd name="connsiteY16" fmla="*/ 33591 h 102350"/>
                <a:gd name="connsiteX17" fmla="*/ 62087 w 98379"/>
                <a:gd name="connsiteY17" fmla="*/ 41842 h 102350"/>
                <a:gd name="connsiteX18" fmla="*/ 21950 w 98379"/>
                <a:gd name="connsiteY18" fmla="*/ 49869 h 102350"/>
                <a:gd name="connsiteX19" fmla="*/ 136 w 98379"/>
                <a:gd name="connsiteY19" fmla="*/ 78858 h 102350"/>
                <a:gd name="connsiteX20" fmla="*/ 35038 w 98379"/>
                <a:gd name="connsiteY20" fmla="*/ 102494 h 102350"/>
                <a:gd name="connsiteX21" fmla="*/ 63614 w 98379"/>
                <a:gd name="connsiteY21" fmla="*/ 83094 h 102350"/>
                <a:gd name="connsiteX22" fmla="*/ 62087 w 98379"/>
                <a:gd name="connsiteY22" fmla="*/ 46525 h 102350"/>
                <a:gd name="connsiteX23" fmla="*/ 62087 w 98379"/>
                <a:gd name="connsiteY23" fmla="*/ 68823 h 102350"/>
                <a:gd name="connsiteX24" fmla="*/ 36565 w 98379"/>
                <a:gd name="connsiteY24" fmla="*/ 97588 h 102350"/>
                <a:gd name="connsiteX25" fmla="*/ 16933 w 98379"/>
                <a:gd name="connsiteY25" fmla="*/ 78635 h 102350"/>
                <a:gd name="connsiteX26" fmla="*/ 62087 w 98379"/>
                <a:gd name="connsiteY26" fmla="*/ 46525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379" h="102350">
                  <a:moveTo>
                    <a:pt x="63614" y="83094"/>
                  </a:moveTo>
                  <a:cubicBezTo>
                    <a:pt x="64486" y="92014"/>
                    <a:pt x="70376" y="101379"/>
                    <a:pt x="80628" y="101379"/>
                  </a:cubicBezTo>
                  <a:cubicBezTo>
                    <a:pt x="85209" y="101379"/>
                    <a:pt x="98515" y="98257"/>
                    <a:pt x="98515" y="80195"/>
                  </a:cubicBezTo>
                  <a:lnTo>
                    <a:pt x="98515" y="67708"/>
                  </a:lnTo>
                  <a:lnTo>
                    <a:pt x="93062" y="67708"/>
                  </a:lnTo>
                  <a:lnTo>
                    <a:pt x="93062" y="80195"/>
                  </a:lnTo>
                  <a:cubicBezTo>
                    <a:pt x="93062" y="93129"/>
                    <a:pt x="87609" y="94467"/>
                    <a:pt x="85209" y="94467"/>
                  </a:cubicBezTo>
                  <a:cubicBezTo>
                    <a:pt x="78011" y="94467"/>
                    <a:pt x="77138" y="84432"/>
                    <a:pt x="77138" y="83317"/>
                  </a:cubicBezTo>
                  <a:lnTo>
                    <a:pt x="77138" y="38720"/>
                  </a:lnTo>
                  <a:cubicBezTo>
                    <a:pt x="77138" y="29355"/>
                    <a:pt x="77138" y="20658"/>
                    <a:pt x="69285" y="12408"/>
                  </a:cubicBezTo>
                  <a:cubicBezTo>
                    <a:pt x="60778" y="3711"/>
                    <a:pt x="49871" y="143"/>
                    <a:pt x="39401" y="143"/>
                  </a:cubicBezTo>
                  <a:cubicBezTo>
                    <a:pt x="21514" y="143"/>
                    <a:pt x="6462" y="10624"/>
                    <a:pt x="6462" y="25341"/>
                  </a:cubicBezTo>
                  <a:cubicBezTo>
                    <a:pt x="6462" y="32030"/>
                    <a:pt x="10825" y="35821"/>
                    <a:pt x="16496" y="35821"/>
                  </a:cubicBezTo>
                  <a:cubicBezTo>
                    <a:pt x="22604" y="35821"/>
                    <a:pt x="26531" y="31361"/>
                    <a:pt x="26531" y="25564"/>
                  </a:cubicBezTo>
                  <a:cubicBezTo>
                    <a:pt x="26531" y="22888"/>
                    <a:pt x="25440" y="15529"/>
                    <a:pt x="15406" y="15306"/>
                  </a:cubicBezTo>
                  <a:cubicBezTo>
                    <a:pt x="21295" y="7502"/>
                    <a:pt x="31984" y="5049"/>
                    <a:pt x="38964" y="5049"/>
                  </a:cubicBezTo>
                  <a:cubicBezTo>
                    <a:pt x="49653" y="5049"/>
                    <a:pt x="62087" y="13746"/>
                    <a:pt x="62087" y="33591"/>
                  </a:cubicBezTo>
                  <a:lnTo>
                    <a:pt x="62087" y="41842"/>
                  </a:lnTo>
                  <a:cubicBezTo>
                    <a:pt x="50962" y="42511"/>
                    <a:pt x="35692" y="43180"/>
                    <a:pt x="21950" y="49869"/>
                  </a:cubicBezTo>
                  <a:cubicBezTo>
                    <a:pt x="5590" y="57451"/>
                    <a:pt x="136" y="69046"/>
                    <a:pt x="136" y="78858"/>
                  </a:cubicBezTo>
                  <a:cubicBezTo>
                    <a:pt x="136" y="96919"/>
                    <a:pt x="21295" y="102494"/>
                    <a:pt x="35038" y="102494"/>
                  </a:cubicBezTo>
                  <a:cubicBezTo>
                    <a:pt x="49435" y="102494"/>
                    <a:pt x="59469" y="93575"/>
                    <a:pt x="63614" y="83094"/>
                  </a:cubicBezTo>
                  <a:close/>
                  <a:moveTo>
                    <a:pt x="62087" y="46525"/>
                  </a:moveTo>
                  <a:lnTo>
                    <a:pt x="62087" y="68823"/>
                  </a:lnTo>
                  <a:cubicBezTo>
                    <a:pt x="62087" y="90007"/>
                    <a:pt x="46381" y="97588"/>
                    <a:pt x="36565" y="97588"/>
                  </a:cubicBezTo>
                  <a:cubicBezTo>
                    <a:pt x="25876" y="97588"/>
                    <a:pt x="16933" y="89784"/>
                    <a:pt x="16933" y="78635"/>
                  </a:cubicBezTo>
                  <a:cubicBezTo>
                    <a:pt x="16933" y="66370"/>
                    <a:pt x="26094" y="47862"/>
                    <a:pt x="62087" y="4652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39" name="Forme libre 738">
              <a:extLst>
                <a:ext uri="{FF2B5EF4-FFF2-40B4-BE49-F238E27FC236}">
                  <a16:creationId xmlns:a16="http://schemas.microsoft.com/office/drawing/2014/main" id="{4C2EF888-E131-72A7-C00D-7C5AE1845D2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378676" y="8986200"/>
              <a:ext cx="109722" cy="98559"/>
            </a:xfrm>
            <a:custGeom>
              <a:avLst/>
              <a:gdLst>
                <a:gd name="connsiteX0" fmla="*/ 17156 w 109722"/>
                <a:gd name="connsiteY0" fmla="*/ 21996 h 98559"/>
                <a:gd name="connsiteX1" fmla="*/ 17156 w 109722"/>
                <a:gd name="connsiteY1" fmla="*/ 81756 h 98559"/>
                <a:gd name="connsiteX2" fmla="*/ 141 w 109722"/>
                <a:gd name="connsiteY2" fmla="*/ 91791 h 98559"/>
                <a:gd name="connsiteX3" fmla="*/ 141 w 109722"/>
                <a:gd name="connsiteY3" fmla="*/ 98703 h 98559"/>
                <a:gd name="connsiteX4" fmla="*/ 24791 w 109722"/>
                <a:gd name="connsiteY4" fmla="*/ 98034 h 98559"/>
                <a:gd name="connsiteX5" fmla="*/ 49222 w 109722"/>
                <a:gd name="connsiteY5" fmla="*/ 98703 h 98559"/>
                <a:gd name="connsiteX6" fmla="*/ 49222 w 109722"/>
                <a:gd name="connsiteY6" fmla="*/ 91791 h 98559"/>
                <a:gd name="connsiteX7" fmla="*/ 32207 w 109722"/>
                <a:gd name="connsiteY7" fmla="*/ 81756 h 98559"/>
                <a:gd name="connsiteX8" fmla="*/ 32207 w 109722"/>
                <a:gd name="connsiteY8" fmla="*/ 40727 h 98559"/>
                <a:gd name="connsiteX9" fmla="*/ 61655 w 109722"/>
                <a:gd name="connsiteY9" fmla="*/ 5049 h 98559"/>
                <a:gd name="connsiteX10" fmla="*/ 77797 w 109722"/>
                <a:gd name="connsiteY10" fmla="*/ 29801 h 98559"/>
                <a:gd name="connsiteX11" fmla="*/ 77797 w 109722"/>
                <a:gd name="connsiteY11" fmla="*/ 81756 h 98559"/>
                <a:gd name="connsiteX12" fmla="*/ 60783 w 109722"/>
                <a:gd name="connsiteY12" fmla="*/ 91791 h 98559"/>
                <a:gd name="connsiteX13" fmla="*/ 60783 w 109722"/>
                <a:gd name="connsiteY13" fmla="*/ 98703 h 98559"/>
                <a:gd name="connsiteX14" fmla="*/ 85432 w 109722"/>
                <a:gd name="connsiteY14" fmla="*/ 98034 h 98559"/>
                <a:gd name="connsiteX15" fmla="*/ 109863 w 109722"/>
                <a:gd name="connsiteY15" fmla="*/ 98703 h 98559"/>
                <a:gd name="connsiteX16" fmla="*/ 109863 w 109722"/>
                <a:gd name="connsiteY16" fmla="*/ 91791 h 98559"/>
                <a:gd name="connsiteX17" fmla="*/ 92849 w 109722"/>
                <a:gd name="connsiteY17" fmla="*/ 85101 h 98559"/>
                <a:gd name="connsiteX18" fmla="*/ 92849 w 109722"/>
                <a:gd name="connsiteY18" fmla="*/ 42511 h 98559"/>
                <a:gd name="connsiteX19" fmla="*/ 86087 w 109722"/>
                <a:gd name="connsiteY19" fmla="*/ 8394 h 98559"/>
                <a:gd name="connsiteX20" fmla="*/ 63182 w 109722"/>
                <a:gd name="connsiteY20" fmla="*/ 143 h 98559"/>
                <a:gd name="connsiteX21" fmla="*/ 30898 w 109722"/>
                <a:gd name="connsiteY21" fmla="*/ 23557 h 98559"/>
                <a:gd name="connsiteX22" fmla="*/ 30898 w 109722"/>
                <a:gd name="connsiteY22" fmla="*/ 143 h 98559"/>
                <a:gd name="connsiteX23" fmla="*/ 141 w 109722"/>
                <a:gd name="connsiteY23" fmla="*/ 2596 h 98559"/>
                <a:gd name="connsiteX24" fmla="*/ 141 w 109722"/>
                <a:gd name="connsiteY24" fmla="*/ 9509 h 98559"/>
                <a:gd name="connsiteX25" fmla="*/ 17156 w 109722"/>
                <a:gd name="connsiteY25" fmla="*/ 21996 h 9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722" h="98559">
                  <a:moveTo>
                    <a:pt x="17156" y="21996"/>
                  </a:moveTo>
                  <a:lnTo>
                    <a:pt x="17156" y="81756"/>
                  </a:lnTo>
                  <a:cubicBezTo>
                    <a:pt x="17156" y="91791"/>
                    <a:pt x="14756" y="91791"/>
                    <a:pt x="141" y="91791"/>
                  </a:cubicBezTo>
                  <a:lnTo>
                    <a:pt x="141" y="98703"/>
                  </a:lnTo>
                  <a:cubicBezTo>
                    <a:pt x="7776" y="98480"/>
                    <a:pt x="18901" y="98034"/>
                    <a:pt x="24791" y="98034"/>
                  </a:cubicBezTo>
                  <a:cubicBezTo>
                    <a:pt x="30462" y="98034"/>
                    <a:pt x="41805" y="98480"/>
                    <a:pt x="49222" y="98703"/>
                  </a:cubicBezTo>
                  <a:lnTo>
                    <a:pt x="49222" y="91791"/>
                  </a:lnTo>
                  <a:cubicBezTo>
                    <a:pt x="34607" y="91791"/>
                    <a:pt x="32207" y="91791"/>
                    <a:pt x="32207" y="81756"/>
                  </a:cubicBezTo>
                  <a:lnTo>
                    <a:pt x="32207" y="40727"/>
                  </a:lnTo>
                  <a:cubicBezTo>
                    <a:pt x="32207" y="17536"/>
                    <a:pt x="47695" y="5049"/>
                    <a:pt x="61655" y="5049"/>
                  </a:cubicBezTo>
                  <a:cubicBezTo>
                    <a:pt x="75398" y="5049"/>
                    <a:pt x="77797" y="17090"/>
                    <a:pt x="77797" y="29801"/>
                  </a:cubicBezTo>
                  <a:lnTo>
                    <a:pt x="77797" y="81756"/>
                  </a:lnTo>
                  <a:cubicBezTo>
                    <a:pt x="77797" y="91791"/>
                    <a:pt x="75398" y="91791"/>
                    <a:pt x="60783" y="91791"/>
                  </a:cubicBezTo>
                  <a:lnTo>
                    <a:pt x="60783" y="98703"/>
                  </a:lnTo>
                  <a:cubicBezTo>
                    <a:pt x="68418" y="98480"/>
                    <a:pt x="79543" y="98034"/>
                    <a:pt x="85432" y="98034"/>
                  </a:cubicBezTo>
                  <a:cubicBezTo>
                    <a:pt x="91104" y="98034"/>
                    <a:pt x="102447" y="98480"/>
                    <a:pt x="109863" y="98703"/>
                  </a:cubicBezTo>
                  <a:lnTo>
                    <a:pt x="109863" y="91791"/>
                  </a:lnTo>
                  <a:cubicBezTo>
                    <a:pt x="98520" y="91791"/>
                    <a:pt x="93067" y="91791"/>
                    <a:pt x="92849" y="85101"/>
                  </a:cubicBezTo>
                  <a:lnTo>
                    <a:pt x="92849" y="42511"/>
                  </a:lnTo>
                  <a:cubicBezTo>
                    <a:pt x="92849" y="23334"/>
                    <a:pt x="92849" y="16421"/>
                    <a:pt x="86087" y="8394"/>
                  </a:cubicBezTo>
                  <a:cubicBezTo>
                    <a:pt x="83033" y="4603"/>
                    <a:pt x="75834" y="143"/>
                    <a:pt x="63182" y="143"/>
                  </a:cubicBezTo>
                  <a:cubicBezTo>
                    <a:pt x="47259" y="143"/>
                    <a:pt x="37006" y="9732"/>
                    <a:pt x="30898" y="23557"/>
                  </a:cubicBezTo>
                  <a:lnTo>
                    <a:pt x="30898" y="143"/>
                  </a:lnTo>
                  <a:lnTo>
                    <a:pt x="141" y="2596"/>
                  </a:lnTo>
                  <a:lnTo>
                    <a:pt x="141" y="9509"/>
                  </a:lnTo>
                  <a:cubicBezTo>
                    <a:pt x="15411" y="9509"/>
                    <a:pt x="17156" y="11070"/>
                    <a:pt x="17156" y="2199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40" name="Forme libre 739">
              <a:extLst>
                <a:ext uri="{FF2B5EF4-FFF2-40B4-BE49-F238E27FC236}">
                  <a16:creationId xmlns:a16="http://schemas.microsoft.com/office/drawing/2014/main" id="{178DAF1D-AD05-03EE-C9DE-388DCF0D2B0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499863" y="8930008"/>
              <a:ext cx="109722" cy="154752"/>
            </a:xfrm>
            <a:custGeom>
              <a:avLst/>
              <a:gdLst>
                <a:gd name="connsiteX0" fmla="*/ 17161 w 109722"/>
                <a:gd name="connsiteY0" fmla="*/ 137949 h 154752"/>
                <a:gd name="connsiteX1" fmla="*/ 147 w 109722"/>
                <a:gd name="connsiteY1" fmla="*/ 147983 h 154752"/>
                <a:gd name="connsiteX2" fmla="*/ 147 w 109722"/>
                <a:gd name="connsiteY2" fmla="*/ 154896 h 154752"/>
                <a:gd name="connsiteX3" fmla="*/ 24796 w 109722"/>
                <a:gd name="connsiteY3" fmla="*/ 154227 h 154752"/>
                <a:gd name="connsiteX4" fmla="*/ 49227 w 109722"/>
                <a:gd name="connsiteY4" fmla="*/ 154896 h 154752"/>
                <a:gd name="connsiteX5" fmla="*/ 49227 w 109722"/>
                <a:gd name="connsiteY5" fmla="*/ 147983 h 154752"/>
                <a:gd name="connsiteX6" fmla="*/ 32213 w 109722"/>
                <a:gd name="connsiteY6" fmla="*/ 137949 h 154752"/>
                <a:gd name="connsiteX7" fmla="*/ 32213 w 109722"/>
                <a:gd name="connsiteY7" fmla="*/ 96919 h 154752"/>
                <a:gd name="connsiteX8" fmla="*/ 61661 w 109722"/>
                <a:gd name="connsiteY8" fmla="*/ 61242 h 154752"/>
                <a:gd name="connsiteX9" fmla="*/ 77803 w 109722"/>
                <a:gd name="connsiteY9" fmla="*/ 85993 h 154752"/>
                <a:gd name="connsiteX10" fmla="*/ 77803 w 109722"/>
                <a:gd name="connsiteY10" fmla="*/ 137949 h 154752"/>
                <a:gd name="connsiteX11" fmla="*/ 60788 w 109722"/>
                <a:gd name="connsiteY11" fmla="*/ 147983 h 154752"/>
                <a:gd name="connsiteX12" fmla="*/ 60788 w 109722"/>
                <a:gd name="connsiteY12" fmla="*/ 154896 h 154752"/>
                <a:gd name="connsiteX13" fmla="*/ 85438 w 109722"/>
                <a:gd name="connsiteY13" fmla="*/ 154227 h 154752"/>
                <a:gd name="connsiteX14" fmla="*/ 109869 w 109722"/>
                <a:gd name="connsiteY14" fmla="*/ 154896 h 154752"/>
                <a:gd name="connsiteX15" fmla="*/ 109869 w 109722"/>
                <a:gd name="connsiteY15" fmla="*/ 147983 h 154752"/>
                <a:gd name="connsiteX16" fmla="*/ 92854 w 109722"/>
                <a:gd name="connsiteY16" fmla="*/ 141294 h 154752"/>
                <a:gd name="connsiteX17" fmla="*/ 92854 w 109722"/>
                <a:gd name="connsiteY17" fmla="*/ 98703 h 154752"/>
                <a:gd name="connsiteX18" fmla="*/ 86092 w 109722"/>
                <a:gd name="connsiteY18" fmla="*/ 64586 h 154752"/>
                <a:gd name="connsiteX19" fmla="*/ 63188 w 109722"/>
                <a:gd name="connsiteY19" fmla="*/ 56336 h 154752"/>
                <a:gd name="connsiteX20" fmla="*/ 31558 w 109722"/>
                <a:gd name="connsiteY20" fmla="*/ 78189 h 154752"/>
                <a:gd name="connsiteX21" fmla="*/ 31558 w 109722"/>
                <a:gd name="connsiteY21" fmla="*/ 143 h 154752"/>
                <a:gd name="connsiteX22" fmla="*/ 147 w 109722"/>
                <a:gd name="connsiteY22" fmla="*/ 2596 h 154752"/>
                <a:gd name="connsiteX23" fmla="*/ 147 w 109722"/>
                <a:gd name="connsiteY23" fmla="*/ 9509 h 154752"/>
                <a:gd name="connsiteX24" fmla="*/ 17161 w 109722"/>
                <a:gd name="connsiteY24" fmla="*/ 21996 h 154752"/>
                <a:gd name="connsiteX25" fmla="*/ 17161 w 109722"/>
                <a:gd name="connsiteY25" fmla="*/ 137949 h 15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722" h="154752">
                  <a:moveTo>
                    <a:pt x="17161" y="137949"/>
                  </a:moveTo>
                  <a:cubicBezTo>
                    <a:pt x="17161" y="147983"/>
                    <a:pt x="14762" y="147983"/>
                    <a:pt x="147" y="147983"/>
                  </a:cubicBezTo>
                  <a:lnTo>
                    <a:pt x="147" y="154896"/>
                  </a:lnTo>
                  <a:cubicBezTo>
                    <a:pt x="7782" y="154673"/>
                    <a:pt x="18906" y="154227"/>
                    <a:pt x="24796" y="154227"/>
                  </a:cubicBezTo>
                  <a:cubicBezTo>
                    <a:pt x="30468" y="154227"/>
                    <a:pt x="41811" y="154673"/>
                    <a:pt x="49227" y="154896"/>
                  </a:cubicBezTo>
                  <a:lnTo>
                    <a:pt x="49227" y="147983"/>
                  </a:lnTo>
                  <a:cubicBezTo>
                    <a:pt x="34612" y="147983"/>
                    <a:pt x="32213" y="147983"/>
                    <a:pt x="32213" y="137949"/>
                  </a:cubicBezTo>
                  <a:lnTo>
                    <a:pt x="32213" y="96919"/>
                  </a:lnTo>
                  <a:cubicBezTo>
                    <a:pt x="32213" y="73729"/>
                    <a:pt x="47700" y="61242"/>
                    <a:pt x="61661" y="61242"/>
                  </a:cubicBezTo>
                  <a:cubicBezTo>
                    <a:pt x="75404" y="61242"/>
                    <a:pt x="77803" y="73283"/>
                    <a:pt x="77803" y="85993"/>
                  </a:cubicBezTo>
                  <a:lnTo>
                    <a:pt x="77803" y="137949"/>
                  </a:lnTo>
                  <a:cubicBezTo>
                    <a:pt x="77803" y="147983"/>
                    <a:pt x="75404" y="147983"/>
                    <a:pt x="60788" y="147983"/>
                  </a:cubicBezTo>
                  <a:lnTo>
                    <a:pt x="60788" y="154896"/>
                  </a:lnTo>
                  <a:cubicBezTo>
                    <a:pt x="68423" y="154673"/>
                    <a:pt x="79548" y="154227"/>
                    <a:pt x="85438" y="154227"/>
                  </a:cubicBezTo>
                  <a:cubicBezTo>
                    <a:pt x="91109" y="154227"/>
                    <a:pt x="102452" y="154673"/>
                    <a:pt x="109869" y="154896"/>
                  </a:cubicBezTo>
                  <a:lnTo>
                    <a:pt x="109869" y="147983"/>
                  </a:lnTo>
                  <a:cubicBezTo>
                    <a:pt x="98526" y="147983"/>
                    <a:pt x="93073" y="147983"/>
                    <a:pt x="92854" y="141294"/>
                  </a:cubicBezTo>
                  <a:lnTo>
                    <a:pt x="92854" y="98703"/>
                  </a:lnTo>
                  <a:cubicBezTo>
                    <a:pt x="92854" y="79526"/>
                    <a:pt x="92854" y="72614"/>
                    <a:pt x="86092" y="64586"/>
                  </a:cubicBezTo>
                  <a:cubicBezTo>
                    <a:pt x="83038" y="60796"/>
                    <a:pt x="75840" y="56336"/>
                    <a:pt x="63188" y="56336"/>
                  </a:cubicBezTo>
                  <a:cubicBezTo>
                    <a:pt x="44865" y="56336"/>
                    <a:pt x="35267" y="69715"/>
                    <a:pt x="31558" y="78189"/>
                  </a:cubicBezTo>
                  <a:lnTo>
                    <a:pt x="31558" y="143"/>
                  </a:lnTo>
                  <a:lnTo>
                    <a:pt x="147" y="2596"/>
                  </a:lnTo>
                  <a:lnTo>
                    <a:pt x="147" y="9509"/>
                  </a:lnTo>
                  <a:cubicBezTo>
                    <a:pt x="15416" y="9509"/>
                    <a:pt x="17161" y="11070"/>
                    <a:pt x="17161" y="21996"/>
                  </a:cubicBezTo>
                  <a:lnTo>
                    <a:pt x="17161" y="137949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41" name="Forme libre 740">
              <a:extLst>
                <a:ext uri="{FF2B5EF4-FFF2-40B4-BE49-F238E27FC236}">
                  <a16:creationId xmlns:a16="http://schemas.microsoft.com/office/drawing/2014/main" id="{4447EB7B-D9A7-BC54-69CA-8413084B5AC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662422" y="8930008"/>
              <a:ext cx="98815" cy="157205"/>
            </a:xfrm>
            <a:custGeom>
              <a:avLst/>
              <a:gdLst>
                <a:gd name="connsiteX0" fmla="*/ 50761 w 98815"/>
                <a:gd name="connsiteY0" fmla="*/ 2596 h 157205"/>
                <a:gd name="connsiteX1" fmla="*/ 47926 w 98815"/>
                <a:gd name="connsiteY1" fmla="*/ 143 h 157205"/>
                <a:gd name="connsiteX2" fmla="*/ 21313 w 98815"/>
                <a:gd name="connsiteY2" fmla="*/ 2373 h 157205"/>
                <a:gd name="connsiteX3" fmla="*/ 17169 w 98815"/>
                <a:gd name="connsiteY3" fmla="*/ 6833 h 157205"/>
                <a:gd name="connsiteX4" fmla="*/ 22404 w 98815"/>
                <a:gd name="connsiteY4" fmla="*/ 9509 h 157205"/>
                <a:gd name="connsiteX5" fmla="*/ 33311 w 98815"/>
                <a:gd name="connsiteY5" fmla="*/ 13300 h 157205"/>
                <a:gd name="connsiteX6" fmla="*/ 32656 w 98815"/>
                <a:gd name="connsiteY6" fmla="*/ 17759 h 157205"/>
                <a:gd name="connsiteX7" fmla="*/ 1027 w 98815"/>
                <a:gd name="connsiteY7" fmla="*/ 146199 h 157205"/>
                <a:gd name="connsiteX8" fmla="*/ 154 w 98815"/>
                <a:gd name="connsiteY8" fmla="*/ 151105 h 157205"/>
                <a:gd name="connsiteX9" fmla="*/ 6480 w 98815"/>
                <a:gd name="connsiteY9" fmla="*/ 157349 h 157205"/>
                <a:gd name="connsiteX10" fmla="*/ 13897 w 98815"/>
                <a:gd name="connsiteY10" fmla="*/ 152666 h 157205"/>
                <a:gd name="connsiteX11" fmla="*/ 26112 w 98815"/>
                <a:gd name="connsiteY11" fmla="*/ 103832 h 157205"/>
                <a:gd name="connsiteX12" fmla="*/ 51416 w 98815"/>
                <a:gd name="connsiteY12" fmla="*/ 122786 h 157205"/>
                <a:gd name="connsiteX13" fmla="*/ 50761 w 98815"/>
                <a:gd name="connsiteY13" fmla="*/ 127469 h 157205"/>
                <a:gd name="connsiteX14" fmla="*/ 49889 w 98815"/>
                <a:gd name="connsiteY14" fmla="*/ 135273 h 157205"/>
                <a:gd name="connsiteX15" fmla="*/ 69957 w 98815"/>
                <a:gd name="connsiteY15" fmla="*/ 157349 h 157205"/>
                <a:gd name="connsiteX16" fmla="*/ 87190 w 98815"/>
                <a:gd name="connsiteY16" fmla="*/ 145530 h 157205"/>
                <a:gd name="connsiteX17" fmla="*/ 95043 w 98815"/>
                <a:gd name="connsiteY17" fmla="*/ 123009 h 157205"/>
                <a:gd name="connsiteX18" fmla="*/ 92425 w 98815"/>
                <a:gd name="connsiteY18" fmla="*/ 120779 h 157205"/>
                <a:gd name="connsiteX19" fmla="*/ 89371 w 98815"/>
                <a:gd name="connsiteY19" fmla="*/ 124793 h 157205"/>
                <a:gd name="connsiteX20" fmla="*/ 70394 w 98815"/>
                <a:gd name="connsiteY20" fmla="*/ 152443 h 157205"/>
                <a:gd name="connsiteX21" fmla="*/ 63413 w 98815"/>
                <a:gd name="connsiteY21" fmla="*/ 141963 h 157205"/>
                <a:gd name="connsiteX22" fmla="*/ 65158 w 98815"/>
                <a:gd name="connsiteY22" fmla="*/ 129475 h 157205"/>
                <a:gd name="connsiteX23" fmla="*/ 66031 w 98815"/>
                <a:gd name="connsiteY23" fmla="*/ 122563 h 157205"/>
                <a:gd name="connsiteX24" fmla="*/ 33747 w 98815"/>
                <a:gd name="connsiteY24" fmla="*/ 99149 h 157205"/>
                <a:gd name="connsiteX25" fmla="*/ 52506 w 98815"/>
                <a:gd name="connsiteY25" fmla="*/ 82648 h 157205"/>
                <a:gd name="connsiteX26" fmla="*/ 83700 w 98815"/>
                <a:gd name="connsiteY26" fmla="*/ 61242 h 157205"/>
                <a:gd name="connsiteX27" fmla="*/ 85663 w 98815"/>
                <a:gd name="connsiteY27" fmla="*/ 61465 h 157205"/>
                <a:gd name="connsiteX28" fmla="*/ 90244 w 98815"/>
                <a:gd name="connsiteY28" fmla="*/ 63249 h 157205"/>
                <a:gd name="connsiteX29" fmla="*/ 91116 w 98815"/>
                <a:gd name="connsiteY29" fmla="*/ 64140 h 157205"/>
                <a:gd name="connsiteX30" fmla="*/ 78683 w 98815"/>
                <a:gd name="connsiteY30" fmla="*/ 76182 h 157205"/>
                <a:gd name="connsiteX31" fmla="*/ 86972 w 98815"/>
                <a:gd name="connsiteY31" fmla="*/ 83986 h 157205"/>
                <a:gd name="connsiteX32" fmla="*/ 98969 w 98815"/>
                <a:gd name="connsiteY32" fmla="*/ 70384 h 157205"/>
                <a:gd name="connsiteX33" fmla="*/ 84136 w 98815"/>
                <a:gd name="connsiteY33" fmla="*/ 56336 h 157205"/>
                <a:gd name="connsiteX34" fmla="*/ 52288 w 98815"/>
                <a:gd name="connsiteY34" fmla="*/ 75959 h 157205"/>
                <a:gd name="connsiteX35" fmla="*/ 28075 w 98815"/>
                <a:gd name="connsiteY35" fmla="*/ 96696 h 157205"/>
                <a:gd name="connsiteX36" fmla="*/ 50761 w 98815"/>
                <a:gd name="connsiteY36" fmla="*/ 2596 h 15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815" h="157205">
                  <a:moveTo>
                    <a:pt x="50761" y="2596"/>
                  </a:moveTo>
                  <a:cubicBezTo>
                    <a:pt x="50761" y="2373"/>
                    <a:pt x="50761" y="143"/>
                    <a:pt x="47926" y="143"/>
                  </a:cubicBezTo>
                  <a:cubicBezTo>
                    <a:pt x="42909" y="143"/>
                    <a:pt x="26985" y="1927"/>
                    <a:pt x="21313" y="2373"/>
                  </a:cubicBezTo>
                  <a:cubicBezTo>
                    <a:pt x="19568" y="2596"/>
                    <a:pt x="17169" y="2819"/>
                    <a:pt x="17169" y="6833"/>
                  </a:cubicBezTo>
                  <a:cubicBezTo>
                    <a:pt x="17169" y="9509"/>
                    <a:pt x="19132" y="9509"/>
                    <a:pt x="22404" y="9509"/>
                  </a:cubicBezTo>
                  <a:cubicBezTo>
                    <a:pt x="32874" y="9509"/>
                    <a:pt x="33311" y="11070"/>
                    <a:pt x="33311" y="13300"/>
                  </a:cubicBezTo>
                  <a:lnTo>
                    <a:pt x="32656" y="17759"/>
                  </a:lnTo>
                  <a:lnTo>
                    <a:pt x="1027" y="146199"/>
                  </a:lnTo>
                  <a:cubicBezTo>
                    <a:pt x="154" y="149321"/>
                    <a:pt x="154" y="149767"/>
                    <a:pt x="154" y="151105"/>
                  </a:cubicBezTo>
                  <a:cubicBezTo>
                    <a:pt x="154" y="156234"/>
                    <a:pt x="4517" y="157349"/>
                    <a:pt x="6480" y="157349"/>
                  </a:cubicBezTo>
                  <a:cubicBezTo>
                    <a:pt x="9316" y="157349"/>
                    <a:pt x="12588" y="155342"/>
                    <a:pt x="13897" y="152666"/>
                  </a:cubicBezTo>
                  <a:cubicBezTo>
                    <a:pt x="14987" y="150659"/>
                    <a:pt x="24803" y="109407"/>
                    <a:pt x="26112" y="103832"/>
                  </a:cubicBezTo>
                  <a:cubicBezTo>
                    <a:pt x="33529" y="104501"/>
                    <a:pt x="51416" y="108069"/>
                    <a:pt x="51416" y="122786"/>
                  </a:cubicBezTo>
                  <a:cubicBezTo>
                    <a:pt x="51416" y="124347"/>
                    <a:pt x="51416" y="125239"/>
                    <a:pt x="50761" y="127469"/>
                  </a:cubicBezTo>
                  <a:cubicBezTo>
                    <a:pt x="50325" y="130144"/>
                    <a:pt x="49889" y="132820"/>
                    <a:pt x="49889" y="135273"/>
                  </a:cubicBezTo>
                  <a:cubicBezTo>
                    <a:pt x="49889" y="148429"/>
                    <a:pt x="58614" y="157349"/>
                    <a:pt x="69957" y="157349"/>
                  </a:cubicBezTo>
                  <a:cubicBezTo>
                    <a:pt x="76501" y="157349"/>
                    <a:pt x="82391" y="153781"/>
                    <a:pt x="87190" y="145530"/>
                  </a:cubicBezTo>
                  <a:cubicBezTo>
                    <a:pt x="92643" y="135719"/>
                    <a:pt x="95043" y="123455"/>
                    <a:pt x="95043" y="123009"/>
                  </a:cubicBezTo>
                  <a:cubicBezTo>
                    <a:pt x="95043" y="120779"/>
                    <a:pt x="93080" y="120779"/>
                    <a:pt x="92425" y="120779"/>
                  </a:cubicBezTo>
                  <a:cubicBezTo>
                    <a:pt x="90244" y="120779"/>
                    <a:pt x="90026" y="121671"/>
                    <a:pt x="89371" y="124793"/>
                  </a:cubicBezTo>
                  <a:cubicBezTo>
                    <a:pt x="85009" y="141071"/>
                    <a:pt x="79992" y="152443"/>
                    <a:pt x="70394" y="152443"/>
                  </a:cubicBezTo>
                  <a:cubicBezTo>
                    <a:pt x="66249" y="152443"/>
                    <a:pt x="63413" y="149990"/>
                    <a:pt x="63413" y="141963"/>
                  </a:cubicBezTo>
                  <a:cubicBezTo>
                    <a:pt x="63413" y="138172"/>
                    <a:pt x="64286" y="133043"/>
                    <a:pt x="65158" y="129475"/>
                  </a:cubicBezTo>
                  <a:cubicBezTo>
                    <a:pt x="66031" y="125685"/>
                    <a:pt x="66031" y="124793"/>
                    <a:pt x="66031" y="122563"/>
                  </a:cubicBezTo>
                  <a:cubicBezTo>
                    <a:pt x="66031" y="108069"/>
                    <a:pt x="52288" y="101602"/>
                    <a:pt x="33747" y="99149"/>
                  </a:cubicBezTo>
                  <a:cubicBezTo>
                    <a:pt x="40509" y="95136"/>
                    <a:pt x="47489" y="88000"/>
                    <a:pt x="52506" y="82648"/>
                  </a:cubicBezTo>
                  <a:cubicBezTo>
                    <a:pt x="62977" y="70830"/>
                    <a:pt x="73011" y="61242"/>
                    <a:pt x="83700" y="61242"/>
                  </a:cubicBezTo>
                  <a:cubicBezTo>
                    <a:pt x="85009" y="61242"/>
                    <a:pt x="85227" y="61242"/>
                    <a:pt x="85663" y="61465"/>
                  </a:cubicBezTo>
                  <a:cubicBezTo>
                    <a:pt x="88281" y="61911"/>
                    <a:pt x="88499" y="61911"/>
                    <a:pt x="90244" y="63249"/>
                  </a:cubicBezTo>
                  <a:cubicBezTo>
                    <a:pt x="90680" y="63471"/>
                    <a:pt x="90680" y="63694"/>
                    <a:pt x="91116" y="64140"/>
                  </a:cubicBezTo>
                  <a:cubicBezTo>
                    <a:pt x="80646" y="64809"/>
                    <a:pt x="78683" y="73506"/>
                    <a:pt x="78683" y="76182"/>
                  </a:cubicBezTo>
                  <a:cubicBezTo>
                    <a:pt x="78683" y="79749"/>
                    <a:pt x="81082" y="83986"/>
                    <a:pt x="86972" y="83986"/>
                  </a:cubicBezTo>
                  <a:cubicBezTo>
                    <a:pt x="92643" y="83986"/>
                    <a:pt x="98969" y="79081"/>
                    <a:pt x="98969" y="70384"/>
                  </a:cubicBezTo>
                  <a:cubicBezTo>
                    <a:pt x="98969" y="63694"/>
                    <a:pt x="93952" y="56336"/>
                    <a:pt x="84136" y="56336"/>
                  </a:cubicBezTo>
                  <a:cubicBezTo>
                    <a:pt x="78028" y="56336"/>
                    <a:pt x="67994" y="58120"/>
                    <a:pt x="52288" y="75959"/>
                  </a:cubicBezTo>
                  <a:cubicBezTo>
                    <a:pt x="44872" y="84432"/>
                    <a:pt x="36364" y="93352"/>
                    <a:pt x="28075" y="96696"/>
                  </a:cubicBezTo>
                  <a:lnTo>
                    <a:pt x="50761" y="2596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42" name="Forme libre 741">
              <a:extLst>
                <a:ext uri="{FF2B5EF4-FFF2-40B4-BE49-F238E27FC236}">
                  <a16:creationId xmlns:a16="http://schemas.microsoft.com/office/drawing/2014/main" id="{74517BAD-D5BB-572D-88FA-8041905AFEB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779361" y="8932461"/>
              <a:ext cx="131753" cy="152299"/>
            </a:xfrm>
            <a:custGeom>
              <a:avLst/>
              <a:gdLst>
                <a:gd name="connsiteX0" fmla="*/ 73235 w 131753"/>
                <a:gd name="connsiteY0" fmla="*/ 17536 h 152299"/>
                <a:gd name="connsiteX1" fmla="*/ 96357 w 131753"/>
                <a:gd name="connsiteY1" fmla="*/ 7056 h 152299"/>
                <a:gd name="connsiteX2" fmla="*/ 104646 w 131753"/>
                <a:gd name="connsiteY2" fmla="*/ 2819 h 152299"/>
                <a:gd name="connsiteX3" fmla="*/ 101156 w 131753"/>
                <a:gd name="connsiteY3" fmla="*/ 143 h 152299"/>
                <a:gd name="connsiteX4" fmla="*/ 68872 w 131753"/>
                <a:gd name="connsiteY4" fmla="*/ 812 h 152299"/>
                <a:gd name="connsiteX5" fmla="*/ 39860 w 131753"/>
                <a:gd name="connsiteY5" fmla="*/ 143 h 152299"/>
                <a:gd name="connsiteX6" fmla="*/ 35716 w 131753"/>
                <a:gd name="connsiteY6" fmla="*/ 4603 h 152299"/>
                <a:gd name="connsiteX7" fmla="*/ 41823 w 131753"/>
                <a:gd name="connsiteY7" fmla="*/ 7056 h 152299"/>
                <a:gd name="connsiteX8" fmla="*/ 50113 w 131753"/>
                <a:gd name="connsiteY8" fmla="*/ 7502 h 152299"/>
                <a:gd name="connsiteX9" fmla="*/ 56002 w 131753"/>
                <a:gd name="connsiteY9" fmla="*/ 11070 h 152299"/>
                <a:gd name="connsiteX10" fmla="*/ 55130 w 131753"/>
                <a:gd name="connsiteY10" fmla="*/ 15306 h 152299"/>
                <a:gd name="connsiteX11" fmla="*/ 25899 w 131753"/>
                <a:gd name="connsiteY11" fmla="*/ 135050 h 152299"/>
                <a:gd name="connsiteX12" fmla="*/ 6049 w 131753"/>
                <a:gd name="connsiteY12" fmla="*/ 145530 h 152299"/>
                <a:gd name="connsiteX13" fmla="*/ 159 w 131753"/>
                <a:gd name="connsiteY13" fmla="*/ 149990 h 152299"/>
                <a:gd name="connsiteX14" fmla="*/ 6049 w 131753"/>
                <a:gd name="connsiteY14" fmla="*/ 152443 h 152299"/>
                <a:gd name="connsiteX15" fmla="*/ 107046 w 131753"/>
                <a:gd name="connsiteY15" fmla="*/ 152443 h 152299"/>
                <a:gd name="connsiteX16" fmla="*/ 113808 w 131753"/>
                <a:gd name="connsiteY16" fmla="*/ 148652 h 152299"/>
                <a:gd name="connsiteX17" fmla="*/ 131041 w 131753"/>
                <a:gd name="connsiteY17" fmla="*/ 100487 h 152299"/>
                <a:gd name="connsiteX18" fmla="*/ 131913 w 131753"/>
                <a:gd name="connsiteY18" fmla="*/ 97365 h 152299"/>
                <a:gd name="connsiteX19" fmla="*/ 129296 w 131753"/>
                <a:gd name="connsiteY19" fmla="*/ 94913 h 152299"/>
                <a:gd name="connsiteX20" fmla="*/ 125587 w 131753"/>
                <a:gd name="connsiteY20" fmla="*/ 99595 h 152299"/>
                <a:gd name="connsiteX21" fmla="*/ 70835 w 131753"/>
                <a:gd name="connsiteY21" fmla="*/ 145530 h 152299"/>
                <a:gd name="connsiteX22" fmla="*/ 50331 w 131753"/>
                <a:gd name="connsiteY22" fmla="*/ 145530 h 152299"/>
                <a:gd name="connsiteX23" fmla="*/ 45532 w 131753"/>
                <a:gd name="connsiteY23" fmla="*/ 145307 h 152299"/>
                <a:gd name="connsiteX24" fmla="*/ 42696 w 131753"/>
                <a:gd name="connsiteY24" fmla="*/ 143078 h 152299"/>
                <a:gd name="connsiteX25" fmla="*/ 43787 w 131753"/>
                <a:gd name="connsiteY25" fmla="*/ 137949 h 152299"/>
                <a:gd name="connsiteX26" fmla="*/ 73235 w 131753"/>
                <a:gd name="connsiteY26" fmla="*/ 17536 h 15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1753" h="152299">
                  <a:moveTo>
                    <a:pt x="73235" y="17536"/>
                  </a:moveTo>
                  <a:cubicBezTo>
                    <a:pt x="75198" y="9509"/>
                    <a:pt x="75852" y="7056"/>
                    <a:pt x="96357" y="7056"/>
                  </a:cubicBezTo>
                  <a:cubicBezTo>
                    <a:pt x="102901" y="7056"/>
                    <a:pt x="104646" y="7056"/>
                    <a:pt x="104646" y="2819"/>
                  </a:cubicBezTo>
                  <a:cubicBezTo>
                    <a:pt x="104646" y="143"/>
                    <a:pt x="102247" y="143"/>
                    <a:pt x="101156" y="143"/>
                  </a:cubicBezTo>
                  <a:cubicBezTo>
                    <a:pt x="93958" y="143"/>
                    <a:pt x="76071" y="812"/>
                    <a:pt x="68872" y="812"/>
                  </a:cubicBezTo>
                  <a:cubicBezTo>
                    <a:pt x="62328" y="812"/>
                    <a:pt x="46404" y="143"/>
                    <a:pt x="39860" y="143"/>
                  </a:cubicBezTo>
                  <a:cubicBezTo>
                    <a:pt x="38333" y="143"/>
                    <a:pt x="35716" y="143"/>
                    <a:pt x="35716" y="4603"/>
                  </a:cubicBezTo>
                  <a:cubicBezTo>
                    <a:pt x="35716" y="7056"/>
                    <a:pt x="37679" y="7056"/>
                    <a:pt x="41823" y="7056"/>
                  </a:cubicBezTo>
                  <a:cubicBezTo>
                    <a:pt x="42260" y="7056"/>
                    <a:pt x="46404" y="7056"/>
                    <a:pt x="50113" y="7502"/>
                  </a:cubicBezTo>
                  <a:cubicBezTo>
                    <a:pt x="54039" y="7948"/>
                    <a:pt x="56002" y="8171"/>
                    <a:pt x="56002" y="11070"/>
                  </a:cubicBezTo>
                  <a:cubicBezTo>
                    <a:pt x="56002" y="11962"/>
                    <a:pt x="55784" y="12631"/>
                    <a:pt x="55130" y="15306"/>
                  </a:cubicBezTo>
                  <a:lnTo>
                    <a:pt x="25899" y="135050"/>
                  </a:lnTo>
                  <a:cubicBezTo>
                    <a:pt x="23718" y="143747"/>
                    <a:pt x="23282" y="145530"/>
                    <a:pt x="6049" y="145530"/>
                  </a:cubicBezTo>
                  <a:cubicBezTo>
                    <a:pt x="2341" y="145530"/>
                    <a:pt x="159" y="145530"/>
                    <a:pt x="159" y="149990"/>
                  </a:cubicBezTo>
                  <a:cubicBezTo>
                    <a:pt x="159" y="152443"/>
                    <a:pt x="2123" y="152443"/>
                    <a:pt x="6049" y="152443"/>
                  </a:cubicBezTo>
                  <a:lnTo>
                    <a:pt x="107046" y="152443"/>
                  </a:lnTo>
                  <a:cubicBezTo>
                    <a:pt x="112281" y="152443"/>
                    <a:pt x="112499" y="152443"/>
                    <a:pt x="113808" y="148652"/>
                  </a:cubicBezTo>
                  <a:lnTo>
                    <a:pt x="131041" y="100487"/>
                  </a:lnTo>
                  <a:cubicBezTo>
                    <a:pt x="131913" y="98034"/>
                    <a:pt x="131913" y="97588"/>
                    <a:pt x="131913" y="97365"/>
                  </a:cubicBezTo>
                  <a:cubicBezTo>
                    <a:pt x="131913" y="96473"/>
                    <a:pt x="131259" y="94913"/>
                    <a:pt x="129296" y="94913"/>
                  </a:cubicBezTo>
                  <a:cubicBezTo>
                    <a:pt x="127332" y="94913"/>
                    <a:pt x="127114" y="96027"/>
                    <a:pt x="125587" y="99595"/>
                  </a:cubicBezTo>
                  <a:cubicBezTo>
                    <a:pt x="118171" y="120110"/>
                    <a:pt x="108573" y="145530"/>
                    <a:pt x="70835" y="145530"/>
                  </a:cubicBezTo>
                  <a:lnTo>
                    <a:pt x="50331" y="145530"/>
                  </a:lnTo>
                  <a:cubicBezTo>
                    <a:pt x="47277" y="145530"/>
                    <a:pt x="46840" y="145530"/>
                    <a:pt x="45532" y="145307"/>
                  </a:cubicBezTo>
                  <a:cubicBezTo>
                    <a:pt x="43350" y="145084"/>
                    <a:pt x="42696" y="144861"/>
                    <a:pt x="42696" y="143078"/>
                  </a:cubicBezTo>
                  <a:cubicBezTo>
                    <a:pt x="42696" y="142409"/>
                    <a:pt x="42696" y="141963"/>
                    <a:pt x="43787" y="137949"/>
                  </a:cubicBezTo>
                  <a:lnTo>
                    <a:pt x="73235" y="17536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43" name="Forme libre 742">
              <a:extLst>
                <a:ext uri="{FF2B5EF4-FFF2-40B4-BE49-F238E27FC236}">
                  <a16:creationId xmlns:a16="http://schemas.microsoft.com/office/drawing/2014/main" id="{18B61867-EC98-F8C0-9B60-884ABDE6F90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422911" y="8833243"/>
              <a:ext cx="107540" cy="141819"/>
            </a:xfrm>
            <a:custGeom>
              <a:avLst/>
              <a:gdLst>
                <a:gd name="connsiteX0" fmla="*/ 31600 w 107540"/>
                <a:gd name="connsiteY0" fmla="*/ 14854 h 141819"/>
                <a:gd name="connsiteX1" fmla="*/ 31600 w 107540"/>
                <a:gd name="connsiteY1" fmla="*/ 137 h 141819"/>
                <a:gd name="connsiteX2" fmla="*/ 189 w 107540"/>
                <a:gd name="connsiteY2" fmla="*/ 2589 h 141819"/>
                <a:gd name="connsiteX3" fmla="*/ 189 w 107540"/>
                <a:gd name="connsiteY3" fmla="*/ 9502 h 141819"/>
                <a:gd name="connsiteX4" fmla="*/ 17204 w 107540"/>
                <a:gd name="connsiteY4" fmla="*/ 20651 h 141819"/>
                <a:gd name="connsiteX5" fmla="*/ 17204 w 107540"/>
                <a:gd name="connsiteY5" fmla="*/ 125009 h 141819"/>
                <a:gd name="connsiteX6" fmla="*/ 189 w 107540"/>
                <a:gd name="connsiteY6" fmla="*/ 135043 h 141819"/>
                <a:gd name="connsiteX7" fmla="*/ 189 w 107540"/>
                <a:gd name="connsiteY7" fmla="*/ 141956 h 141819"/>
                <a:gd name="connsiteX8" fmla="*/ 24620 w 107540"/>
                <a:gd name="connsiteY8" fmla="*/ 141287 h 141819"/>
                <a:gd name="connsiteX9" fmla="*/ 49269 w 107540"/>
                <a:gd name="connsiteY9" fmla="*/ 141956 h 141819"/>
                <a:gd name="connsiteX10" fmla="*/ 49269 w 107540"/>
                <a:gd name="connsiteY10" fmla="*/ 135043 h 141819"/>
                <a:gd name="connsiteX11" fmla="*/ 32255 w 107540"/>
                <a:gd name="connsiteY11" fmla="*/ 125009 h 141819"/>
                <a:gd name="connsiteX12" fmla="*/ 32255 w 107540"/>
                <a:gd name="connsiteY12" fmla="*/ 87547 h 141819"/>
                <a:gd name="connsiteX13" fmla="*/ 32255 w 107540"/>
                <a:gd name="connsiteY13" fmla="*/ 85540 h 141819"/>
                <a:gd name="connsiteX14" fmla="*/ 59086 w 107540"/>
                <a:gd name="connsiteY14" fmla="*/ 101149 h 141819"/>
                <a:gd name="connsiteX15" fmla="*/ 107730 w 107540"/>
                <a:gd name="connsiteY15" fmla="*/ 50531 h 141819"/>
                <a:gd name="connsiteX16" fmla="*/ 62139 w 107540"/>
                <a:gd name="connsiteY16" fmla="*/ 137 h 141819"/>
                <a:gd name="connsiteX17" fmla="*/ 31600 w 107540"/>
                <a:gd name="connsiteY17" fmla="*/ 14854 h 141819"/>
                <a:gd name="connsiteX18" fmla="*/ 32255 w 107540"/>
                <a:gd name="connsiteY18" fmla="*/ 73276 h 141819"/>
                <a:gd name="connsiteX19" fmla="*/ 32255 w 107540"/>
                <a:gd name="connsiteY19" fmla="*/ 23550 h 141819"/>
                <a:gd name="connsiteX20" fmla="*/ 60394 w 107540"/>
                <a:gd name="connsiteY20" fmla="*/ 5711 h 141819"/>
                <a:gd name="connsiteX21" fmla="*/ 89625 w 107540"/>
                <a:gd name="connsiteY21" fmla="*/ 50531 h 141819"/>
                <a:gd name="connsiteX22" fmla="*/ 58213 w 107540"/>
                <a:gd name="connsiteY22" fmla="*/ 96244 h 141819"/>
                <a:gd name="connsiteX23" fmla="*/ 35309 w 107540"/>
                <a:gd name="connsiteY23" fmla="*/ 82641 h 141819"/>
                <a:gd name="connsiteX24" fmla="*/ 32255 w 107540"/>
                <a:gd name="connsiteY24" fmla="*/ 73276 h 14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540" h="141819">
                  <a:moveTo>
                    <a:pt x="31600" y="14854"/>
                  </a:moveTo>
                  <a:lnTo>
                    <a:pt x="31600" y="137"/>
                  </a:lnTo>
                  <a:lnTo>
                    <a:pt x="189" y="2589"/>
                  </a:lnTo>
                  <a:lnTo>
                    <a:pt x="189" y="9502"/>
                  </a:lnTo>
                  <a:cubicBezTo>
                    <a:pt x="15677" y="9502"/>
                    <a:pt x="17204" y="10840"/>
                    <a:pt x="17204" y="20651"/>
                  </a:cubicBezTo>
                  <a:lnTo>
                    <a:pt x="17204" y="125009"/>
                  </a:lnTo>
                  <a:cubicBezTo>
                    <a:pt x="17204" y="135043"/>
                    <a:pt x="14804" y="135043"/>
                    <a:pt x="189" y="135043"/>
                  </a:cubicBezTo>
                  <a:lnTo>
                    <a:pt x="189" y="141956"/>
                  </a:lnTo>
                  <a:cubicBezTo>
                    <a:pt x="7606" y="141733"/>
                    <a:pt x="18949" y="141287"/>
                    <a:pt x="24620" y="141287"/>
                  </a:cubicBezTo>
                  <a:cubicBezTo>
                    <a:pt x="30510" y="141287"/>
                    <a:pt x="41635" y="141733"/>
                    <a:pt x="49269" y="141956"/>
                  </a:cubicBezTo>
                  <a:lnTo>
                    <a:pt x="49269" y="135043"/>
                  </a:lnTo>
                  <a:cubicBezTo>
                    <a:pt x="34654" y="135043"/>
                    <a:pt x="32255" y="135043"/>
                    <a:pt x="32255" y="125009"/>
                  </a:cubicBezTo>
                  <a:lnTo>
                    <a:pt x="32255" y="87547"/>
                  </a:lnTo>
                  <a:lnTo>
                    <a:pt x="32255" y="85540"/>
                  </a:lnTo>
                  <a:cubicBezTo>
                    <a:pt x="33346" y="89108"/>
                    <a:pt x="42507" y="101149"/>
                    <a:pt x="59086" y="101149"/>
                  </a:cubicBezTo>
                  <a:cubicBezTo>
                    <a:pt x="85044" y="101149"/>
                    <a:pt x="107730" y="79297"/>
                    <a:pt x="107730" y="50531"/>
                  </a:cubicBezTo>
                  <a:cubicBezTo>
                    <a:pt x="107730" y="22212"/>
                    <a:pt x="86571" y="137"/>
                    <a:pt x="62139" y="137"/>
                  </a:cubicBezTo>
                  <a:cubicBezTo>
                    <a:pt x="45125" y="137"/>
                    <a:pt x="35963" y="9948"/>
                    <a:pt x="31600" y="14854"/>
                  </a:cubicBezTo>
                  <a:close/>
                  <a:moveTo>
                    <a:pt x="32255" y="73276"/>
                  </a:moveTo>
                  <a:lnTo>
                    <a:pt x="32255" y="23550"/>
                  </a:lnTo>
                  <a:cubicBezTo>
                    <a:pt x="38581" y="12178"/>
                    <a:pt x="49269" y="5711"/>
                    <a:pt x="60394" y="5711"/>
                  </a:cubicBezTo>
                  <a:cubicBezTo>
                    <a:pt x="76318" y="5711"/>
                    <a:pt x="89625" y="25334"/>
                    <a:pt x="89625" y="50531"/>
                  </a:cubicBezTo>
                  <a:cubicBezTo>
                    <a:pt x="89625" y="77513"/>
                    <a:pt x="74355" y="96244"/>
                    <a:pt x="58213" y="96244"/>
                  </a:cubicBezTo>
                  <a:cubicBezTo>
                    <a:pt x="49488" y="96244"/>
                    <a:pt x="41198" y="91784"/>
                    <a:pt x="35309" y="82641"/>
                  </a:cubicBezTo>
                  <a:cubicBezTo>
                    <a:pt x="32255" y="77959"/>
                    <a:pt x="32255" y="77736"/>
                    <a:pt x="32255" y="7327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44" name="Forme libre 743">
              <a:extLst>
                <a:ext uri="{FF2B5EF4-FFF2-40B4-BE49-F238E27FC236}">
                  <a16:creationId xmlns:a16="http://schemas.microsoft.com/office/drawing/2014/main" id="{07657775-84A4-A3E7-F69A-FD44544CCAB6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550158" y="8831905"/>
              <a:ext cx="96634" cy="102350"/>
            </a:xfrm>
            <a:custGeom>
              <a:avLst/>
              <a:gdLst>
                <a:gd name="connsiteX0" fmla="*/ 96829 w 96634"/>
                <a:gd name="connsiteY0" fmla="*/ 52315 h 102350"/>
                <a:gd name="connsiteX1" fmla="*/ 48621 w 96634"/>
                <a:gd name="connsiteY1" fmla="*/ 137 h 102350"/>
                <a:gd name="connsiteX2" fmla="*/ 195 w 96634"/>
                <a:gd name="connsiteY2" fmla="*/ 52315 h 102350"/>
                <a:gd name="connsiteX3" fmla="*/ 48403 w 96634"/>
                <a:gd name="connsiteY3" fmla="*/ 102487 h 102350"/>
                <a:gd name="connsiteX4" fmla="*/ 96829 w 96634"/>
                <a:gd name="connsiteY4" fmla="*/ 52315 h 102350"/>
                <a:gd name="connsiteX5" fmla="*/ 48621 w 96634"/>
                <a:gd name="connsiteY5" fmla="*/ 96913 h 102350"/>
                <a:gd name="connsiteX6" fmla="*/ 23753 w 96634"/>
                <a:gd name="connsiteY6" fmla="*/ 81973 h 102350"/>
                <a:gd name="connsiteX7" fmla="*/ 18300 w 96634"/>
                <a:gd name="connsiteY7" fmla="*/ 50531 h 102350"/>
                <a:gd name="connsiteX8" fmla="*/ 23535 w 96634"/>
                <a:gd name="connsiteY8" fmla="*/ 19982 h 102350"/>
                <a:gd name="connsiteX9" fmla="*/ 48403 w 96634"/>
                <a:gd name="connsiteY9" fmla="*/ 5042 h 102350"/>
                <a:gd name="connsiteX10" fmla="*/ 73052 w 96634"/>
                <a:gd name="connsiteY10" fmla="*/ 19536 h 102350"/>
                <a:gd name="connsiteX11" fmla="*/ 78724 w 96634"/>
                <a:gd name="connsiteY11" fmla="*/ 50531 h 102350"/>
                <a:gd name="connsiteX12" fmla="*/ 73925 w 96634"/>
                <a:gd name="connsiteY12" fmla="*/ 80412 h 102350"/>
                <a:gd name="connsiteX13" fmla="*/ 48621 w 96634"/>
                <a:gd name="connsiteY13" fmla="*/ 96913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34" h="102350">
                  <a:moveTo>
                    <a:pt x="96829" y="52315"/>
                  </a:moveTo>
                  <a:cubicBezTo>
                    <a:pt x="96829" y="23773"/>
                    <a:pt x="75015" y="137"/>
                    <a:pt x="48621" y="137"/>
                  </a:cubicBezTo>
                  <a:cubicBezTo>
                    <a:pt x="21354" y="137"/>
                    <a:pt x="195" y="24442"/>
                    <a:pt x="195" y="52315"/>
                  </a:cubicBezTo>
                  <a:cubicBezTo>
                    <a:pt x="195" y="81081"/>
                    <a:pt x="22881" y="102487"/>
                    <a:pt x="48403" y="102487"/>
                  </a:cubicBezTo>
                  <a:cubicBezTo>
                    <a:pt x="74797" y="102487"/>
                    <a:pt x="96829" y="80635"/>
                    <a:pt x="96829" y="52315"/>
                  </a:cubicBezTo>
                  <a:close/>
                  <a:moveTo>
                    <a:pt x="48621" y="96913"/>
                  </a:moveTo>
                  <a:cubicBezTo>
                    <a:pt x="39241" y="96913"/>
                    <a:pt x="29643" y="92230"/>
                    <a:pt x="23753" y="81973"/>
                  </a:cubicBezTo>
                  <a:cubicBezTo>
                    <a:pt x="18300" y="72161"/>
                    <a:pt x="18300" y="58559"/>
                    <a:pt x="18300" y="50531"/>
                  </a:cubicBezTo>
                  <a:cubicBezTo>
                    <a:pt x="18300" y="41835"/>
                    <a:pt x="18300" y="29794"/>
                    <a:pt x="23535" y="19982"/>
                  </a:cubicBezTo>
                  <a:cubicBezTo>
                    <a:pt x="29425" y="9725"/>
                    <a:pt x="39677" y="5042"/>
                    <a:pt x="48403" y="5042"/>
                  </a:cubicBezTo>
                  <a:cubicBezTo>
                    <a:pt x="58001" y="5042"/>
                    <a:pt x="67381" y="9948"/>
                    <a:pt x="73052" y="19536"/>
                  </a:cubicBezTo>
                  <a:cubicBezTo>
                    <a:pt x="78724" y="29125"/>
                    <a:pt x="78724" y="42058"/>
                    <a:pt x="78724" y="50531"/>
                  </a:cubicBezTo>
                  <a:cubicBezTo>
                    <a:pt x="78724" y="58559"/>
                    <a:pt x="78724" y="70600"/>
                    <a:pt x="73925" y="80412"/>
                  </a:cubicBezTo>
                  <a:cubicBezTo>
                    <a:pt x="69126" y="90446"/>
                    <a:pt x="59528" y="96913"/>
                    <a:pt x="48621" y="9691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45" name="Forme libre 744">
              <a:extLst>
                <a:ext uri="{FF2B5EF4-FFF2-40B4-BE49-F238E27FC236}">
                  <a16:creationId xmlns:a16="http://schemas.microsoft.com/office/drawing/2014/main" id="{AFDBBD46-D1E4-3CCD-48A8-BBAE26FA702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660098" y="8833243"/>
              <a:ext cx="109722" cy="101012"/>
            </a:xfrm>
            <a:custGeom>
              <a:avLst/>
              <a:gdLst>
                <a:gd name="connsiteX0" fmla="*/ 78510 w 109722"/>
                <a:gd name="connsiteY0" fmla="*/ 81081 h 101012"/>
                <a:gd name="connsiteX1" fmla="*/ 78510 w 109722"/>
                <a:gd name="connsiteY1" fmla="*/ 101149 h 101012"/>
                <a:gd name="connsiteX2" fmla="*/ 109922 w 109722"/>
                <a:gd name="connsiteY2" fmla="*/ 98696 h 101012"/>
                <a:gd name="connsiteX3" fmla="*/ 109922 w 109722"/>
                <a:gd name="connsiteY3" fmla="*/ 91784 h 101012"/>
                <a:gd name="connsiteX4" fmla="*/ 92907 w 109722"/>
                <a:gd name="connsiteY4" fmla="*/ 79297 h 101012"/>
                <a:gd name="connsiteX5" fmla="*/ 92907 w 109722"/>
                <a:gd name="connsiteY5" fmla="*/ 137 h 101012"/>
                <a:gd name="connsiteX6" fmla="*/ 60841 w 109722"/>
                <a:gd name="connsiteY6" fmla="*/ 2589 h 101012"/>
                <a:gd name="connsiteX7" fmla="*/ 60841 w 109722"/>
                <a:gd name="connsiteY7" fmla="*/ 9502 h 101012"/>
                <a:gd name="connsiteX8" fmla="*/ 77856 w 109722"/>
                <a:gd name="connsiteY8" fmla="*/ 21989 h 101012"/>
                <a:gd name="connsiteX9" fmla="*/ 77856 w 109722"/>
                <a:gd name="connsiteY9" fmla="*/ 61681 h 101012"/>
                <a:gd name="connsiteX10" fmla="*/ 51462 w 109722"/>
                <a:gd name="connsiteY10" fmla="*/ 96244 h 101012"/>
                <a:gd name="connsiteX11" fmla="*/ 32266 w 109722"/>
                <a:gd name="connsiteY11" fmla="*/ 74168 h 101012"/>
                <a:gd name="connsiteX12" fmla="*/ 32266 w 109722"/>
                <a:gd name="connsiteY12" fmla="*/ 137 h 101012"/>
                <a:gd name="connsiteX13" fmla="*/ 200 w 109722"/>
                <a:gd name="connsiteY13" fmla="*/ 2589 h 101012"/>
                <a:gd name="connsiteX14" fmla="*/ 200 w 109722"/>
                <a:gd name="connsiteY14" fmla="*/ 9502 h 101012"/>
                <a:gd name="connsiteX15" fmla="*/ 17214 w 109722"/>
                <a:gd name="connsiteY15" fmla="*/ 30017 h 101012"/>
                <a:gd name="connsiteX16" fmla="*/ 17214 w 109722"/>
                <a:gd name="connsiteY16" fmla="*/ 63465 h 101012"/>
                <a:gd name="connsiteX17" fmla="*/ 50371 w 109722"/>
                <a:gd name="connsiteY17" fmla="*/ 101149 h 101012"/>
                <a:gd name="connsiteX18" fmla="*/ 78510 w 109722"/>
                <a:gd name="connsiteY18" fmla="*/ 81081 h 10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722" h="101012">
                  <a:moveTo>
                    <a:pt x="78510" y="81081"/>
                  </a:moveTo>
                  <a:lnTo>
                    <a:pt x="78510" y="101149"/>
                  </a:lnTo>
                  <a:lnTo>
                    <a:pt x="109922" y="98696"/>
                  </a:lnTo>
                  <a:lnTo>
                    <a:pt x="109922" y="91784"/>
                  </a:lnTo>
                  <a:cubicBezTo>
                    <a:pt x="94652" y="91784"/>
                    <a:pt x="92907" y="90223"/>
                    <a:pt x="92907" y="79297"/>
                  </a:cubicBezTo>
                  <a:lnTo>
                    <a:pt x="92907" y="137"/>
                  </a:lnTo>
                  <a:lnTo>
                    <a:pt x="60841" y="2589"/>
                  </a:lnTo>
                  <a:lnTo>
                    <a:pt x="60841" y="9502"/>
                  </a:lnTo>
                  <a:cubicBezTo>
                    <a:pt x="76111" y="9502"/>
                    <a:pt x="77856" y="11063"/>
                    <a:pt x="77856" y="21989"/>
                  </a:cubicBezTo>
                  <a:lnTo>
                    <a:pt x="77856" y="61681"/>
                  </a:lnTo>
                  <a:cubicBezTo>
                    <a:pt x="77856" y="81081"/>
                    <a:pt x="67386" y="96244"/>
                    <a:pt x="51462" y="96244"/>
                  </a:cubicBezTo>
                  <a:cubicBezTo>
                    <a:pt x="33138" y="96244"/>
                    <a:pt x="32266" y="85763"/>
                    <a:pt x="32266" y="74168"/>
                  </a:cubicBezTo>
                  <a:lnTo>
                    <a:pt x="32266" y="137"/>
                  </a:lnTo>
                  <a:lnTo>
                    <a:pt x="200" y="2589"/>
                  </a:lnTo>
                  <a:lnTo>
                    <a:pt x="200" y="9502"/>
                  </a:lnTo>
                  <a:cubicBezTo>
                    <a:pt x="17214" y="9502"/>
                    <a:pt x="17214" y="10171"/>
                    <a:pt x="17214" y="30017"/>
                  </a:cubicBezTo>
                  <a:lnTo>
                    <a:pt x="17214" y="63465"/>
                  </a:lnTo>
                  <a:cubicBezTo>
                    <a:pt x="17214" y="80858"/>
                    <a:pt x="17214" y="101149"/>
                    <a:pt x="50371" y="101149"/>
                  </a:cubicBezTo>
                  <a:cubicBezTo>
                    <a:pt x="62587" y="101149"/>
                    <a:pt x="72185" y="94906"/>
                    <a:pt x="78510" y="81081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46" name="Forme libre 745">
              <a:extLst>
                <a:ext uri="{FF2B5EF4-FFF2-40B4-BE49-F238E27FC236}">
                  <a16:creationId xmlns:a16="http://schemas.microsoft.com/office/drawing/2014/main" id="{A62CEE3F-ED8D-EA33-1B50-E71D4882DFE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780413" y="8833243"/>
              <a:ext cx="73293" cy="98559"/>
            </a:xfrm>
            <a:custGeom>
              <a:avLst/>
              <a:gdLst>
                <a:gd name="connsiteX0" fmla="*/ 30526 w 73293"/>
                <a:gd name="connsiteY0" fmla="*/ 24665 h 98559"/>
                <a:gd name="connsiteX1" fmla="*/ 30526 w 73293"/>
                <a:gd name="connsiteY1" fmla="*/ 137 h 98559"/>
                <a:gd name="connsiteX2" fmla="*/ 205 w 73293"/>
                <a:gd name="connsiteY2" fmla="*/ 2589 h 98559"/>
                <a:gd name="connsiteX3" fmla="*/ 205 w 73293"/>
                <a:gd name="connsiteY3" fmla="*/ 9502 h 98559"/>
                <a:gd name="connsiteX4" fmla="*/ 17220 w 73293"/>
                <a:gd name="connsiteY4" fmla="*/ 21989 h 98559"/>
                <a:gd name="connsiteX5" fmla="*/ 17220 w 73293"/>
                <a:gd name="connsiteY5" fmla="*/ 81750 h 98559"/>
                <a:gd name="connsiteX6" fmla="*/ 205 w 73293"/>
                <a:gd name="connsiteY6" fmla="*/ 91784 h 98559"/>
                <a:gd name="connsiteX7" fmla="*/ 205 w 73293"/>
                <a:gd name="connsiteY7" fmla="*/ 98696 h 98559"/>
                <a:gd name="connsiteX8" fmla="*/ 25073 w 73293"/>
                <a:gd name="connsiteY8" fmla="*/ 98028 h 98559"/>
                <a:gd name="connsiteX9" fmla="*/ 52776 w 73293"/>
                <a:gd name="connsiteY9" fmla="*/ 98696 h 98559"/>
                <a:gd name="connsiteX10" fmla="*/ 52776 w 73293"/>
                <a:gd name="connsiteY10" fmla="*/ 91784 h 98559"/>
                <a:gd name="connsiteX11" fmla="*/ 48195 w 73293"/>
                <a:gd name="connsiteY11" fmla="*/ 91784 h 98559"/>
                <a:gd name="connsiteX12" fmla="*/ 31617 w 73293"/>
                <a:gd name="connsiteY12" fmla="*/ 81304 h 98559"/>
                <a:gd name="connsiteX13" fmla="*/ 31617 w 73293"/>
                <a:gd name="connsiteY13" fmla="*/ 46964 h 98559"/>
                <a:gd name="connsiteX14" fmla="*/ 57357 w 73293"/>
                <a:gd name="connsiteY14" fmla="*/ 5042 h 98559"/>
                <a:gd name="connsiteX15" fmla="*/ 59756 w 73293"/>
                <a:gd name="connsiteY15" fmla="*/ 5265 h 98559"/>
                <a:gd name="connsiteX16" fmla="*/ 54739 w 73293"/>
                <a:gd name="connsiteY16" fmla="*/ 13962 h 98559"/>
                <a:gd name="connsiteX17" fmla="*/ 64119 w 73293"/>
                <a:gd name="connsiteY17" fmla="*/ 23550 h 98559"/>
                <a:gd name="connsiteX18" fmla="*/ 73499 w 73293"/>
                <a:gd name="connsiteY18" fmla="*/ 13739 h 98559"/>
                <a:gd name="connsiteX19" fmla="*/ 57357 w 73293"/>
                <a:gd name="connsiteY19" fmla="*/ 137 h 98559"/>
                <a:gd name="connsiteX20" fmla="*/ 30526 w 73293"/>
                <a:gd name="connsiteY20" fmla="*/ 24665 h 9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293" h="98559">
                  <a:moveTo>
                    <a:pt x="30526" y="24665"/>
                  </a:moveTo>
                  <a:lnTo>
                    <a:pt x="30526" y="137"/>
                  </a:lnTo>
                  <a:lnTo>
                    <a:pt x="205" y="2589"/>
                  </a:lnTo>
                  <a:lnTo>
                    <a:pt x="205" y="9502"/>
                  </a:lnTo>
                  <a:cubicBezTo>
                    <a:pt x="15475" y="9502"/>
                    <a:pt x="17220" y="11063"/>
                    <a:pt x="17220" y="21989"/>
                  </a:cubicBezTo>
                  <a:lnTo>
                    <a:pt x="17220" y="81750"/>
                  </a:lnTo>
                  <a:cubicBezTo>
                    <a:pt x="17220" y="91784"/>
                    <a:pt x="14820" y="91784"/>
                    <a:pt x="205" y="91784"/>
                  </a:cubicBezTo>
                  <a:lnTo>
                    <a:pt x="205" y="98696"/>
                  </a:lnTo>
                  <a:cubicBezTo>
                    <a:pt x="8713" y="98473"/>
                    <a:pt x="18965" y="98028"/>
                    <a:pt x="25073" y="98028"/>
                  </a:cubicBezTo>
                  <a:cubicBezTo>
                    <a:pt x="33798" y="98028"/>
                    <a:pt x="44051" y="98028"/>
                    <a:pt x="52776" y="98696"/>
                  </a:cubicBezTo>
                  <a:lnTo>
                    <a:pt x="52776" y="91784"/>
                  </a:lnTo>
                  <a:lnTo>
                    <a:pt x="48195" y="91784"/>
                  </a:lnTo>
                  <a:cubicBezTo>
                    <a:pt x="32053" y="91784"/>
                    <a:pt x="31617" y="89331"/>
                    <a:pt x="31617" y="81304"/>
                  </a:cubicBezTo>
                  <a:lnTo>
                    <a:pt x="31617" y="46964"/>
                  </a:lnTo>
                  <a:cubicBezTo>
                    <a:pt x="31617" y="24888"/>
                    <a:pt x="40778" y="5042"/>
                    <a:pt x="57357" y="5042"/>
                  </a:cubicBezTo>
                  <a:cubicBezTo>
                    <a:pt x="58884" y="5042"/>
                    <a:pt x="59320" y="5042"/>
                    <a:pt x="59756" y="5265"/>
                  </a:cubicBezTo>
                  <a:cubicBezTo>
                    <a:pt x="59102" y="5488"/>
                    <a:pt x="54739" y="8164"/>
                    <a:pt x="54739" y="13962"/>
                  </a:cubicBezTo>
                  <a:cubicBezTo>
                    <a:pt x="54739" y="20205"/>
                    <a:pt x="59320" y="23550"/>
                    <a:pt x="64119" y="23550"/>
                  </a:cubicBezTo>
                  <a:cubicBezTo>
                    <a:pt x="68045" y="23550"/>
                    <a:pt x="73499" y="20874"/>
                    <a:pt x="73499" y="13739"/>
                  </a:cubicBezTo>
                  <a:cubicBezTo>
                    <a:pt x="73499" y="6603"/>
                    <a:pt x="66737" y="137"/>
                    <a:pt x="57357" y="137"/>
                  </a:cubicBezTo>
                  <a:cubicBezTo>
                    <a:pt x="41433" y="137"/>
                    <a:pt x="33580" y="15077"/>
                    <a:pt x="30526" y="2466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47" name="Forme libre 746">
              <a:extLst>
                <a:ext uri="{FF2B5EF4-FFF2-40B4-BE49-F238E27FC236}">
                  <a16:creationId xmlns:a16="http://schemas.microsoft.com/office/drawing/2014/main" id="{31F6FC0C-FB1F-54C4-55AB-7379E849CEB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939434" y="8833243"/>
              <a:ext cx="109722" cy="101012"/>
            </a:xfrm>
            <a:custGeom>
              <a:avLst/>
              <a:gdLst>
                <a:gd name="connsiteX0" fmla="*/ 78523 w 109722"/>
                <a:gd name="connsiteY0" fmla="*/ 81081 h 101012"/>
                <a:gd name="connsiteX1" fmla="*/ 78523 w 109722"/>
                <a:gd name="connsiteY1" fmla="*/ 101149 h 101012"/>
                <a:gd name="connsiteX2" fmla="*/ 109935 w 109722"/>
                <a:gd name="connsiteY2" fmla="*/ 98696 h 101012"/>
                <a:gd name="connsiteX3" fmla="*/ 109935 w 109722"/>
                <a:gd name="connsiteY3" fmla="*/ 91784 h 101012"/>
                <a:gd name="connsiteX4" fmla="*/ 92920 w 109722"/>
                <a:gd name="connsiteY4" fmla="*/ 79297 h 101012"/>
                <a:gd name="connsiteX5" fmla="*/ 92920 w 109722"/>
                <a:gd name="connsiteY5" fmla="*/ 137 h 101012"/>
                <a:gd name="connsiteX6" fmla="*/ 60854 w 109722"/>
                <a:gd name="connsiteY6" fmla="*/ 2589 h 101012"/>
                <a:gd name="connsiteX7" fmla="*/ 60854 w 109722"/>
                <a:gd name="connsiteY7" fmla="*/ 9502 h 101012"/>
                <a:gd name="connsiteX8" fmla="*/ 77869 w 109722"/>
                <a:gd name="connsiteY8" fmla="*/ 21989 h 101012"/>
                <a:gd name="connsiteX9" fmla="*/ 77869 w 109722"/>
                <a:gd name="connsiteY9" fmla="*/ 61681 h 101012"/>
                <a:gd name="connsiteX10" fmla="*/ 51474 w 109722"/>
                <a:gd name="connsiteY10" fmla="*/ 96244 h 101012"/>
                <a:gd name="connsiteX11" fmla="*/ 32278 w 109722"/>
                <a:gd name="connsiteY11" fmla="*/ 74168 h 101012"/>
                <a:gd name="connsiteX12" fmla="*/ 32278 w 109722"/>
                <a:gd name="connsiteY12" fmla="*/ 137 h 101012"/>
                <a:gd name="connsiteX13" fmla="*/ 213 w 109722"/>
                <a:gd name="connsiteY13" fmla="*/ 2589 h 101012"/>
                <a:gd name="connsiteX14" fmla="*/ 213 w 109722"/>
                <a:gd name="connsiteY14" fmla="*/ 9502 h 101012"/>
                <a:gd name="connsiteX15" fmla="*/ 17227 w 109722"/>
                <a:gd name="connsiteY15" fmla="*/ 30017 h 101012"/>
                <a:gd name="connsiteX16" fmla="*/ 17227 w 109722"/>
                <a:gd name="connsiteY16" fmla="*/ 63465 h 101012"/>
                <a:gd name="connsiteX17" fmla="*/ 50384 w 109722"/>
                <a:gd name="connsiteY17" fmla="*/ 101149 h 101012"/>
                <a:gd name="connsiteX18" fmla="*/ 78523 w 109722"/>
                <a:gd name="connsiteY18" fmla="*/ 81081 h 10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722" h="101012">
                  <a:moveTo>
                    <a:pt x="78523" y="81081"/>
                  </a:moveTo>
                  <a:lnTo>
                    <a:pt x="78523" y="101149"/>
                  </a:lnTo>
                  <a:lnTo>
                    <a:pt x="109935" y="98696"/>
                  </a:lnTo>
                  <a:lnTo>
                    <a:pt x="109935" y="91784"/>
                  </a:lnTo>
                  <a:cubicBezTo>
                    <a:pt x="94665" y="91784"/>
                    <a:pt x="92920" y="90223"/>
                    <a:pt x="92920" y="79297"/>
                  </a:cubicBezTo>
                  <a:lnTo>
                    <a:pt x="92920" y="137"/>
                  </a:lnTo>
                  <a:lnTo>
                    <a:pt x="60854" y="2589"/>
                  </a:lnTo>
                  <a:lnTo>
                    <a:pt x="60854" y="9502"/>
                  </a:lnTo>
                  <a:cubicBezTo>
                    <a:pt x="76124" y="9502"/>
                    <a:pt x="77869" y="11063"/>
                    <a:pt x="77869" y="21989"/>
                  </a:cubicBezTo>
                  <a:lnTo>
                    <a:pt x="77869" y="61681"/>
                  </a:lnTo>
                  <a:cubicBezTo>
                    <a:pt x="77869" y="81081"/>
                    <a:pt x="67398" y="96244"/>
                    <a:pt x="51474" y="96244"/>
                  </a:cubicBezTo>
                  <a:cubicBezTo>
                    <a:pt x="33151" y="96244"/>
                    <a:pt x="32278" y="85763"/>
                    <a:pt x="32278" y="74168"/>
                  </a:cubicBezTo>
                  <a:lnTo>
                    <a:pt x="32278" y="137"/>
                  </a:lnTo>
                  <a:lnTo>
                    <a:pt x="213" y="2589"/>
                  </a:lnTo>
                  <a:lnTo>
                    <a:pt x="213" y="9502"/>
                  </a:lnTo>
                  <a:cubicBezTo>
                    <a:pt x="17227" y="9502"/>
                    <a:pt x="17227" y="10171"/>
                    <a:pt x="17227" y="30017"/>
                  </a:cubicBezTo>
                  <a:lnTo>
                    <a:pt x="17227" y="63465"/>
                  </a:lnTo>
                  <a:cubicBezTo>
                    <a:pt x="17227" y="80858"/>
                    <a:pt x="17227" y="101149"/>
                    <a:pt x="50384" y="101149"/>
                  </a:cubicBezTo>
                  <a:cubicBezTo>
                    <a:pt x="62599" y="101149"/>
                    <a:pt x="72197" y="94906"/>
                    <a:pt x="78523" y="81081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48" name="Forme libre 747">
              <a:extLst>
                <a:ext uri="{FF2B5EF4-FFF2-40B4-BE49-F238E27FC236}">
                  <a16:creationId xmlns:a16="http://schemas.microsoft.com/office/drawing/2014/main" id="{BFBF15EB-7DC2-062F-9F2D-62E4C88DEB4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060621" y="8833243"/>
              <a:ext cx="109722" cy="98559"/>
            </a:xfrm>
            <a:custGeom>
              <a:avLst/>
              <a:gdLst>
                <a:gd name="connsiteX0" fmla="*/ 17233 w 109722"/>
                <a:gd name="connsiteY0" fmla="*/ 21989 h 98559"/>
                <a:gd name="connsiteX1" fmla="*/ 17233 w 109722"/>
                <a:gd name="connsiteY1" fmla="*/ 81750 h 98559"/>
                <a:gd name="connsiteX2" fmla="*/ 218 w 109722"/>
                <a:gd name="connsiteY2" fmla="*/ 91784 h 98559"/>
                <a:gd name="connsiteX3" fmla="*/ 218 w 109722"/>
                <a:gd name="connsiteY3" fmla="*/ 98696 h 98559"/>
                <a:gd name="connsiteX4" fmla="*/ 24867 w 109722"/>
                <a:gd name="connsiteY4" fmla="*/ 98028 h 98559"/>
                <a:gd name="connsiteX5" fmla="*/ 49299 w 109722"/>
                <a:gd name="connsiteY5" fmla="*/ 98696 h 98559"/>
                <a:gd name="connsiteX6" fmla="*/ 49299 w 109722"/>
                <a:gd name="connsiteY6" fmla="*/ 91784 h 98559"/>
                <a:gd name="connsiteX7" fmla="*/ 32284 w 109722"/>
                <a:gd name="connsiteY7" fmla="*/ 81750 h 98559"/>
                <a:gd name="connsiteX8" fmla="*/ 32284 w 109722"/>
                <a:gd name="connsiteY8" fmla="*/ 40720 h 98559"/>
                <a:gd name="connsiteX9" fmla="*/ 61732 w 109722"/>
                <a:gd name="connsiteY9" fmla="*/ 5042 h 98559"/>
                <a:gd name="connsiteX10" fmla="*/ 77874 w 109722"/>
                <a:gd name="connsiteY10" fmla="*/ 29794 h 98559"/>
                <a:gd name="connsiteX11" fmla="*/ 77874 w 109722"/>
                <a:gd name="connsiteY11" fmla="*/ 81750 h 98559"/>
                <a:gd name="connsiteX12" fmla="*/ 60860 w 109722"/>
                <a:gd name="connsiteY12" fmla="*/ 91784 h 98559"/>
                <a:gd name="connsiteX13" fmla="*/ 60860 w 109722"/>
                <a:gd name="connsiteY13" fmla="*/ 98696 h 98559"/>
                <a:gd name="connsiteX14" fmla="*/ 85509 w 109722"/>
                <a:gd name="connsiteY14" fmla="*/ 98028 h 98559"/>
                <a:gd name="connsiteX15" fmla="*/ 109940 w 109722"/>
                <a:gd name="connsiteY15" fmla="*/ 98696 h 98559"/>
                <a:gd name="connsiteX16" fmla="*/ 109940 w 109722"/>
                <a:gd name="connsiteY16" fmla="*/ 91784 h 98559"/>
                <a:gd name="connsiteX17" fmla="*/ 92926 w 109722"/>
                <a:gd name="connsiteY17" fmla="*/ 85094 h 98559"/>
                <a:gd name="connsiteX18" fmla="*/ 92926 w 109722"/>
                <a:gd name="connsiteY18" fmla="*/ 42504 h 98559"/>
                <a:gd name="connsiteX19" fmla="*/ 86163 w 109722"/>
                <a:gd name="connsiteY19" fmla="*/ 8387 h 98559"/>
                <a:gd name="connsiteX20" fmla="*/ 63259 w 109722"/>
                <a:gd name="connsiteY20" fmla="*/ 137 h 98559"/>
                <a:gd name="connsiteX21" fmla="*/ 30975 w 109722"/>
                <a:gd name="connsiteY21" fmla="*/ 23550 h 98559"/>
                <a:gd name="connsiteX22" fmla="*/ 30975 w 109722"/>
                <a:gd name="connsiteY22" fmla="*/ 137 h 98559"/>
                <a:gd name="connsiteX23" fmla="*/ 218 w 109722"/>
                <a:gd name="connsiteY23" fmla="*/ 2589 h 98559"/>
                <a:gd name="connsiteX24" fmla="*/ 218 w 109722"/>
                <a:gd name="connsiteY24" fmla="*/ 9502 h 98559"/>
                <a:gd name="connsiteX25" fmla="*/ 17233 w 109722"/>
                <a:gd name="connsiteY25" fmla="*/ 21989 h 9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722" h="98559">
                  <a:moveTo>
                    <a:pt x="17233" y="21989"/>
                  </a:moveTo>
                  <a:lnTo>
                    <a:pt x="17233" y="81750"/>
                  </a:lnTo>
                  <a:cubicBezTo>
                    <a:pt x="17233" y="91784"/>
                    <a:pt x="14833" y="91784"/>
                    <a:pt x="218" y="91784"/>
                  </a:cubicBezTo>
                  <a:lnTo>
                    <a:pt x="218" y="98696"/>
                  </a:lnTo>
                  <a:cubicBezTo>
                    <a:pt x="7853" y="98473"/>
                    <a:pt x="18978" y="98028"/>
                    <a:pt x="24867" y="98028"/>
                  </a:cubicBezTo>
                  <a:cubicBezTo>
                    <a:pt x="30539" y="98028"/>
                    <a:pt x="41882" y="98473"/>
                    <a:pt x="49299" y="98696"/>
                  </a:cubicBezTo>
                  <a:lnTo>
                    <a:pt x="49299" y="91784"/>
                  </a:lnTo>
                  <a:cubicBezTo>
                    <a:pt x="34683" y="91784"/>
                    <a:pt x="32284" y="91784"/>
                    <a:pt x="32284" y="81750"/>
                  </a:cubicBezTo>
                  <a:lnTo>
                    <a:pt x="32284" y="40720"/>
                  </a:lnTo>
                  <a:cubicBezTo>
                    <a:pt x="32284" y="17530"/>
                    <a:pt x="47772" y="5042"/>
                    <a:pt x="61732" y="5042"/>
                  </a:cubicBezTo>
                  <a:cubicBezTo>
                    <a:pt x="75475" y="5042"/>
                    <a:pt x="77874" y="17084"/>
                    <a:pt x="77874" y="29794"/>
                  </a:cubicBezTo>
                  <a:lnTo>
                    <a:pt x="77874" y="81750"/>
                  </a:lnTo>
                  <a:cubicBezTo>
                    <a:pt x="77874" y="91784"/>
                    <a:pt x="75475" y="91784"/>
                    <a:pt x="60860" y="91784"/>
                  </a:cubicBezTo>
                  <a:lnTo>
                    <a:pt x="60860" y="98696"/>
                  </a:lnTo>
                  <a:cubicBezTo>
                    <a:pt x="68494" y="98473"/>
                    <a:pt x="79619" y="98028"/>
                    <a:pt x="85509" y="98028"/>
                  </a:cubicBezTo>
                  <a:cubicBezTo>
                    <a:pt x="91181" y="98028"/>
                    <a:pt x="102524" y="98473"/>
                    <a:pt x="109940" y="98696"/>
                  </a:cubicBezTo>
                  <a:lnTo>
                    <a:pt x="109940" y="91784"/>
                  </a:lnTo>
                  <a:cubicBezTo>
                    <a:pt x="98597" y="91784"/>
                    <a:pt x="93144" y="91784"/>
                    <a:pt x="92926" y="85094"/>
                  </a:cubicBezTo>
                  <a:lnTo>
                    <a:pt x="92926" y="42504"/>
                  </a:lnTo>
                  <a:cubicBezTo>
                    <a:pt x="92926" y="23327"/>
                    <a:pt x="92926" y="16415"/>
                    <a:pt x="86163" y="8387"/>
                  </a:cubicBezTo>
                  <a:cubicBezTo>
                    <a:pt x="83110" y="4596"/>
                    <a:pt x="75911" y="137"/>
                    <a:pt x="63259" y="137"/>
                  </a:cubicBezTo>
                  <a:cubicBezTo>
                    <a:pt x="47335" y="137"/>
                    <a:pt x="37083" y="9725"/>
                    <a:pt x="30975" y="23550"/>
                  </a:cubicBezTo>
                  <a:lnTo>
                    <a:pt x="30975" y="137"/>
                  </a:lnTo>
                  <a:lnTo>
                    <a:pt x="218" y="2589"/>
                  </a:lnTo>
                  <a:lnTo>
                    <a:pt x="218" y="9502"/>
                  </a:lnTo>
                  <a:cubicBezTo>
                    <a:pt x="15488" y="9502"/>
                    <a:pt x="17233" y="11063"/>
                    <a:pt x="17233" y="2198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49" name="Forme libre 748">
              <a:extLst>
                <a:ext uri="{FF2B5EF4-FFF2-40B4-BE49-F238E27FC236}">
                  <a16:creationId xmlns:a16="http://schemas.microsoft.com/office/drawing/2014/main" id="{A7CAE01C-DACB-8310-B354-32C75A9C6CA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180935" y="8831905"/>
              <a:ext cx="84418" cy="102350"/>
            </a:xfrm>
            <a:custGeom>
              <a:avLst/>
              <a:gdLst>
                <a:gd name="connsiteX0" fmla="*/ 18547 w 84418"/>
                <a:gd name="connsiteY0" fmla="*/ 43842 h 102350"/>
                <a:gd name="connsiteX1" fmla="*/ 45596 w 84418"/>
                <a:gd name="connsiteY1" fmla="*/ 5042 h 102350"/>
                <a:gd name="connsiteX2" fmla="*/ 70245 w 84418"/>
                <a:gd name="connsiteY2" fmla="*/ 43842 h 102350"/>
                <a:gd name="connsiteX3" fmla="*/ 18547 w 84418"/>
                <a:gd name="connsiteY3" fmla="*/ 43842 h 102350"/>
                <a:gd name="connsiteX4" fmla="*/ 18329 w 84418"/>
                <a:gd name="connsiteY4" fmla="*/ 48525 h 102350"/>
                <a:gd name="connsiteX5" fmla="*/ 79189 w 84418"/>
                <a:gd name="connsiteY5" fmla="*/ 48525 h 102350"/>
                <a:gd name="connsiteX6" fmla="*/ 84642 w 84418"/>
                <a:gd name="connsiteY6" fmla="*/ 43842 h 102350"/>
                <a:gd name="connsiteX7" fmla="*/ 45596 w 84418"/>
                <a:gd name="connsiteY7" fmla="*/ 137 h 102350"/>
                <a:gd name="connsiteX8" fmla="*/ 224 w 84418"/>
                <a:gd name="connsiteY8" fmla="*/ 50977 h 102350"/>
                <a:gd name="connsiteX9" fmla="*/ 48213 w 84418"/>
                <a:gd name="connsiteY9" fmla="*/ 102487 h 102350"/>
                <a:gd name="connsiteX10" fmla="*/ 84642 w 84418"/>
                <a:gd name="connsiteY10" fmla="*/ 73499 h 102350"/>
                <a:gd name="connsiteX11" fmla="*/ 81806 w 84418"/>
                <a:gd name="connsiteY11" fmla="*/ 70823 h 102350"/>
                <a:gd name="connsiteX12" fmla="*/ 78971 w 84418"/>
                <a:gd name="connsiteY12" fmla="*/ 73945 h 102350"/>
                <a:gd name="connsiteX13" fmla="*/ 49522 w 84418"/>
                <a:gd name="connsiteY13" fmla="*/ 96913 h 102350"/>
                <a:gd name="connsiteX14" fmla="*/ 24873 w 84418"/>
                <a:gd name="connsiteY14" fmla="*/ 81973 h 102350"/>
                <a:gd name="connsiteX15" fmla="*/ 18329 w 84418"/>
                <a:gd name="connsiteY15" fmla="*/ 48525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418" h="102350">
                  <a:moveTo>
                    <a:pt x="18547" y="43842"/>
                  </a:moveTo>
                  <a:cubicBezTo>
                    <a:pt x="19856" y="10617"/>
                    <a:pt x="38179" y="5042"/>
                    <a:pt x="45596" y="5042"/>
                  </a:cubicBezTo>
                  <a:cubicBezTo>
                    <a:pt x="68064" y="5042"/>
                    <a:pt x="70245" y="35145"/>
                    <a:pt x="70245" y="43842"/>
                  </a:cubicBezTo>
                  <a:lnTo>
                    <a:pt x="18547" y="43842"/>
                  </a:lnTo>
                  <a:close/>
                  <a:moveTo>
                    <a:pt x="18329" y="48525"/>
                  </a:moveTo>
                  <a:lnTo>
                    <a:pt x="79189" y="48525"/>
                  </a:lnTo>
                  <a:cubicBezTo>
                    <a:pt x="83988" y="48525"/>
                    <a:pt x="84642" y="48525"/>
                    <a:pt x="84642" y="43842"/>
                  </a:cubicBezTo>
                  <a:cubicBezTo>
                    <a:pt x="84642" y="21766"/>
                    <a:pt x="72863" y="137"/>
                    <a:pt x="45596" y="137"/>
                  </a:cubicBezTo>
                  <a:cubicBezTo>
                    <a:pt x="20292" y="137"/>
                    <a:pt x="224" y="23104"/>
                    <a:pt x="224" y="50977"/>
                  </a:cubicBezTo>
                  <a:cubicBezTo>
                    <a:pt x="224" y="80858"/>
                    <a:pt x="23128" y="102487"/>
                    <a:pt x="48213" y="102487"/>
                  </a:cubicBezTo>
                  <a:cubicBezTo>
                    <a:pt x="74826" y="102487"/>
                    <a:pt x="84642" y="77736"/>
                    <a:pt x="84642" y="73499"/>
                  </a:cubicBezTo>
                  <a:cubicBezTo>
                    <a:pt x="84642" y="71269"/>
                    <a:pt x="82897" y="70823"/>
                    <a:pt x="81806" y="70823"/>
                  </a:cubicBezTo>
                  <a:cubicBezTo>
                    <a:pt x="79843" y="70823"/>
                    <a:pt x="79407" y="72161"/>
                    <a:pt x="78971" y="73945"/>
                  </a:cubicBezTo>
                  <a:cubicBezTo>
                    <a:pt x="71336" y="96913"/>
                    <a:pt x="51704" y="96913"/>
                    <a:pt x="49522" y="96913"/>
                  </a:cubicBezTo>
                  <a:cubicBezTo>
                    <a:pt x="38615" y="96913"/>
                    <a:pt x="29890" y="90223"/>
                    <a:pt x="24873" y="81973"/>
                  </a:cubicBezTo>
                  <a:cubicBezTo>
                    <a:pt x="18329" y="71269"/>
                    <a:pt x="18329" y="56552"/>
                    <a:pt x="18329" y="4852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50" name="Forme libre 749">
              <a:extLst>
                <a:ext uri="{FF2B5EF4-FFF2-40B4-BE49-F238E27FC236}">
                  <a16:creationId xmlns:a16="http://schemas.microsoft.com/office/drawing/2014/main" id="{C493A64F-4541-5C97-1805-EC1513B8360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350596" y="8831905"/>
              <a:ext cx="84418" cy="102350"/>
            </a:xfrm>
            <a:custGeom>
              <a:avLst/>
              <a:gdLst>
                <a:gd name="connsiteX0" fmla="*/ 18555 w 84418"/>
                <a:gd name="connsiteY0" fmla="*/ 43842 h 102350"/>
                <a:gd name="connsiteX1" fmla="*/ 45604 w 84418"/>
                <a:gd name="connsiteY1" fmla="*/ 5042 h 102350"/>
                <a:gd name="connsiteX2" fmla="*/ 70253 w 84418"/>
                <a:gd name="connsiteY2" fmla="*/ 43842 h 102350"/>
                <a:gd name="connsiteX3" fmla="*/ 18555 w 84418"/>
                <a:gd name="connsiteY3" fmla="*/ 43842 h 102350"/>
                <a:gd name="connsiteX4" fmla="*/ 18337 w 84418"/>
                <a:gd name="connsiteY4" fmla="*/ 48525 h 102350"/>
                <a:gd name="connsiteX5" fmla="*/ 79196 w 84418"/>
                <a:gd name="connsiteY5" fmla="*/ 48525 h 102350"/>
                <a:gd name="connsiteX6" fmla="*/ 84650 w 84418"/>
                <a:gd name="connsiteY6" fmla="*/ 43842 h 102350"/>
                <a:gd name="connsiteX7" fmla="*/ 45604 w 84418"/>
                <a:gd name="connsiteY7" fmla="*/ 137 h 102350"/>
                <a:gd name="connsiteX8" fmla="*/ 231 w 84418"/>
                <a:gd name="connsiteY8" fmla="*/ 50977 h 102350"/>
                <a:gd name="connsiteX9" fmla="*/ 48221 w 84418"/>
                <a:gd name="connsiteY9" fmla="*/ 102487 h 102350"/>
                <a:gd name="connsiteX10" fmla="*/ 84650 w 84418"/>
                <a:gd name="connsiteY10" fmla="*/ 73499 h 102350"/>
                <a:gd name="connsiteX11" fmla="*/ 81814 w 84418"/>
                <a:gd name="connsiteY11" fmla="*/ 70823 h 102350"/>
                <a:gd name="connsiteX12" fmla="*/ 78978 w 84418"/>
                <a:gd name="connsiteY12" fmla="*/ 73945 h 102350"/>
                <a:gd name="connsiteX13" fmla="*/ 49530 w 84418"/>
                <a:gd name="connsiteY13" fmla="*/ 96913 h 102350"/>
                <a:gd name="connsiteX14" fmla="*/ 24881 w 84418"/>
                <a:gd name="connsiteY14" fmla="*/ 81973 h 102350"/>
                <a:gd name="connsiteX15" fmla="*/ 18337 w 84418"/>
                <a:gd name="connsiteY15" fmla="*/ 48525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418" h="102350">
                  <a:moveTo>
                    <a:pt x="18555" y="43842"/>
                  </a:moveTo>
                  <a:cubicBezTo>
                    <a:pt x="19864" y="10617"/>
                    <a:pt x="38187" y="5042"/>
                    <a:pt x="45604" y="5042"/>
                  </a:cubicBezTo>
                  <a:cubicBezTo>
                    <a:pt x="68071" y="5042"/>
                    <a:pt x="70253" y="35145"/>
                    <a:pt x="70253" y="43842"/>
                  </a:cubicBezTo>
                  <a:lnTo>
                    <a:pt x="18555" y="43842"/>
                  </a:lnTo>
                  <a:close/>
                  <a:moveTo>
                    <a:pt x="18337" y="48525"/>
                  </a:moveTo>
                  <a:lnTo>
                    <a:pt x="79196" y="48525"/>
                  </a:lnTo>
                  <a:cubicBezTo>
                    <a:pt x="83995" y="48525"/>
                    <a:pt x="84650" y="48525"/>
                    <a:pt x="84650" y="43842"/>
                  </a:cubicBezTo>
                  <a:cubicBezTo>
                    <a:pt x="84650" y="21766"/>
                    <a:pt x="72870" y="137"/>
                    <a:pt x="45604" y="137"/>
                  </a:cubicBezTo>
                  <a:cubicBezTo>
                    <a:pt x="20300" y="137"/>
                    <a:pt x="231" y="23104"/>
                    <a:pt x="231" y="50977"/>
                  </a:cubicBezTo>
                  <a:cubicBezTo>
                    <a:pt x="231" y="80858"/>
                    <a:pt x="23136" y="102487"/>
                    <a:pt x="48221" y="102487"/>
                  </a:cubicBezTo>
                  <a:cubicBezTo>
                    <a:pt x="74834" y="102487"/>
                    <a:pt x="84650" y="77736"/>
                    <a:pt x="84650" y="73499"/>
                  </a:cubicBezTo>
                  <a:cubicBezTo>
                    <a:pt x="84650" y="71269"/>
                    <a:pt x="82905" y="70823"/>
                    <a:pt x="81814" y="70823"/>
                  </a:cubicBezTo>
                  <a:cubicBezTo>
                    <a:pt x="79851" y="70823"/>
                    <a:pt x="79415" y="72161"/>
                    <a:pt x="78978" y="73945"/>
                  </a:cubicBezTo>
                  <a:cubicBezTo>
                    <a:pt x="71344" y="96913"/>
                    <a:pt x="51711" y="96913"/>
                    <a:pt x="49530" y="96913"/>
                  </a:cubicBezTo>
                  <a:cubicBezTo>
                    <a:pt x="38623" y="96913"/>
                    <a:pt x="29898" y="90223"/>
                    <a:pt x="24881" y="81973"/>
                  </a:cubicBezTo>
                  <a:cubicBezTo>
                    <a:pt x="18337" y="71269"/>
                    <a:pt x="18337" y="56552"/>
                    <a:pt x="18337" y="4852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51" name="Forme libre 750">
              <a:extLst>
                <a:ext uri="{FF2B5EF4-FFF2-40B4-BE49-F238E27FC236}">
                  <a16:creationId xmlns:a16="http://schemas.microsoft.com/office/drawing/2014/main" id="{7E8BCE28-CBB8-E038-B089-FE7C11D6FF0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444055" y="8835696"/>
              <a:ext cx="109940" cy="96107"/>
            </a:xfrm>
            <a:custGeom>
              <a:avLst/>
              <a:gdLst>
                <a:gd name="connsiteX0" fmla="*/ 60223 w 109940"/>
                <a:gd name="connsiteY0" fmla="*/ 43842 h 96107"/>
                <a:gd name="connsiteX1" fmla="*/ 80292 w 109940"/>
                <a:gd name="connsiteY1" fmla="*/ 18644 h 96107"/>
                <a:gd name="connsiteX2" fmla="*/ 106250 w 109940"/>
                <a:gd name="connsiteY2" fmla="*/ 7049 h 96107"/>
                <a:gd name="connsiteX3" fmla="*/ 106250 w 109940"/>
                <a:gd name="connsiteY3" fmla="*/ 137 h 96107"/>
                <a:gd name="connsiteX4" fmla="*/ 88363 w 109940"/>
                <a:gd name="connsiteY4" fmla="*/ 806 h 96107"/>
                <a:gd name="connsiteX5" fmla="*/ 67422 w 109940"/>
                <a:gd name="connsiteY5" fmla="*/ 137 h 96107"/>
                <a:gd name="connsiteX6" fmla="*/ 67422 w 109940"/>
                <a:gd name="connsiteY6" fmla="*/ 7049 h 96107"/>
                <a:gd name="connsiteX7" fmla="*/ 73747 w 109940"/>
                <a:gd name="connsiteY7" fmla="*/ 13962 h 96107"/>
                <a:gd name="connsiteX8" fmla="*/ 70475 w 109940"/>
                <a:gd name="connsiteY8" fmla="*/ 21766 h 96107"/>
                <a:gd name="connsiteX9" fmla="*/ 56951 w 109940"/>
                <a:gd name="connsiteY9" fmla="*/ 39159 h 96107"/>
                <a:gd name="connsiteX10" fmla="*/ 39936 w 109940"/>
                <a:gd name="connsiteY10" fmla="*/ 16638 h 96107"/>
                <a:gd name="connsiteX11" fmla="*/ 37973 w 109940"/>
                <a:gd name="connsiteY11" fmla="*/ 12624 h 96107"/>
                <a:gd name="connsiteX12" fmla="*/ 45608 w 109940"/>
                <a:gd name="connsiteY12" fmla="*/ 7049 h 96107"/>
                <a:gd name="connsiteX13" fmla="*/ 45608 w 109940"/>
                <a:gd name="connsiteY13" fmla="*/ 137 h 96107"/>
                <a:gd name="connsiteX14" fmla="*/ 22049 w 109940"/>
                <a:gd name="connsiteY14" fmla="*/ 806 h 96107"/>
                <a:gd name="connsiteX15" fmla="*/ 1326 w 109940"/>
                <a:gd name="connsiteY15" fmla="*/ 137 h 96107"/>
                <a:gd name="connsiteX16" fmla="*/ 1326 w 109940"/>
                <a:gd name="connsiteY16" fmla="*/ 7049 h 96107"/>
                <a:gd name="connsiteX17" fmla="*/ 27066 w 109940"/>
                <a:gd name="connsiteY17" fmla="*/ 20651 h 96107"/>
                <a:gd name="connsiteX18" fmla="*/ 48662 w 109940"/>
                <a:gd name="connsiteY18" fmla="*/ 49417 h 96107"/>
                <a:gd name="connsiteX19" fmla="*/ 28157 w 109940"/>
                <a:gd name="connsiteY19" fmla="*/ 75952 h 96107"/>
                <a:gd name="connsiteX20" fmla="*/ 236 w 109940"/>
                <a:gd name="connsiteY20" fmla="*/ 89331 h 96107"/>
                <a:gd name="connsiteX21" fmla="*/ 236 w 109940"/>
                <a:gd name="connsiteY21" fmla="*/ 96244 h 96107"/>
                <a:gd name="connsiteX22" fmla="*/ 18341 w 109940"/>
                <a:gd name="connsiteY22" fmla="*/ 95575 h 96107"/>
                <a:gd name="connsiteX23" fmla="*/ 39064 w 109940"/>
                <a:gd name="connsiteY23" fmla="*/ 96244 h 96107"/>
                <a:gd name="connsiteX24" fmla="*/ 39064 w 109940"/>
                <a:gd name="connsiteY24" fmla="*/ 89331 h 96107"/>
                <a:gd name="connsiteX25" fmla="*/ 32738 w 109940"/>
                <a:gd name="connsiteY25" fmla="*/ 82418 h 96107"/>
                <a:gd name="connsiteX26" fmla="*/ 52370 w 109940"/>
                <a:gd name="connsiteY26" fmla="*/ 54099 h 96107"/>
                <a:gd name="connsiteX27" fmla="*/ 68948 w 109940"/>
                <a:gd name="connsiteY27" fmla="*/ 76398 h 96107"/>
                <a:gd name="connsiteX28" fmla="*/ 73529 w 109940"/>
                <a:gd name="connsiteY28" fmla="*/ 83756 h 96107"/>
                <a:gd name="connsiteX29" fmla="*/ 65676 w 109940"/>
                <a:gd name="connsiteY29" fmla="*/ 89331 h 96107"/>
                <a:gd name="connsiteX30" fmla="*/ 65676 w 109940"/>
                <a:gd name="connsiteY30" fmla="*/ 96244 h 96107"/>
                <a:gd name="connsiteX31" fmla="*/ 89235 w 109940"/>
                <a:gd name="connsiteY31" fmla="*/ 95575 h 96107"/>
                <a:gd name="connsiteX32" fmla="*/ 110176 w 109940"/>
                <a:gd name="connsiteY32" fmla="*/ 96244 h 96107"/>
                <a:gd name="connsiteX33" fmla="*/ 110176 w 109940"/>
                <a:gd name="connsiteY33" fmla="*/ 89331 h 96107"/>
                <a:gd name="connsiteX34" fmla="*/ 89453 w 109940"/>
                <a:gd name="connsiteY34" fmla="*/ 82418 h 96107"/>
                <a:gd name="connsiteX35" fmla="*/ 60223 w 109940"/>
                <a:gd name="connsiteY35" fmla="*/ 43842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9940" h="96107">
                  <a:moveTo>
                    <a:pt x="60223" y="43842"/>
                  </a:moveTo>
                  <a:cubicBezTo>
                    <a:pt x="66767" y="35368"/>
                    <a:pt x="75056" y="24442"/>
                    <a:pt x="80292" y="18644"/>
                  </a:cubicBezTo>
                  <a:cubicBezTo>
                    <a:pt x="87054" y="10617"/>
                    <a:pt x="95997" y="7272"/>
                    <a:pt x="106250" y="7049"/>
                  </a:cubicBezTo>
                  <a:lnTo>
                    <a:pt x="106250" y="137"/>
                  </a:lnTo>
                  <a:cubicBezTo>
                    <a:pt x="100578" y="583"/>
                    <a:pt x="94034" y="806"/>
                    <a:pt x="88363" y="806"/>
                  </a:cubicBezTo>
                  <a:cubicBezTo>
                    <a:pt x="81818" y="806"/>
                    <a:pt x="70257" y="360"/>
                    <a:pt x="67422" y="137"/>
                  </a:cubicBezTo>
                  <a:lnTo>
                    <a:pt x="67422" y="7049"/>
                  </a:lnTo>
                  <a:cubicBezTo>
                    <a:pt x="72002" y="7495"/>
                    <a:pt x="73747" y="10394"/>
                    <a:pt x="73747" y="13962"/>
                  </a:cubicBezTo>
                  <a:cubicBezTo>
                    <a:pt x="73747" y="17530"/>
                    <a:pt x="71566" y="20428"/>
                    <a:pt x="70475" y="21766"/>
                  </a:cubicBezTo>
                  <a:lnTo>
                    <a:pt x="56951" y="39159"/>
                  </a:lnTo>
                  <a:lnTo>
                    <a:pt x="39936" y="16638"/>
                  </a:lnTo>
                  <a:cubicBezTo>
                    <a:pt x="37973" y="14408"/>
                    <a:pt x="37973" y="13962"/>
                    <a:pt x="37973" y="12624"/>
                  </a:cubicBezTo>
                  <a:cubicBezTo>
                    <a:pt x="37973" y="9279"/>
                    <a:pt x="41245" y="7272"/>
                    <a:pt x="45608" y="7049"/>
                  </a:cubicBezTo>
                  <a:lnTo>
                    <a:pt x="45608" y="137"/>
                  </a:lnTo>
                  <a:cubicBezTo>
                    <a:pt x="39936" y="360"/>
                    <a:pt x="25539" y="806"/>
                    <a:pt x="22049" y="806"/>
                  </a:cubicBezTo>
                  <a:cubicBezTo>
                    <a:pt x="17468" y="806"/>
                    <a:pt x="7216" y="583"/>
                    <a:pt x="1326" y="137"/>
                  </a:cubicBezTo>
                  <a:lnTo>
                    <a:pt x="1326" y="7049"/>
                  </a:lnTo>
                  <a:cubicBezTo>
                    <a:pt x="16596" y="7049"/>
                    <a:pt x="16814" y="7272"/>
                    <a:pt x="27066" y="20651"/>
                  </a:cubicBezTo>
                  <a:lnTo>
                    <a:pt x="48662" y="49417"/>
                  </a:lnTo>
                  <a:lnTo>
                    <a:pt x="28157" y="75952"/>
                  </a:lnTo>
                  <a:cubicBezTo>
                    <a:pt x="17687" y="88885"/>
                    <a:pt x="4817" y="89331"/>
                    <a:pt x="236" y="89331"/>
                  </a:cubicBezTo>
                  <a:lnTo>
                    <a:pt x="236" y="96244"/>
                  </a:lnTo>
                  <a:cubicBezTo>
                    <a:pt x="5907" y="95798"/>
                    <a:pt x="12669" y="95575"/>
                    <a:pt x="18341" y="95575"/>
                  </a:cubicBezTo>
                  <a:cubicBezTo>
                    <a:pt x="24667" y="95575"/>
                    <a:pt x="33829" y="96021"/>
                    <a:pt x="39064" y="96244"/>
                  </a:cubicBezTo>
                  <a:lnTo>
                    <a:pt x="39064" y="89331"/>
                  </a:lnTo>
                  <a:cubicBezTo>
                    <a:pt x="34265" y="88662"/>
                    <a:pt x="32738" y="85763"/>
                    <a:pt x="32738" y="82418"/>
                  </a:cubicBezTo>
                  <a:cubicBezTo>
                    <a:pt x="32738" y="77513"/>
                    <a:pt x="39064" y="70154"/>
                    <a:pt x="52370" y="54099"/>
                  </a:cubicBezTo>
                  <a:lnTo>
                    <a:pt x="68948" y="76398"/>
                  </a:lnTo>
                  <a:cubicBezTo>
                    <a:pt x="70694" y="78851"/>
                    <a:pt x="73529" y="82418"/>
                    <a:pt x="73529" y="83756"/>
                  </a:cubicBezTo>
                  <a:cubicBezTo>
                    <a:pt x="73529" y="85763"/>
                    <a:pt x="71566" y="89108"/>
                    <a:pt x="65676" y="89331"/>
                  </a:cubicBezTo>
                  <a:lnTo>
                    <a:pt x="65676" y="96244"/>
                  </a:lnTo>
                  <a:cubicBezTo>
                    <a:pt x="72220" y="96021"/>
                    <a:pt x="84436" y="95575"/>
                    <a:pt x="89235" y="95575"/>
                  </a:cubicBezTo>
                  <a:cubicBezTo>
                    <a:pt x="95125" y="95575"/>
                    <a:pt x="103632" y="95798"/>
                    <a:pt x="110176" y="96244"/>
                  </a:cubicBezTo>
                  <a:lnTo>
                    <a:pt x="110176" y="89331"/>
                  </a:lnTo>
                  <a:cubicBezTo>
                    <a:pt x="98397" y="89331"/>
                    <a:pt x="94470" y="88885"/>
                    <a:pt x="89453" y="82418"/>
                  </a:cubicBezTo>
                  <a:lnTo>
                    <a:pt x="60223" y="43842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52" name="Forme libre 751">
              <a:extLst>
                <a:ext uri="{FF2B5EF4-FFF2-40B4-BE49-F238E27FC236}">
                  <a16:creationId xmlns:a16="http://schemas.microsoft.com/office/drawing/2014/main" id="{8EC284B2-5D40-D607-4C04-8F1AA27077E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560710" y="8794666"/>
              <a:ext cx="68276" cy="139589"/>
            </a:xfrm>
            <a:custGeom>
              <a:avLst/>
              <a:gdLst>
                <a:gd name="connsiteX0" fmla="*/ 33834 w 68276"/>
                <a:gd name="connsiteY0" fmla="*/ 48079 h 139589"/>
                <a:gd name="connsiteX1" fmla="*/ 65027 w 68276"/>
                <a:gd name="connsiteY1" fmla="*/ 48079 h 139589"/>
                <a:gd name="connsiteX2" fmla="*/ 65027 w 68276"/>
                <a:gd name="connsiteY2" fmla="*/ 41166 h 139589"/>
                <a:gd name="connsiteX3" fmla="*/ 33834 w 68276"/>
                <a:gd name="connsiteY3" fmla="*/ 41166 h 139589"/>
                <a:gd name="connsiteX4" fmla="*/ 33834 w 68276"/>
                <a:gd name="connsiteY4" fmla="*/ 137 h 139589"/>
                <a:gd name="connsiteX5" fmla="*/ 28381 w 68276"/>
                <a:gd name="connsiteY5" fmla="*/ 137 h 139589"/>
                <a:gd name="connsiteX6" fmla="*/ 241 w 68276"/>
                <a:gd name="connsiteY6" fmla="*/ 43173 h 139589"/>
                <a:gd name="connsiteX7" fmla="*/ 241 w 68276"/>
                <a:gd name="connsiteY7" fmla="*/ 48079 h 139589"/>
                <a:gd name="connsiteX8" fmla="*/ 18783 w 68276"/>
                <a:gd name="connsiteY8" fmla="*/ 48079 h 139589"/>
                <a:gd name="connsiteX9" fmla="*/ 18783 w 68276"/>
                <a:gd name="connsiteY9" fmla="*/ 109623 h 139589"/>
                <a:gd name="connsiteX10" fmla="*/ 46922 w 68276"/>
                <a:gd name="connsiteY10" fmla="*/ 139726 h 139589"/>
                <a:gd name="connsiteX11" fmla="*/ 68517 w 68276"/>
                <a:gd name="connsiteY11" fmla="*/ 109623 h 139589"/>
                <a:gd name="connsiteX12" fmla="*/ 68517 w 68276"/>
                <a:gd name="connsiteY12" fmla="*/ 96913 h 139589"/>
                <a:gd name="connsiteX13" fmla="*/ 63064 w 68276"/>
                <a:gd name="connsiteY13" fmla="*/ 96913 h 139589"/>
                <a:gd name="connsiteX14" fmla="*/ 63064 w 68276"/>
                <a:gd name="connsiteY14" fmla="*/ 109177 h 139589"/>
                <a:gd name="connsiteX15" fmla="*/ 48449 w 68276"/>
                <a:gd name="connsiteY15" fmla="*/ 134151 h 139589"/>
                <a:gd name="connsiteX16" fmla="*/ 33834 w 68276"/>
                <a:gd name="connsiteY16" fmla="*/ 110069 h 139589"/>
                <a:gd name="connsiteX17" fmla="*/ 33834 w 68276"/>
                <a:gd name="connsiteY17" fmla="*/ 48079 h 13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276" h="139589">
                  <a:moveTo>
                    <a:pt x="33834" y="48079"/>
                  </a:moveTo>
                  <a:lnTo>
                    <a:pt x="65027" y="48079"/>
                  </a:lnTo>
                  <a:lnTo>
                    <a:pt x="65027" y="41166"/>
                  </a:lnTo>
                  <a:lnTo>
                    <a:pt x="33834" y="41166"/>
                  </a:lnTo>
                  <a:lnTo>
                    <a:pt x="33834" y="137"/>
                  </a:lnTo>
                  <a:lnTo>
                    <a:pt x="28381" y="137"/>
                  </a:lnTo>
                  <a:cubicBezTo>
                    <a:pt x="28162" y="18421"/>
                    <a:pt x="21618" y="42281"/>
                    <a:pt x="241" y="43173"/>
                  </a:cubicBezTo>
                  <a:lnTo>
                    <a:pt x="241" y="48079"/>
                  </a:lnTo>
                  <a:lnTo>
                    <a:pt x="18783" y="48079"/>
                  </a:lnTo>
                  <a:lnTo>
                    <a:pt x="18783" y="109623"/>
                  </a:lnTo>
                  <a:cubicBezTo>
                    <a:pt x="18783" y="137050"/>
                    <a:pt x="39069" y="139726"/>
                    <a:pt x="46922" y="139726"/>
                  </a:cubicBezTo>
                  <a:cubicBezTo>
                    <a:pt x="62410" y="139726"/>
                    <a:pt x="68517" y="123894"/>
                    <a:pt x="68517" y="109623"/>
                  </a:cubicBezTo>
                  <a:lnTo>
                    <a:pt x="68517" y="96913"/>
                  </a:lnTo>
                  <a:lnTo>
                    <a:pt x="63064" y="96913"/>
                  </a:lnTo>
                  <a:lnTo>
                    <a:pt x="63064" y="109177"/>
                  </a:lnTo>
                  <a:cubicBezTo>
                    <a:pt x="63064" y="125678"/>
                    <a:pt x="56520" y="134151"/>
                    <a:pt x="48449" y="134151"/>
                  </a:cubicBezTo>
                  <a:cubicBezTo>
                    <a:pt x="33834" y="134151"/>
                    <a:pt x="33834" y="113860"/>
                    <a:pt x="33834" y="110069"/>
                  </a:cubicBezTo>
                  <a:lnTo>
                    <a:pt x="33834" y="48079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53" name="Forme libre 752">
              <a:extLst>
                <a:ext uri="{FF2B5EF4-FFF2-40B4-BE49-F238E27FC236}">
                  <a16:creationId xmlns:a16="http://schemas.microsoft.com/office/drawing/2014/main" id="{FFFDCA49-69C0-E651-D725-9F50E592FD8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647504" y="8833243"/>
              <a:ext cx="73293" cy="98559"/>
            </a:xfrm>
            <a:custGeom>
              <a:avLst/>
              <a:gdLst>
                <a:gd name="connsiteX0" fmla="*/ 30566 w 73293"/>
                <a:gd name="connsiteY0" fmla="*/ 24665 h 98559"/>
                <a:gd name="connsiteX1" fmla="*/ 30566 w 73293"/>
                <a:gd name="connsiteY1" fmla="*/ 137 h 98559"/>
                <a:gd name="connsiteX2" fmla="*/ 245 w 73293"/>
                <a:gd name="connsiteY2" fmla="*/ 2589 h 98559"/>
                <a:gd name="connsiteX3" fmla="*/ 245 w 73293"/>
                <a:gd name="connsiteY3" fmla="*/ 9502 h 98559"/>
                <a:gd name="connsiteX4" fmla="*/ 17259 w 73293"/>
                <a:gd name="connsiteY4" fmla="*/ 21989 h 98559"/>
                <a:gd name="connsiteX5" fmla="*/ 17259 w 73293"/>
                <a:gd name="connsiteY5" fmla="*/ 81750 h 98559"/>
                <a:gd name="connsiteX6" fmla="*/ 245 w 73293"/>
                <a:gd name="connsiteY6" fmla="*/ 91784 h 98559"/>
                <a:gd name="connsiteX7" fmla="*/ 245 w 73293"/>
                <a:gd name="connsiteY7" fmla="*/ 98696 h 98559"/>
                <a:gd name="connsiteX8" fmla="*/ 25112 w 73293"/>
                <a:gd name="connsiteY8" fmla="*/ 98028 h 98559"/>
                <a:gd name="connsiteX9" fmla="*/ 52816 w 73293"/>
                <a:gd name="connsiteY9" fmla="*/ 98696 h 98559"/>
                <a:gd name="connsiteX10" fmla="*/ 52816 w 73293"/>
                <a:gd name="connsiteY10" fmla="*/ 91784 h 98559"/>
                <a:gd name="connsiteX11" fmla="*/ 48235 w 73293"/>
                <a:gd name="connsiteY11" fmla="*/ 91784 h 98559"/>
                <a:gd name="connsiteX12" fmla="*/ 31656 w 73293"/>
                <a:gd name="connsiteY12" fmla="*/ 81304 h 98559"/>
                <a:gd name="connsiteX13" fmla="*/ 31656 w 73293"/>
                <a:gd name="connsiteY13" fmla="*/ 46964 h 98559"/>
                <a:gd name="connsiteX14" fmla="*/ 57396 w 73293"/>
                <a:gd name="connsiteY14" fmla="*/ 5042 h 98559"/>
                <a:gd name="connsiteX15" fmla="*/ 59796 w 73293"/>
                <a:gd name="connsiteY15" fmla="*/ 5265 h 98559"/>
                <a:gd name="connsiteX16" fmla="*/ 54779 w 73293"/>
                <a:gd name="connsiteY16" fmla="*/ 13962 h 98559"/>
                <a:gd name="connsiteX17" fmla="*/ 64159 w 73293"/>
                <a:gd name="connsiteY17" fmla="*/ 23550 h 98559"/>
                <a:gd name="connsiteX18" fmla="*/ 73538 w 73293"/>
                <a:gd name="connsiteY18" fmla="*/ 13739 h 98559"/>
                <a:gd name="connsiteX19" fmla="*/ 57396 w 73293"/>
                <a:gd name="connsiteY19" fmla="*/ 137 h 98559"/>
                <a:gd name="connsiteX20" fmla="*/ 30566 w 73293"/>
                <a:gd name="connsiteY20" fmla="*/ 24665 h 9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293" h="98559">
                  <a:moveTo>
                    <a:pt x="30566" y="24665"/>
                  </a:moveTo>
                  <a:lnTo>
                    <a:pt x="30566" y="137"/>
                  </a:lnTo>
                  <a:lnTo>
                    <a:pt x="245" y="2589"/>
                  </a:lnTo>
                  <a:lnTo>
                    <a:pt x="245" y="9502"/>
                  </a:lnTo>
                  <a:cubicBezTo>
                    <a:pt x="15514" y="9502"/>
                    <a:pt x="17259" y="11063"/>
                    <a:pt x="17259" y="21989"/>
                  </a:cubicBezTo>
                  <a:lnTo>
                    <a:pt x="17259" y="81750"/>
                  </a:lnTo>
                  <a:cubicBezTo>
                    <a:pt x="17259" y="91784"/>
                    <a:pt x="14860" y="91784"/>
                    <a:pt x="245" y="91784"/>
                  </a:cubicBezTo>
                  <a:lnTo>
                    <a:pt x="245" y="98696"/>
                  </a:lnTo>
                  <a:cubicBezTo>
                    <a:pt x="8752" y="98473"/>
                    <a:pt x="19005" y="98028"/>
                    <a:pt x="25112" y="98028"/>
                  </a:cubicBezTo>
                  <a:cubicBezTo>
                    <a:pt x="33838" y="98028"/>
                    <a:pt x="44090" y="98028"/>
                    <a:pt x="52816" y="98696"/>
                  </a:cubicBezTo>
                  <a:lnTo>
                    <a:pt x="52816" y="91784"/>
                  </a:lnTo>
                  <a:lnTo>
                    <a:pt x="48235" y="91784"/>
                  </a:lnTo>
                  <a:cubicBezTo>
                    <a:pt x="32093" y="91784"/>
                    <a:pt x="31656" y="89331"/>
                    <a:pt x="31656" y="81304"/>
                  </a:cubicBezTo>
                  <a:lnTo>
                    <a:pt x="31656" y="46964"/>
                  </a:lnTo>
                  <a:cubicBezTo>
                    <a:pt x="31656" y="24888"/>
                    <a:pt x="40818" y="5042"/>
                    <a:pt x="57396" y="5042"/>
                  </a:cubicBezTo>
                  <a:cubicBezTo>
                    <a:pt x="58923" y="5042"/>
                    <a:pt x="59360" y="5042"/>
                    <a:pt x="59796" y="5265"/>
                  </a:cubicBezTo>
                  <a:cubicBezTo>
                    <a:pt x="59141" y="5488"/>
                    <a:pt x="54779" y="8164"/>
                    <a:pt x="54779" y="13962"/>
                  </a:cubicBezTo>
                  <a:cubicBezTo>
                    <a:pt x="54779" y="20205"/>
                    <a:pt x="59360" y="23550"/>
                    <a:pt x="64159" y="23550"/>
                  </a:cubicBezTo>
                  <a:cubicBezTo>
                    <a:pt x="68085" y="23550"/>
                    <a:pt x="73538" y="20874"/>
                    <a:pt x="73538" y="13739"/>
                  </a:cubicBezTo>
                  <a:cubicBezTo>
                    <a:pt x="73538" y="6603"/>
                    <a:pt x="66776" y="137"/>
                    <a:pt x="57396" y="137"/>
                  </a:cubicBezTo>
                  <a:cubicBezTo>
                    <a:pt x="41473" y="137"/>
                    <a:pt x="33620" y="15077"/>
                    <a:pt x="30566" y="2466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54" name="Forme libre 753">
              <a:extLst>
                <a:ext uri="{FF2B5EF4-FFF2-40B4-BE49-F238E27FC236}">
                  <a16:creationId xmlns:a16="http://schemas.microsoft.com/office/drawing/2014/main" id="{644E87B8-C6CD-8FCE-BE29-BA785BA188B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765709" y="8776159"/>
              <a:ext cx="40573" cy="41921"/>
            </a:xfrm>
            <a:custGeom>
              <a:avLst/>
              <a:gdLst>
                <a:gd name="connsiteX0" fmla="*/ 37113 w 40573"/>
                <a:gd name="connsiteY0" fmla="*/ 14854 h 41921"/>
                <a:gd name="connsiteX1" fmla="*/ 40822 w 40573"/>
                <a:gd name="connsiteY1" fmla="*/ 8164 h 41921"/>
                <a:gd name="connsiteX2" fmla="*/ 32969 w 40573"/>
                <a:gd name="connsiteY2" fmla="*/ 137 h 41921"/>
                <a:gd name="connsiteX3" fmla="*/ 26425 w 40573"/>
                <a:gd name="connsiteY3" fmla="*/ 3927 h 41921"/>
                <a:gd name="connsiteX4" fmla="*/ 249 w 40573"/>
                <a:gd name="connsiteY4" fmla="*/ 38044 h 41921"/>
                <a:gd name="connsiteX5" fmla="*/ 3957 w 40573"/>
                <a:gd name="connsiteY5" fmla="*/ 42058 h 41921"/>
                <a:gd name="connsiteX6" fmla="*/ 37113 w 40573"/>
                <a:gd name="connsiteY6" fmla="*/ 14854 h 4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73" h="41921">
                  <a:moveTo>
                    <a:pt x="37113" y="14854"/>
                  </a:moveTo>
                  <a:cubicBezTo>
                    <a:pt x="39077" y="13293"/>
                    <a:pt x="40822" y="10840"/>
                    <a:pt x="40822" y="8164"/>
                  </a:cubicBezTo>
                  <a:cubicBezTo>
                    <a:pt x="40822" y="4150"/>
                    <a:pt x="36895" y="137"/>
                    <a:pt x="32969" y="137"/>
                  </a:cubicBezTo>
                  <a:cubicBezTo>
                    <a:pt x="29697" y="137"/>
                    <a:pt x="27297" y="2589"/>
                    <a:pt x="26425" y="3927"/>
                  </a:cubicBezTo>
                  <a:lnTo>
                    <a:pt x="249" y="38044"/>
                  </a:lnTo>
                  <a:lnTo>
                    <a:pt x="3957" y="42058"/>
                  </a:lnTo>
                  <a:lnTo>
                    <a:pt x="37113" y="14854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AF0BBC1D-F979-728D-33EE-C6E344A60E4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732941" y="8831905"/>
              <a:ext cx="84418" cy="102350"/>
            </a:xfrm>
            <a:custGeom>
              <a:avLst/>
              <a:gdLst>
                <a:gd name="connsiteX0" fmla="*/ 18572 w 84418"/>
                <a:gd name="connsiteY0" fmla="*/ 43842 h 102350"/>
                <a:gd name="connsiteX1" fmla="*/ 45621 w 84418"/>
                <a:gd name="connsiteY1" fmla="*/ 5042 h 102350"/>
                <a:gd name="connsiteX2" fmla="*/ 70270 w 84418"/>
                <a:gd name="connsiteY2" fmla="*/ 43842 h 102350"/>
                <a:gd name="connsiteX3" fmla="*/ 18572 w 84418"/>
                <a:gd name="connsiteY3" fmla="*/ 43842 h 102350"/>
                <a:gd name="connsiteX4" fmla="*/ 18354 w 84418"/>
                <a:gd name="connsiteY4" fmla="*/ 48525 h 102350"/>
                <a:gd name="connsiteX5" fmla="*/ 79214 w 84418"/>
                <a:gd name="connsiteY5" fmla="*/ 48525 h 102350"/>
                <a:gd name="connsiteX6" fmla="*/ 84667 w 84418"/>
                <a:gd name="connsiteY6" fmla="*/ 43842 h 102350"/>
                <a:gd name="connsiteX7" fmla="*/ 45621 w 84418"/>
                <a:gd name="connsiteY7" fmla="*/ 137 h 102350"/>
                <a:gd name="connsiteX8" fmla="*/ 249 w 84418"/>
                <a:gd name="connsiteY8" fmla="*/ 50977 h 102350"/>
                <a:gd name="connsiteX9" fmla="*/ 48239 w 84418"/>
                <a:gd name="connsiteY9" fmla="*/ 102487 h 102350"/>
                <a:gd name="connsiteX10" fmla="*/ 84667 w 84418"/>
                <a:gd name="connsiteY10" fmla="*/ 73499 h 102350"/>
                <a:gd name="connsiteX11" fmla="*/ 81831 w 84418"/>
                <a:gd name="connsiteY11" fmla="*/ 70823 h 102350"/>
                <a:gd name="connsiteX12" fmla="*/ 78996 w 84418"/>
                <a:gd name="connsiteY12" fmla="*/ 73945 h 102350"/>
                <a:gd name="connsiteX13" fmla="*/ 49547 w 84418"/>
                <a:gd name="connsiteY13" fmla="*/ 96913 h 102350"/>
                <a:gd name="connsiteX14" fmla="*/ 24898 w 84418"/>
                <a:gd name="connsiteY14" fmla="*/ 81973 h 102350"/>
                <a:gd name="connsiteX15" fmla="*/ 18354 w 84418"/>
                <a:gd name="connsiteY15" fmla="*/ 48525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418" h="102350">
                  <a:moveTo>
                    <a:pt x="18572" y="43842"/>
                  </a:moveTo>
                  <a:cubicBezTo>
                    <a:pt x="19881" y="10617"/>
                    <a:pt x="38204" y="5042"/>
                    <a:pt x="45621" y="5042"/>
                  </a:cubicBezTo>
                  <a:cubicBezTo>
                    <a:pt x="68089" y="5042"/>
                    <a:pt x="70270" y="35145"/>
                    <a:pt x="70270" y="43842"/>
                  </a:cubicBezTo>
                  <a:lnTo>
                    <a:pt x="18572" y="43842"/>
                  </a:lnTo>
                  <a:close/>
                  <a:moveTo>
                    <a:pt x="18354" y="48525"/>
                  </a:moveTo>
                  <a:lnTo>
                    <a:pt x="79214" y="48525"/>
                  </a:lnTo>
                  <a:cubicBezTo>
                    <a:pt x="84013" y="48525"/>
                    <a:pt x="84667" y="48525"/>
                    <a:pt x="84667" y="43842"/>
                  </a:cubicBezTo>
                  <a:cubicBezTo>
                    <a:pt x="84667" y="21766"/>
                    <a:pt x="72888" y="137"/>
                    <a:pt x="45621" y="137"/>
                  </a:cubicBezTo>
                  <a:cubicBezTo>
                    <a:pt x="20317" y="137"/>
                    <a:pt x="249" y="23104"/>
                    <a:pt x="249" y="50977"/>
                  </a:cubicBezTo>
                  <a:cubicBezTo>
                    <a:pt x="249" y="80858"/>
                    <a:pt x="23153" y="102487"/>
                    <a:pt x="48239" y="102487"/>
                  </a:cubicBezTo>
                  <a:cubicBezTo>
                    <a:pt x="74851" y="102487"/>
                    <a:pt x="84667" y="77736"/>
                    <a:pt x="84667" y="73499"/>
                  </a:cubicBezTo>
                  <a:cubicBezTo>
                    <a:pt x="84667" y="71269"/>
                    <a:pt x="82922" y="70823"/>
                    <a:pt x="81831" y="70823"/>
                  </a:cubicBezTo>
                  <a:cubicBezTo>
                    <a:pt x="79868" y="70823"/>
                    <a:pt x="79432" y="72161"/>
                    <a:pt x="78996" y="73945"/>
                  </a:cubicBezTo>
                  <a:cubicBezTo>
                    <a:pt x="71361" y="96913"/>
                    <a:pt x="51729" y="96913"/>
                    <a:pt x="49547" y="96913"/>
                  </a:cubicBezTo>
                  <a:cubicBezTo>
                    <a:pt x="38641" y="96913"/>
                    <a:pt x="29915" y="90223"/>
                    <a:pt x="24898" y="81973"/>
                  </a:cubicBezTo>
                  <a:cubicBezTo>
                    <a:pt x="18354" y="71269"/>
                    <a:pt x="18354" y="56552"/>
                    <a:pt x="18354" y="4852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D19F3976-8639-B049-45F1-42D72BE222D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830763" y="8833243"/>
              <a:ext cx="170363" cy="98559"/>
            </a:xfrm>
            <a:custGeom>
              <a:avLst/>
              <a:gdLst>
                <a:gd name="connsiteX0" fmla="*/ 17268 w 170363"/>
                <a:gd name="connsiteY0" fmla="*/ 21989 h 98559"/>
                <a:gd name="connsiteX1" fmla="*/ 17268 w 170363"/>
                <a:gd name="connsiteY1" fmla="*/ 81750 h 98559"/>
                <a:gd name="connsiteX2" fmla="*/ 253 w 170363"/>
                <a:gd name="connsiteY2" fmla="*/ 91784 h 98559"/>
                <a:gd name="connsiteX3" fmla="*/ 253 w 170363"/>
                <a:gd name="connsiteY3" fmla="*/ 98696 h 98559"/>
                <a:gd name="connsiteX4" fmla="*/ 24903 w 170363"/>
                <a:gd name="connsiteY4" fmla="*/ 98028 h 98559"/>
                <a:gd name="connsiteX5" fmla="*/ 49334 w 170363"/>
                <a:gd name="connsiteY5" fmla="*/ 98696 h 98559"/>
                <a:gd name="connsiteX6" fmla="*/ 49334 w 170363"/>
                <a:gd name="connsiteY6" fmla="*/ 91784 h 98559"/>
                <a:gd name="connsiteX7" fmla="*/ 32319 w 170363"/>
                <a:gd name="connsiteY7" fmla="*/ 81750 h 98559"/>
                <a:gd name="connsiteX8" fmla="*/ 32319 w 170363"/>
                <a:gd name="connsiteY8" fmla="*/ 40720 h 98559"/>
                <a:gd name="connsiteX9" fmla="*/ 61767 w 170363"/>
                <a:gd name="connsiteY9" fmla="*/ 5042 h 98559"/>
                <a:gd name="connsiteX10" fmla="*/ 77909 w 170363"/>
                <a:gd name="connsiteY10" fmla="*/ 29794 h 98559"/>
                <a:gd name="connsiteX11" fmla="*/ 77909 w 170363"/>
                <a:gd name="connsiteY11" fmla="*/ 81750 h 98559"/>
                <a:gd name="connsiteX12" fmla="*/ 60895 w 170363"/>
                <a:gd name="connsiteY12" fmla="*/ 91784 h 98559"/>
                <a:gd name="connsiteX13" fmla="*/ 60895 w 170363"/>
                <a:gd name="connsiteY13" fmla="*/ 98696 h 98559"/>
                <a:gd name="connsiteX14" fmla="*/ 85544 w 170363"/>
                <a:gd name="connsiteY14" fmla="*/ 98028 h 98559"/>
                <a:gd name="connsiteX15" fmla="*/ 109975 w 170363"/>
                <a:gd name="connsiteY15" fmla="*/ 98696 h 98559"/>
                <a:gd name="connsiteX16" fmla="*/ 109975 w 170363"/>
                <a:gd name="connsiteY16" fmla="*/ 91784 h 98559"/>
                <a:gd name="connsiteX17" fmla="*/ 92961 w 170363"/>
                <a:gd name="connsiteY17" fmla="*/ 81750 h 98559"/>
                <a:gd name="connsiteX18" fmla="*/ 92961 w 170363"/>
                <a:gd name="connsiteY18" fmla="*/ 40720 h 98559"/>
                <a:gd name="connsiteX19" fmla="*/ 122409 w 170363"/>
                <a:gd name="connsiteY19" fmla="*/ 5042 h 98559"/>
                <a:gd name="connsiteX20" fmla="*/ 138551 w 170363"/>
                <a:gd name="connsiteY20" fmla="*/ 29794 h 98559"/>
                <a:gd name="connsiteX21" fmla="*/ 138551 w 170363"/>
                <a:gd name="connsiteY21" fmla="*/ 81750 h 98559"/>
                <a:gd name="connsiteX22" fmla="*/ 121537 w 170363"/>
                <a:gd name="connsiteY22" fmla="*/ 91784 h 98559"/>
                <a:gd name="connsiteX23" fmla="*/ 121537 w 170363"/>
                <a:gd name="connsiteY23" fmla="*/ 98696 h 98559"/>
                <a:gd name="connsiteX24" fmla="*/ 146186 w 170363"/>
                <a:gd name="connsiteY24" fmla="*/ 98028 h 98559"/>
                <a:gd name="connsiteX25" fmla="*/ 170617 w 170363"/>
                <a:gd name="connsiteY25" fmla="*/ 98696 h 98559"/>
                <a:gd name="connsiteX26" fmla="*/ 170617 w 170363"/>
                <a:gd name="connsiteY26" fmla="*/ 91784 h 98559"/>
                <a:gd name="connsiteX27" fmla="*/ 153603 w 170363"/>
                <a:gd name="connsiteY27" fmla="*/ 85094 h 98559"/>
                <a:gd name="connsiteX28" fmla="*/ 153603 w 170363"/>
                <a:gd name="connsiteY28" fmla="*/ 42504 h 98559"/>
                <a:gd name="connsiteX29" fmla="*/ 146840 w 170363"/>
                <a:gd name="connsiteY29" fmla="*/ 8387 h 98559"/>
                <a:gd name="connsiteX30" fmla="*/ 123936 w 170363"/>
                <a:gd name="connsiteY30" fmla="*/ 137 h 98559"/>
                <a:gd name="connsiteX31" fmla="*/ 92306 w 170363"/>
                <a:gd name="connsiteY31" fmla="*/ 21989 h 98559"/>
                <a:gd name="connsiteX32" fmla="*/ 63294 w 170363"/>
                <a:gd name="connsiteY32" fmla="*/ 137 h 98559"/>
                <a:gd name="connsiteX33" fmla="*/ 31010 w 170363"/>
                <a:gd name="connsiteY33" fmla="*/ 23550 h 98559"/>
                <a:gd name="connsiteX34" fmla="*/ 31010 w 170363"/>
                <a:gd name="connsiteY34" fmla="*/ 137 h 98559"/>
                <a:gd name="connsiteX35" fmla="*/ 253 w 170363"/>
                <a:gd name="connsiteY35" fmla="*/ 2589 h 98559"/>
                <a:gd name="connsiteX36" fmla="*/ 253 w 170363"/>
                <a:gd name="connsiteY36" fmla="*/ 9502 h 98559"/>
                <a:gd name="connsiteX37" fmla="*/ 17268 w 170363"/>
                <a:gd name="connsiteY37" fmla="*/ 21989 h 9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0363" h="98559">
                  <a:moveTo>
                    <a:pt x="17268" y="21989"/>
                  </a:moveTo>
                  <a:lnTo>
                    <a:pt x="17268" y="81750"/>
                  </a:lnTo>
                  <a:cubicBezTo>
                    <a:pt x="17268" y="91784"/>
                    <a:pt x="14868" y="91784"/>
                    <a:pt x="253" y="91784"/>
                  </a:cubicBezTo>
                  <a:lnTo>
                    <a:pt x="253" y="98696"/>
                  </a:lnTo>
                  <a:cubicBezTo>
                    <a:pt x="7888" y="98473"/>
                    <a:pt x="19013" y="98028"/>
                    <a:pt x="24903" y="98028"/>
                  </a:cubicBezTo>
                  <a:cubicBezTo>
                    <a:pt x="30574" y="98028"/>
                    <a:pt x="41917" y="98473"/>
                    <a:pt x="49334" y="98696"/>
                  </a:cubicBezTo>
                  <a:lnTo>
                    <a:pt x="49334" y="91784"/>
                  </a:lnTo>
                  <a:cubicBezTo>
                    <a:pt x="34719" y="91784"/>
                    <a:pt x="32319" y="91784"/>
                    <a:pt x="32319" y="81750"/>
                  </a:cubicBezTo>
                  <a:lnTo>
                    <a:pt x="32319" y="40720"/>
                  </a:lnTo>
                  <a:cubicBezTo>
                    <a:pt x="32319" y="17530"/>
                    <a:pt x="47807" y="5042"/>
                    <a:pt x="61767" y="5042"/>
                  </a:cubicBezTo>
                  <a:cubicBezTo>
                    <a:pt x="75510" y="5042"/>
                    <a:pt x="77909" y="17084"/>
                    <a:pt x="77909" y="29794"/>
                  </a:cubicBezTo>
                  <a:lnTo>
                    <a:pt x="77909" y="81750"/>
                  </a:lnTo>
                  <a:cubicBezTo>
                    <a:pt x="77909" y="91784"/>
                    <a:pt x="75510" y="91784"/>
                    <a:pt x="60895" y="91784"/>
                  </a:cubicBezTo>
                  <a:lnTo>
                    <a:pt x="60895" y="98696"/>
                  </a:lnTo>
                  <a:cubicBezTo>
                    <a:pt x="68530" y="98473"/>
                    <a:pt x="79655" y="98028"/>
                    <a:pt x="85544" y="98028"/>
                  </a:cubicBezTo>
                  <a:cubicBezTo>
                    <a:pt x="91216" y="98028"/>
                    <a:pt x="102559" y="98473"/>
                    <a:pt x="109975" y="98696"/>
                  </a:cubicBezTo>
                  <a:lnTo>
                    <a:pt x="109975" y="91784"/>
                  </a:lnTo>
                  <a:cubicBezTo>
                    <a:pt x="95360" y="91784"/>
                    <a:pt x="92961" y="91784"/>
                    <a:pt x="92961" y="81750"/>
                  </a:cubicBezTo>
                  <a:lnTo>
                    <a:pt x="92961" y="40720"/>
                  </a:lnTo>
                  <a:cubicBezTo>
                    <a:pt x="92961" y="17530"/>
                    <a:pt x="108448" y="5042"/>
                    <a:pt x="122409" y="5042"/>
                  </a:cubicBezTo>
                  <a:cubicBezTo>
                    <a:pt x="136152" y="5042"/>
                    <a:pt x="138551" y="17084"/>
                    <a:pt x="138551" y="29794"/>
                  </a:cubicBezTo>
                  <a:lnTo>
                    <a:pt x="138551" y="81750"/>
                  </a:lnTo>
                  <a:cubicBezTo>
                    <a:pt x="138551" y="91784"/>
                    <a:pt x="136152" y="91784"/>
                    <a:pt x="121537" y="91784"/>
                  </a:cubicBezTo>
                  <a:lnTo>
                    <a:pt x="121537" y="98696"/>
                  </a:lnTo>
                  <a:cubicBezTo>
                    <a:pt x="129171" y="98473"/>
                    <a:pt x="140296" y="98028"/>
                    <a:pt x="146186" y="98028"/>
                  </a:cubicBezTo>
                  <a:cubicBezTo>
                    <a:pt x="151857" y="98028"/>
                    <a:pt x="163201" y="98473"/>
                    <a:pt x="170617" y="98696"/>
                  </a:cubicBezTo>
                  <a:lnTo>
                    <a:pt x="170617" y="91784"/>
                  </a:lnTo>
                  <a:cubicBezTo>
                    <a:pt x="159274" y="91784"/>
                    <a:pt x="153821" y="91784"/>
                    <a:pt x="153603" y="85094"/>
                  </a:cubicBezTo>
                  <a:lnTo>
                    <a:pt x="153603" y="42504"/>
                  </a:lnTo>
                  <a:cubicBezTo>
                    <a:pt x="153603" y="23327"/>
                    <a:pt x="153603" y="16415"/>
                    <a:pt x="146840" y="8387"/>
                  </a:cubicBezTo>
                  <a:cubicBezTo>
                    <a:pt x="143786" y="4596"/>
                    <a:pt x="136588" y="137"/>
                    <a:pt x="123936" y="137"/>
                  </a:cubicBezTo>
                  <a:cubicBezTo>
                    <a:pt x="105613" y="137"/>
                    <a:pt x="96015" y="13516"/>
                    <a:pt x="92306" y="21989"/>
                  </a:cubicBezTo>
                  <a:cubicBezTo>
                    <a:pt x="89253" y="2589"/>
                    <a:pt x="73111" y="137"/>
                    <a:pt x="63294" y="137"/>
                  </a:cubicBezTo>
                  <a:cubicBezTo>
                    <a:pt x="47371" y="137"/>
                    <a:pt x="37118" y="9725"/>
                    <a:pt x="31010" y="23550"/>
                  </a:cubicBezTo>
                  <a:lnTo>
                    <a:pt x="31010" y="137"/>
                  </a:lnTo>
                  <a:lnTo>
                    <a:pt x="253" y="2589"/>
                  </a:lnTo>
                  <a:lnTo>
                    <a:pt x="253" y="9502"/>
                  </a:lnTo>
                  <a:cubicBezTo>
                    <a:pt x="15523" y="9502"/>
                    <a:pt x="17268" y="11063"/>
                    <a:pt x="17268" y="2198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B37FEDFB-240D-438A-E99F-F58A39E8F90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012761" y="8782625"/>
              <a:ext cx="46681" cy="149177"/>
            </a:xfrm>
            <a:custGeom>
              <a:avLst/>
              <a:gdLst>
                <a:gd name="connsiteX0" fmla="*/ 31673 w 46681"/>
                <a:gd name="connsiteY0" fmla="*/ 50754 h 149177"/>
                <a:gd name="connsiteX1" fmla="*/ 1134 w 46681"/>
                <a:gd name="connsiteY1" fmla="*/ 53207 h 149177"/>
                <a:gd name="connsiteX2" fmla="*/ 1134 w 46681"/>
                <a:gd name="connsiteY2" fmla="*/ 60120 h 149177"/>
                <a:gd name="connsiteX3" fmla="*/ 17276 w 46681"/>
                <a:gd name="connsiteY3" fmla="*/ 72384 h 149177"/>
                <a:gd name="connsiteX4" fmla="*/ 17276 w 46681"/>
                <a:gd name="connsiteY4" fmla="*/ 132367 h 149177"/>
                <a:gd name="connsiteX5" fmla="*/ 262 w 46681"/>
                <a:gd name="connsiteY5" fmla="*/ 142402 h 149177"/>
                <a:gd name="connsiteX6" fmla="*/ 262 w 46681"/>
                <a:gd name="connsiteY6" fmla="*/ 149314 h 149177"/>
                <a:gd name="connsiteX7" fmla="*/ 24256 w 46681"/>
                <a:gd name="connsiteY7" fmla="*/ 148645 h 149177"/>
                <a:gd name="connsiteX8" fmla="*/ 46943 w 46681"/>
                <a:gd name="connsiteY8" fmla="*/ 149314 h 149177"/>
                <a:gd name="connsiteX9" fmla="*/ 46943 w 46681"/>
                <a:gd name="connsiteY9" fmla="*/ 142402 h 149177"/>
                <a:gd name="connsiteX10" fmla="*/ 31673 w 46681"/>
                <a:gd name="connsiteY10" fmla="*/ 132590 h 149177"/>
                <a:gd name="connsiteX11" fmla="*/ 31673 w 46681"/>
                <a:gd name="connsiteY11" fmla="*/ 50754 h 149177"/>
                <a:gd name="connsiteX12" fmla="*/ 32546 w 46681"/>
                <a:gd name="connsiteY12" fmla="*/ 11955 h 149177"/>
                <a:gd name="connsiteX13" fmla="*/ 20984 w 46681"/>
                <a:gd name="connsiteY13" fmla="*/ 137 h 149177"/>
                <a:gd name="connsiteX14" fmla="*/ 9423 w 46681"/>
                <a:gd name="connsiteY14" fmla="*/ 11955 h 149177"/>
                <a:gd name="connsiteX15" fmla="*/ 20984 w 46681"/>
                <a:gd name="connsiteY15" fmla="*/ 23773 h 149177"/>
                <a:gd name="connsiteX16" fmla="*/ 32546 w 46681"/>
                <a:gd name="connsiteY16" fmla="*/ 11955 h 14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81" h="149177">
                  <a:moveTo>
                    <a:pt x="31673" y="50754"/>
                  </a:moveTo>
                  <a:lnTo>
                    <a:pt x="1134" y="53207"/>
                  </a:lnTo>
                  <a:lnTo>
                    <a:pt x="1134" y="60120"/>
                  </a:lnTo>
                  <a:cubicBezTo>
                    <a:pt x="15313" y="60120"/>
                    <a:pt x="17276" y="61458"/>
                    <a:pt x="17276" y="72384"/>
                  </a:cubicBezTo>
                  <a:lnTo>
                    <a:pt x="17276" y="132367"/>
                  </a:lnTo>
                  <a:cubicBezTo>
                    <a:pt x="17276" y="142402"/>
                    <a:pt x="14877" y="142402"/>
                    <a:pt x="262" y="142402"/>
                  </a:cubicBezTo>
                  <a:lnTo>
                    <a:pt x="262" y="149314"/>
                  </a:lnTo>
                  <a:cubicBezTo>
                    <a:pt x="7242" y="149091"/>
                    <a:pt x="19021" y="148645"/>
                    <a:pt x="24256" y="148645"/>
                  </a:cubicBezTo>
                  <a:cubicBezTo>
                    <a:pt x="31891" y="148645"/>
                    <a:pt x="39526" y="149091"/>
                    <a:pt x="46943" y="149314"/>
                  </a:cubicBezTo>
                  <a:lnTo>
                    <a:pt x="46943" y="142402"/>
                  </a:lnTo>
                  <a:cubicBezTo>
                    <a:pt x="32546" y="142402"/>
                    <a:pt x="31673" y="141287"/>
                    <a:pt x="31673" y="132590"/>
                  </a:cubicBezTo>
                  <a:lnTo>
                    <a:pt x="31673" y="50754"/>
                  </a:lnTo>
                  <a:close/>
                  <a:moveTo>
                    <a:pt x="32546" y="11955"/>
                  </a:moveTo>
                  <a:cubicBezTo>
                    <a:pt x="32546" y="4819"/>
                    <a:pt x="27092" y="137"/>
                    <a:pt x="20984" y="137"/>
                  </a:cubicBezTo>
                  <a:cubicBezTo>
                    <a:pt x="14222" y="137"/>
                    <a:pt x="9423" y="6157"/>
                    <a:pt x="9423" y="11955"/>
                  </a:cubicBezTo>
                  <a:cubicBezTo>
                    <a:pt x="9423" y="17975"/>
                    <a:pt x="14222" y="23773"/>
                    <a:pt x="20984" y="23773"/>
                  </a:cubicBezTo>
                  <a:cubicBezTo>
                    <a:pt x="27092" y="23773"/>
                    <a:pt x="32546" y="19090"/>
                    <a:pt x="32546" y="1195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6208FFCC-7596-81C6-6C7C-3033F659E2B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070301" y="8794666"/>
              <a:ext cx="68276" cy="139589"/>
            </a:xfrm>
            <a:custGeom>
              <a:avLst/>
              <a:gdLst>
                <a:gd name="connsiteX0" fmla="*/ 33857 w 68276"/>
                <a:gd name="connsiteY0" fmla="*/ 48079 h 139589"/>
                <a:gd name="connsiteX1" fmla="*/ 65051 w 68276"/>
                <a:gd name="connsiteY1" fmla="*/ 48079 h 139589"/>
                <a:gd name="connsiteX2" fmla="*/ 65051 w 68276"/>
                <a:gd name="connsiteY2" fmla="*/ 41166 h 139589"/>
                <a:gd name="connsiteX3" fmla="*/ 33857 w 68276"/>
                <a:gd name="connsiteY3" fmla="*/ 41166 h 139589"/>
                <a:gd name="connsiteX4" fmla="*/ 33857 w 68276"/>
                <a:gd name="connsiteY4" fmla="*/ 137 h 139589"/>
                <a:gd name="connsiteX5" fmla="*/ 28404 w 68276"/>
                <a:gd name="connsiteY5" fmla="*/ 137 h 139589"/>
                <a:gd name="connsiteX6" fmla="*/ 264 w 68276"/>
                <a:gd name="connsiteY6" fmla="*/ 43173 h 139589"/>
                <a:gd name="connsiteX7" fmla="*/ 264 w 68276"/>
                <a:gd name="connsiteY7" fmla="*/ 48079 h 139589"/>
                <a:gd name="connsiteX8" fmla="*/ 18806 w 68276"/>
                <a:gd name="connsiteY8" fmla="*/ 48079 h 139589"/>
                <a:gd name="connsiteX9" fmla="*/ 18806 w 68276"/>
                <a:gd name="connsiteY9" fmla="*/ 109623 h 139589"/>
                <a:gd name="connsiteX10" fmla="*/ 46945 w 68276"/>
                <a:gd name="connsiteY10" fmla="*/ 139726 h 139589"/>
                <a:gd name="connsiteX11" fmla="*/ 68541 w 68276"/>
                <a:gd name="connsiteY11" fmla="*/ 109623 h 139589"/>
                <a:gd name="connsiteX12" fmla="*/ 68541 w 68276"/>
                <a:gd name="connsiteY12" fmla="*/ 96913 h 139589"/>
                <a:gd name="connsiteX13" fmla="*/ 63087 w 68276"/>
                <a:gd name="connsiteY13" fmla="*/ 96913 h 139589"/>
                <a:gd name="connsiteX14" fmla="*/ 63087 w 68276"/>
                <a:gd name="connsiteY14" fmla="*/ 109177 h 139589"/>
                <a:gd name="connsiteX15" fmla="*/ 48472 w 68276"/>
                <a:gd name="connsiteY15" fmla="*/ 134151 h 139589"/>
                <a:gd name="connsiteX16" fmla="*/ 33857 w 68276"/>
                <a:gd name="connsiteY16" fmla="*/ 110069 h 139589"/>
                <a:gd name="connsiteX17" fmla="*/ 33857 w 68276"/>
                <a:gd name="connsiteY17" fmla="*/ 48079 h 13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276" h="139589">
                  <a:moveTo>
                    <a:pt x="33857" y="48079"/>
                  </a:moveTo>
                  <a:lnTo>
                    <a:pt x="65051" y="48079"/>
                  </a:lnTo>
                  <a:lnTo>
                    <a:pt x="65051" y="41166"/>
                  </a:lnTo>
                  <a:lnTo>
                    <a:pt x="33857" y="41166"/>
                  </a:lnTo>
                  <a:lnTo>
                    <a:pt x="33857" y="137"/>
                  </a:lnTo>
                  <a:lnTo>
                    <a:pt x="28404" y="137"/>
                  </a:lnTo>
                  <a:cubicBezTo>
                    <a:pt x="28186" y="18421"/>
                    <a:pt x="21642" y="42281"/>
                    <a:pt x="264" y="43173"/>
                  </a:cubicBezTo>
                  <a:lnTo>
                    <a:pt x="264" y="48079"/>
                  </a:lnTo>
                  <a:lnTo>
                    <a:pt x="18806" y="48079"/>
                  </a:lnTo>
                  <a:lnTo>
                    <a:pt x="18806" y="109623"/>
                  </a:lnTo>
                  <a:cubicBezTo>
                    <a:pt x="18806" y="137050"/>
                    <a:pt x="39092" y="139726"/>
                    <a:pt x="46945" y="139726"/>
                  </a:cubicBezTo>
                  <a:cubicBezTo>
                    <a:pt x="62433" y="139726"/>
                    <a:pt x="68541" y="123894"/>
                    <a:pt x="68541" y="109623"/>
                  </a:cubicBezTo>
                  <a:lnTo>
                    <a:pt x="68541" y="96913"/>
                  </a:lnTo>
                  <a:lnTo>
                    <a:pt x="63087" y="96913"/>
                  </a:lnTo>
                  <a:lnTo>
                    <a:pt x="63087" y="109177"/>
                  </a:lnTo>
                  <a:cubicBezTo>
                    <a:pt x="63087" y="125678"/>
                    <a:pt x="56543" y="134151"/>
                    <a:pt x="48472" y="134151"/>
                  </a:cubicBezTo>
                  <a:cubicBezTo>
                    <a:pt x="33857" y="134151"/>
                    <a:pt x="33857" y="113860"/>
                    <a:pt x="33857" y="110069"/>
                  </a:cubicBezTo>
                  <a:lnTo>
                    <a:pt x="33857" y="48079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7AA3F1BF-5EFD-8C9B-0987-3B5DB88137E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189863" y="8776159"/>
              <a:ext cx="40573" cy="41921"/>
            </a:xfrm>
            <a:custGeom>
              <a:avLst/>
              <a:gdLst>
                <a:gd name="connsiteX0" fmla="*/ 37133 w 40573"/>
                <a:gd name="connsiteY0" fmla="*/ 14854 h 41921"/>
                <a:gd name="connsiteX1" fmla="*/ 40841 w 40573"/>
                <a:gd name="connsiteY1" fmla="*/ 8164 h 41921"/>
                <a:gd name="connsiteX2" fmla="*/ 32988 w 40573"/>
                <a:gd name="connsiteY2" fmla="*/ 137 h 41921"/>
                <a:gd name="connsiteX3" fmla="*/ 26444 w 40573"/>
                <a:gd name="connsiteY3" fmla="*/ 3927 h 41921"/>
                <a:gd name="connsiteX4" fmla="*/ 268 w 40573"/>
                <a:gd name="connsiteY4" fmla="*/ 38044 h 41921"/>
                <a:gd name="connsiteX5" fmla="*/ 3976 w 40573"/>
                <a:gd name="connsiteY5" fmla="*/ 42058 h 41921"/>
                <a:gd name="connsiteX6" fmla="*/ 37133 w 40573"/>
                <a:gd name="connsiteY6" fmla="*/ 14854 h 4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73" h="41921">
                  <a:moveTo>
                    <a:pt x="37133" y="14854"/>
                  </a:moveTo>
                  <a:cubicBezTo>
                    <a:pt x="39096" y="13293"/>
                    <a:pt x="40841" y="10840"/>
                    <a:pt x="40841" y="8164"/>
                  </a:cubicBezTo>
                  <a:cubicBezTo>
                    <a:pt x="40841" y="4150"/>
                    <a:pt x="36915" y="137"/>
                    <a:pt x="32988" y="137"/>
                  </a:cubicBezTo>
                  <a:cubicBezTo>
                    <a:pt x="29716" y="137"/>
                    <a:pt x="27317" y="2589"/>
                    <a:pt x="26444" y="3927"/>
                  </a:cubicBezTo>
                  <a:lnTo>
                    <a:pt x="268" y="38044"/>
                  </a:lnTo>
                  <a:lnTo>
                    <a:pt x="3976" y="42058"/>
                  </a:lnTo>
                  <a:lnTo>
                    <a:pt x="37133" y="14854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A48DEFB5-4E68-1C73-87CB-43A5084C575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157095" y="8831905"/>
              <a:ext cx="84418" cy="102350"/>
            </a:xfrm>
            <a:custGeom>
              <a:avLst/>
              <a:gdLst>
                <a:gd name="connsiteX0" fmla="*/ 18592 w 84418"/>
                <a:gd name="connsiteY0" fmla="*/ 43842 h 102350"/>
                <a:gd name="connsiteX1" fmla="*/ 45640 w 84418"/>
                <a:gd name="connsiteY1" fmla="*/ 5042 h 102350"/>
                <a:gd name="connsiteX2" fmla="*/ 70290 w 84418"/>
                <a:gd name="connsiteY2" fmla="*/ 43842 h 102350"/>
                <a:gd name="connsiteX3" fmla="*/ 18592 w 84418"/>
                <a:gd name="connsiteY3" fmla="*/ 43842 h 102350"/>
                <a:gd name="connsiteX4" fmla="*/ 18373 w 84418"/>
                <a:gd name="connsiteY4" fmla="*/ 48525 h 102350"/>
                <a:gd name="connsiteX5" fmla="*/ 79233 w 84418"/>
                <a:gd name="connsiteY5" fmla="*/ 48525 h 102350"/>
                <a:gd name="connsiteX6" fmla="*/ 84687 w 84418"/>
                <a:gd name="connsiteY6" fmla="*/ 43842 h 102350"/>
                <a:gd name="connsiteX7" fmla="*/ 45640 w 84418"/>
                <a:gd name="connsiteY7" fmla="*/ 137 h 102350"/>
                <a:gd name="connsiteX8" fmla="*/ 268 w 84418"/>
                <a:gd name="connsiteY8" fmla="*/ 50977 h 102350"/>
                <a:gd name="connsiteX9" fmla="*/ 48258 w 84418"/>
                <a:gd name="connsiteY9" fmla="*/ 102487 h 102350"/>
                <a:gd name="connsiteX10" fmla="*/ 84687 w 84418"/>
                <a:gd name="connsiteY10" fmla="*/ 73499 h 102350"/>
                <a:gd name="connsiteX11" fmla="*/ 81851 w 84418"/>
                <a:gd name="connsiteY11" fmla="*/ 70823 h 102350"/>
                <a:gd name="connsiteX12" fmla="*/ 79015 w 84418"/>
                <a:gd name="connsiteY12" fmla="*/ 73945 h 102350"/>
                <a:gd name="connsiteX13" fmla="*/ 49567 w 84418"/>
                <a:gd name="connsiteY13" fmla="*/ 96913 h 102350"/>
                <a:gd name="connsiteX14" fmla="*/ 24917 w 84418"/>
                <a:gd name="connsiteY14" fmla="*/ 81973 h 102350"/>
                <a:gd name="connsiteX15" fmla="*/ 18373 w 84418"/>
                <a:gd name="connsiteY15" fmla="*/ 48525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418" h="102350">
                  <a:moveTo>
                    <a:pt x="18592" y="43842"/>
                  </a:moveTo>
                  <a:cubicBezTo>
                    <a:pt x="19900" y="10617"/>
                    <a:pt x="38224" y="5042"/>
                    <a:pt x="45640" y="5042"/>
                  </a:cubicBezTo>
                  <a:cubicBezTo>
                    <a:pt x="68108" y="5042"/>
                    <a:pt x="70290" y="35145"/>
                    <a:pt x="70290" y="43842"/>
                  </a:cubicBezTo>
                  <a:lnTo>
                    <a:pt x="18592" y="43842"/>
                  </a:lnTo>
                  <a:close/>
                  <a:moveTo>
                    <a:pt x="18373" y="48525"/>
                  </a:moveTo>
                  <a:lnTo>
                    <a:pt x="79233" y="48525"/>
                  </a:lnTo>
                  <a:cubicBezTo>
                    <a:pt x="84032" y="48525"/>
                    <a:pt x="84687" y="48525"/>
                    <a:pt x="84687" y="43842"/>
                  </a:cubicBezTo>
                  <a:cubicBezTo>
                    <a:pt x="84687" y="21766"/>
                    <a:pt x="72907" y="137"/>
                    <a:pt x="45640" y="137"/>
                  </a:cubicBezTo>
                  <a:cubicBezTo>
                    <a:pt x="20337" y="137"/>
                    <a:pt x="268" y="23104"/>
                    <a:pt x="268" y="50977"/>
                  </a:cubicBezTo>
                  <a:cubicBezTo>
                    <a:pt x="268" y="80858"/>
                    <a:pt x="23172" y="102487"/>
                    <a:pt x="48258" y="102487"/>
                  </a:cubicBezTo>
                  <a:cubicBezTo>
                    <a:pt x="74871" y="102487"/>
                    <a:pt x="84687" y="77736"/>
                    <a:pt x="84687" y="73499"/>
                  </a:cubicBezTo>
                  <a:cubicBezTo>
                    <a:pt x="84687" y="71269"/>
                    <a:pt x="82942" y="70823"/>
                    <a:pt x="81851" y="70823"/>
                  </a:cubicBezTo>
                  <a:cubicBezTo>
                    <a:pt x="79888" y="70823"/>
                    <a:pt x="79451" y="72161"/>
                    <a:pt x="79015" y="73945"/>
                  </a:cubicBezTo>
                  <a:cubicBezTo>
                    <a:pt x="71380" y="96913"/>
                    <a:pt x="51748" y="96913"/>
                    <a:pt x="49567" y="96913"/>
                  </a:cubicBezTo>
                  <a:cubicBezTo>
                    <a:pt x="38660" y="96913"/>
                    <a:pt x="29935" y="90223"/>
                    <a:pt x="24917" y="81973"/>
                  </a:cubicBezTo>
                  <a:cubicBezTo>
                    <a:pt x="18373" y="71269"/>
                    <a:pt x="18373" y="56552"/>
                    <a:pt x="18373" y="4852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61" name="Forme libre 760">
              <a:extLst>
                <a:ext uri="{FF2B5EF4-FFF2-40B4-BE49-F238E27FC236}">
                  <a16:creationId xmlns:a16="http://schemas.microsoft.com/office/drawing/2014/main" id="{3FD54850-268A-9699-770B-DB86344C7A8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328065" y="8831905"/>
              <a:ext cx="83109" cy="102350"/>
            </a:xfrm>
            <a:custGeom>
              <a:avLst/>
              <a:gdLst>
                <a:gd name="connsiteX0" fmla="*/ 18381 w 83109"/>
                <a:gd name="connsiteY0" fmla="*/ 51423 h 102350"/>
                <a:gd name="connsiteX1" fmla="*/ 47829 w 83109"/>
                <a:gd name="connsiteY1" fmla="*/ 5711 h 102350"/>
                <a:gd name="connsiteX2" fmla="*/ 71170 w 83109"/>
                <a:gd name="connsiteY2" fmla="*/ 13962 h 102350"/>
                <a:gd name="connsiteX3" fmla="*/ 60918 w 83109"/>
                <a:gd name="connsiteY3" fmla="*/ 24219 h 102350"/>
                <a:gd name="connsiteX4" fmla="*/ 70952 w 83109"/>
                <a:gd name="connsiteY4" fmla="*/ 34476 h 102350"/>
                <a:gd name="connsiteX5" fmla="*/ 80986 w 83109"/>
                <a:gd name="connsiteY5" fmla="*/ 23996 h 102350"/>
                <a:gd name="connsiteX6" fmla="*/ 47611 w 83109"/>
                <a:gd name="connsiteY6" fmla="*/ 137 h 102350"/>
                <a:gd name="connsiteX7" fmla="*/ 276 w 83109"/>
                <a:gd name="connsiteY7" fmla="*/ 51869 h 102350"/>
                <a:gd name="connsiteX8" fmla="*/ 47175 w 83109"/>
                <a:gd name="connsiteY8" fmla="*/ 102487 h 102350"/>
                <a:gd name="connsiteX9" fmla="*/ 83386 w 83109"/>
                <a:gd name="connsiteY9" fmla="*/ 73499 h 102350"/>
                <a:gd name="connsiteX10" fmla="*/ 80550 w 83109"/>
                <a:gd name="connsiteY10" fmla="*/ 71269 h 102350"/>
                <a:gd name="connsiteX11" fmla="*/ 77714 w 83109"/>
                <a:gd name="connsiteY11" fmla="*/ 73499 h 102350"/>
                <a:gd name="connsiteX12" fmla="*/ 49138 w 83109"/>
                <a:gd name="connsiteY12" fmla="*/ 96913 h 102350"/>
                <a:gd name="connsiteX13" fmla="*/ 18381 w 83109"/>
                <a:gd name="connsiteY13" fmla="*/ 51423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109" h="102350">
                  <a:moveTo>
                    <a:pt x="18381" y="51423"/>
                  </a:moveTo>
                  <a:cubicBezTo>
                    <a:pt x="18381" y="15077"/>
                    <a:pt x="36268" y="5711"/>
                    <a:pt x="47829" y="5711"/>
                  </a:cubicBezTo>
                  <a:cubicBezTo>
                    <a:pt x="49793" y="5711"/>
                    <a:pt x="63535" y="5934"/>
                    <a:pt x="71170" y="13962"/>
                  </a:cubicBezTo>
                  <a:cubicBezTo>
                    <a:pt x="62226" y="14631"/>
                    <a:pt x="60918" y="21320"/>
                    <a:pt x="60918" y="24219"/>
                  </a:cubicBezTo>
                  <a:cubicBezTo>
                    <a:pt x="60918" y="30017"/>
                    <a:pt x="64844" y="34476"/>
                    <a:pt x="70952" y="34476"/>
                  </a:cubicBezTo>
                  <a:cubicBezTo>
                    <a:pt x="76623" y="34476"/>
                    <a:pt x="80986" y="30686"/>
                    <a:pt x="80986" y="23996"/>
                  </a:cubicBezTo>
                  <a:cubicBezTo>
                    <a:pt x="80986" y="8833"/>
                    <a:pt x="64408" y="137"/>
                    <a:pt x="47611" y="137"/>
                  </a:cubicBezTo>
                  <a:cubicBezTo>
                    <a:pt x="20344" y="137"/>
                    <a:pt x="276" y="24219"/>
                    <a:pt x="276" y="51869"/>
                  </a:cubicBezTo>
                  <a:cubicBezTo>
                    <a:pt x="276" y="80412"/>
                    <a:pt x="21871" y="102487"/>
                    <a:pt x="47175" y="102487"/>
                  </a:cubicBezTo>
                  <a:cubicBezTo>
                    <a:pt x="76405" y="102487"/>
                    <a:pt x="83386" y="75729"/>
                    <a:pt x="83386" y="73499"/>
                  </a:cubicBezTo>
                  <a:cubicBezTo>
                    <a:pt x="83386" y="71269"/>
                    <a:pt x="81204" y="71269"/>
                    <a:pt x="80550" y="71269"/>
                  </a:cubicBezTo>
                  <a:cubicBezTo>
                    <a:pt x="78587" y="71269"/>
                    <a:pt x="78150" y="72161"/>
                    <a:pt x="77714" y="73499"/>
                  </a:cubicBezTo>
                  <a:cubicBezTo>
                    <a:pt x="71388" y="94237"/>
                    <a:pt x="57209" y="96913"/>
                    <a:pt x="49138" y="96913"/>
                  </a:cubicBezTo>
                  <a:cubicBezTo>
                    <a:pt x="37577" y="96913"/>
                    <a:pt x="18381" y="87324"/>
                    <a:pt x="18381" y="5142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330D52DF-35BC-0B6D-CD58-59FC8E9E43C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423705" y="8831905"/>
              <a:ext cx="96634" cy="102350"/>
            </a:xfrm>
            <a:custGeom>
              <a:avLst/>
              <a:gdLst>
                <a:gd name="connsiteX0" fmla="*/ 96914 w 96634"/>
                <a:gd name="connsiteY0" fmla="*/ 52315 h 102350"/>
                <a:gd name="connsiteX1" fmla="*/ 48706 w 96634"/>
                <a:gd name="connsiteY1" fmla="*/ 137 h 102350"/>
                <a:gd name="connsiteX2" fmla="*/ 280 w 96634"/>
                <a:gd name="connsiteY2" fmla="*/ 52315 h 102350"/>
                <a:gd name="connsiteX3" fmla="*/ 48488 w 96634"/>
                <a:gd name="connsiteY3" fmla="*/ 102487 h 102350"/>
                <a:gd name="connsiteX4" fmla="*/ 96914 w 96634"/>
                <a:gd name="connsiteY4" fmla="*/ 52315 h 102350"/>
                <a:gd name="connsiteX5" fmla="*/ 48706 w 96634"/>
                <a:gd name="connsiteY5" fmla="*/ 96913 h 102350"/>
                <a:gd name="connsiteX6" fmla="*/ 23839 w 96634"/>
                <a:gd name="connsiteY6" fmla="*/ 81973 h 102350"/>
                <a:gd name="connsiteX7" fmla="*/ 18386 w 96634"/>
                <a:gd name="connsiteY7" fmla="*/ 50531 h 102350"/>
                <a:gd name="connsiteX8" fmla="*/ 23621 w 96634"/>
                <a:gd name="connsiteY8" fmla="*/ 19982 h 102350"/>
                <a:gd name="connsiteX9" fmla="*/ 48488 w 96634"/>
                <a:gd name="connsiteY9" fmla="*/ 5042 h 102350"/>
                <a:gd name="connsiteX10" fmla="*/ 73138 w 96634"/>
                <a:gd name="connsiteY10" fmla="*/ 19536 h 102350"/>
                <a:gd name="connsiteX11" fmla="*/ 78809 w 96634"/>
                <a:gd name="connsiteY11" fmla="*/ 50531 h 102350"/>
                <a:gd name="connsiteX12" fmla="*/ 74010 w 96634"/>
                <a:gd name="connsiteY12" fmla="*/ 80412 h 102350"/>
                <a:gd name="connsiteX13" fmla="*/ 48706 w 96634"/>
                <a:gd name="connsiteY13" fmla="*/ 96913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34" h="102350">
                  <a:moveTo>
                    <a:pt x="96914" y="52315"/>
                  </a:moveTo>
                  <a:cubicBezTo>
                    <a:pt x="96914" y="23773"/>
                    <a:pt x="75101" y="137"/>
                    <a:pt x="48706" y="137"/>
                  </a:cubicBezTo>
                  <a:cubicBezTo>
                    <a:pt x="21439" y="137"/>
                    <a:pt x="280" y="24442"/>
                    <a:pt x="280" y="52315"/>
                  </a:cubicBezTo>
                  <a:cubicBezTo>
                    <a:pt x="280" y="81081"/>
                    <a:pt x="22966" y="102487"/>
                    <a:pt x="48488" y="102487"/>
                  </a:cubicBezTo>
                  <a:cubicBezTo>
                    <a:pt x="74883" y="102487"/>
                    <a:pt x="96914" y="80635"/>
                    <a:pt x="96914" y="52315"/>
                  </a:cubicBezTo>
                  <a:close/>
                  <a:moveTo>
                    <a:pt x="48706" y="96913"/>
                  </a:moveTo>
                  <a:cubicBezTo>
                    <a:pt x="39327" y="96913"/>
                    <a:pt x="29729" y="92230"/>
                    <a:pt x="23839" y="81973"/>
                  </a:cubicBezTo>
                  <a:cubicBezTo>
                    <a:pt x="18386" y="72161"/>
                    <a:pt x="18386" y="58559"/>
                    <a:pt x="18386" y="50531"/>
                  </a:cubicBezTo>
                  <a:cubicBezTo>
                    <a:pt x="18386" y="41835"/>
                    <a:pt x="18386" y="29794"/>
                    <a:pt x="23621" y="19982"/>
                  </a:cubicBezTo>
                  <a:cubicBezTo>
                    <a:pt x="29511" y="9725"/>
                    <a:pt x="39763" y="5042"/>
                    <a:pt x="48488" y="5042"/>
                  </a:cubicBezTo>
                  <a:cubicBezTo>
                    <a:pt x="58086" y="5042"/>
                    <a:pt x="67466" y="9948"/>
                    <a:pt x="73138" y="19536"/>
                  </a:cubicBezTo>
                  <a:cubicBezTo>
                    <a:pt x="78809" y="29125"/>
                    <a:pt x="78809" y="42058"/>
                    <a:pt x="78809" y="50531"/>
                  </a:cubicBezTo>
                  <a:cubicBezTo>
                    <a:pt x="78809" y="58559"/>
                    <a:pt x="78809" y="70600"/>
                    <a:pt x="74010" y="80412"/>
                  </a:cubicBezTo>
                  <a:cubicBezTo>
                    <a:pt x="69211" y="90446"/>
                    <a:pt x="59613" y="96913"/>
                    <a:pt x="48706" y="9691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7DF394E6-E38E-E696-F7B3-53693B59842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533646" y="8833243"/>
              <a:ext cx="109722" cy="98559"/>
            </a:xfrm>
            <a:custGeom>
              <a:avLst/>
              <a:gdLst>
                <a:gd name="connsiteX0" fmla="*/ 17300 w 109722"/>
                <a:gd name="connsiteY0" fmla="*/ 21989 h 98559"/>
                <a:gd name="connsiteX1" fmla="*/ 17300 w 109722"/>
                <a:gd name="connsiteY1" fmla="*/ 81750 h 98559"/>
                <a:gd name="connsiteX2" fmla="*/ 285 w 109722"/>
                <a:gd name="connsiteY2" fmla="*/ 91784 h 98559"/>
                <a:gd name="connsiteX3" fmla="*/ 285 w 109722"/>
                <a:gd name="connsiteY3" fmla="*/ 98696 h 98559"/>
                <a:gd name="connsiteX4" fmla="*/ 24935 w 109722"/>
                <a:gd name="connsiteY4" fmla="*/ 98028 h 98559"/>
                <a:gd name="connsiteX5" fmla="*/ 49366 w 109722"/>
                <a:gd name="connsiteY5" fmla="*/ 98696 h 98559"/>
                <a:gd name="connsiteX6" fmla="*/ 49366 w 109722"/>
                <a:gd name="connsiteY6" fmla="*/ 91784 h 98559"/>
                <a:gd name="connsiteX7" fmla="*/ 32351 w 109722"/>
                <a:gd name="connsiteY7" fmla="*/ 81750 h 98559"/>
                <a:gd name="connsiteX8" fmla="*/ 32351 w 109722"/>
                <a:gd name="connsiteY8" fmla="*/ 40720 h 98559"/>
                <a:gd name="connsiteX9" fmla="*/ 61800 w 109722"/>
                <a:gd name="connsiteY9" fmla="*/ 5042 h 98559"/>
                <a:gd name="connsiteX10" fmla="*/ 77942 w 109722"/>
                <a:gd name="connsiteY10" fmla="*/ 29794 h 98559"/>
                <a:gd name="connsiteX11" fmla="*/ 77942 w 109722"/>
                <a:gd name="connsiteY11" fmla="*/ 81750 h 98559"/>
                <a:gd name="connsiteX12" fmla="*/ 60927 w 109722"/>
                <a:gd name="connsiteY12" fmla="*/ 91784 h 98559"/>
                <a:gd name="connsiteX13" fmla="*/ 60927 w 109722"/>
                <a:gd name="connsiteY13" fmla="*/ 98696 h 98559"/>
                <a:gd name="connsiteX14" fmla="*/ 85576 w 109722"/>
                <a:gd name="connsiteY14" fmla="*/ 98028 h 98559"/>
                <a:gd name="connsiteX15" fmla="*/ 110008 w 109722"/>
                <a:gd name="connsiteY15" fmla="*/ 98696 h 98559"/>
                <a:gd name="connsiteX16" fmla="*/ 110008 w 109722"/>
                <a:gd name="connsiteY16" fmla="*/ 91784 h 98559"/>
                <a:gd name="connsiteX17" fmla="*/ 92993 w 109722"/>
                <a:gd name="connsiteY17" fmla="*/ 85094 h 98559"/>
                <a:gd name="connsiteX18" fmla="*/ 92993 w 109722"/>
                <a:gd name="connsiteY18" fmla="*/ 42504 h 98559"/>
                <a:gd name="connsiteX19" fmla="*/ 86231 w 109722"/>
                <a:gd name="connsiteY19" fmla="*/ 8387 h 98559"/>
                <a:gd name="connsiteX20" fmla="*/ 63327 w 109722"/>
                <a:gd name="connsiteY20" fmla="*/ 137 h 98559"/>
                <a:gd name="connsiteX21" fmla="*/ 31042 w 109722"/>
                <a:gd name="connsiteY21" fmla="*/ 23550 h 98559"/>
                <a:gd name="connsiteX22" fmla="*/ 31042 w 109722"/>
                <a:gd name="connsiteY22" fmla="*/ 137 h 98559"/>
                <a:gd name="connsiteX23" fmla="*/ 285 w 109722"/>
                <a:gd name="connsiteY23" fmla="*/ 2589 h 98559"/>
                <a:gd name="connsiteX24" fmla="*/ 285 w 109722"/>
                <a:gd name="connsiteY24" fmla="*/ 9502 h 98559"/>
                <a:gd name="connsiteX25" fmla="*/ 17300 w 109722"/>
                <a:gd name="connsiteY25" fmla="*/ 21989 h 9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722" h="98559">
                  <a:moveTo>
                    <a:pt x="17300" y="21989"/>
                  </a:moveTo>
                  <a:lnTo>
                    <a:pt x="17300" y="81750"/>
                  </a:lnTo>
                  <a:cubicBezTo>
                    <a:pt x="17300" y="91784"/>
                    <a:pt x="14900" y="91784"/>
                    <a:pt x="285" y="91784"/>
                  </a:cubicBezTo>
                  <a:lnTo>
                    <a:pt x="285" y="98696"/>
                  </a:lnTo>
                  <a:cubicBezTo>
                    <a:pt x="7920" y="98473"/>
                    <a:pt x="19045" y="98028"/>
                    <a:pt x="24935" y="98028"/>
                  </a:cubicBezTo>
                  <a:cubicBezTo>
                    <a:pt x="30606" y="98028"/>
                    <a:pt x="41949" y="98473"/>
                    <a:pt x="49366" y="98696"/>
                  </a:cubicBezTo>
                  <a:lnTo>
                    <a:pt x="49366" y="91784"/>
                  </a:lnTo>
                  <a:cubicBezTo>
                    <a:pt x="34751" y="91784"/>
                    <a:pt x="32351" y="91784"/>
                    <a:pt x="32351" y="81750"/>
                  </a:cubicBezTo>
                  <a:lnTo>
                    <a:pt x="32351" y="40720"/>
                  </a:lnTo>
                  <a:cubicBezTo>
                    <a:pt x="32351" y="17530"/>
                    <a:pt x="47839" y="5042"/>
                    <a:pt x="61800" y="5042"/>
                  </a:cubicBezTo>
                  <a:cubicBezTo>
                    <a:pt x="75542" y="5042"/>
                    <a:pt x="77942" y="17084"/>
                    <a:pt x="77942" y="29794"/>
                  </a:cubicBezTo>
                  <a:lnTo>
                    <a:pt x="77942" y="81750"/>
                  </a:lnTo>
                  <a:cubicBezTo>
                    <a:pt x="77942" y="91784"/>
                    <a:pt x="75542" y="91784"/>
                    <a:pt x="60927" y="91784"/>
                  </a:cubicBezTo>
                  <a:lnTo>
                    <a:pt x="60927" y="98696"/>
                  </a:lnTo>
                  <a:cubicBezTo>
                    <a:pt x="68562" y="98473"/>
                    <a:pt x="79687" y="98028"/>
                    <a:pt x="85576" y="98028"/>
                  </a:cubicBezTo>
                  <a:cubicBezTo>
                    <a:pt x="91248" y="98028"/>
                    <a:pt x="102591" y="98473"/>
                    <a:pt x="110008" y="98696"/>
                  </a:cubicBezTo>
                  <a:lnTo>
                    <a:pt x="110008" y="91784"/>
                  </a:lnTo>
                  <a:cubicBezTo>
                    <a:pt x="98664" y="91784"/>
                    <a:pt x="93211" y="91784"/>
                    <a:pt x="92993" y="85094"/>
                  </a:cubicBezTo>
                  <a:lnTo>
                    <a:pt x="92993" y="42504"/>
                  </a:lnTo>
                  <a:cubicBezTo>
                    <a:pt x="92993" y="23327"/>
                    <a:pt x="92993" y="16415"/>
                    <a:pt x="86231" y="8387"/>
                  </a:cubicBezTo>
                  <a:cubicBezTo>
                    <a:pt x="83177" y="4596"/>
                    <a:pt x="75978" y="137"/>
                    <a:pt x="63327" y="137"/>
                  </a:cubicBezTo>
                  <a:cubicBezTo>
                    <a:pt x="47403" y="137"/>
                    <a:pt x="37150" y="9725"/>
                    <a:pt x="31042" y="23550"/>
                  </a:cubicBezTo>
                  <a:lnTo>
                    <a:pt x="31042" y="137"/>
                  </a:lnTo>
                  <a:lnTo>
                    <a:pt x="285" y="2589"/>
                  </a:lnTo>
                  <a:lnTo>
                    <a:pt x="285" y="9502"/>
                  </a:lnTo>
                  <a:cubicBezTo>
                    <a:pt x="15555" y="9502"/>
                    <a:pt x="17300" y="11063"/>
                    <a:pt x="17300" y="21989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7F09FF5D-025A-764E-7B9C-E298DC010D0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645938" y="8835696"/>
              <a:ext cx="106668" cy="98559"/>
            </a:xfrm>
            <a:custGeom>
              <a:avLst/>
              <a:gdLst>
                <a:gd name="connsiteX0" fmla="*/ 86890 w 106668"/>
                <a:gd name="connsiteY0" fmla="*/ 21989 h 98559"/>
                <a:gd name="connsiteX1" fmla="*/ 106959 w 106668"/>
                <a:gd name="connsiteY1" fmla="*/ 7049 h 98559"/>
                <a:gd name="connsiteX2" fmla="*/ 106959 w 106668"/>
                <a:gd name="connsiteY2" fmla="*/ 137 h 98559"/>
                <a:gd name="connsiteX3" fmla="*/ 90599 w 106668"/>
                <a:gd name="connsiteY3" fmla="*/ 806 h 98559"/>
                <a:gd name="connsiteX4" fmla="*/ 71621 w 106668"/>
                <a:gd name="connsiteY4" fmla="*/ 137 h 98559"/>
                <a:gd name="connsiteX5" fmla="*/ 71621 w 106668"/>
                <a:gd name="connsiteY5" fmla="*/ 7049 h 98559"/>
                <a:gd name="connsiteX6" fmla="*/ 82091 w 106668"/>
                <a:gd name="connsiteY6" fmla="*/ 16638 h 98559"/>
                <a:gd name="connsiteX7" fmla="*/ 80783 w 106668"/>
                <a:gd name="connsiteY7" fmla="*/ 21989 h 98559"/>
                <a:gd name="connsiteX8" fmla="*/ 58533 w 106668"/>
                <a:gd name="connsiteY8" fmla="*/ 78851 h 98559"/>
                <a:gd name="connsiteX9" fmla="*/ 34102 w 106668"/>
                <a:gd name="connsiteY9" fmla="*/ 16638 h 98559"/>
                <a:gd name="connsiteX10" fmla="*/ 32793 w 106668"/>
                <a:gd name="connsiteY10" fmla="*/ 12847 h 98559"/>
                <a:gd name="connsiteX11" fmla="*/ 45227 w 106668"/>
                <a:gd name="connsiteY11" fmla="*/ 7049 h 98559"/>
                <a:gd name="connsiteX12" fmla="*/ 45227 w 106668"/>
                <a:gd name="connsiteY12" fmla="*/ 137 h 98559"/>
                <a:gd name="connsiteX13" fmla="*/ 21450 w 106668"/>
                <a:gd name="connsiteY13" fmla="*/ 806 h 98559"/>
                <a:gd name="connsiteX14" fmla="*/ 291 w 106668"/>
                <a:gd name="connsiteY14" fmla="*/ 137 h 98559"/>
                <a:gd name="connsiteX15" fmla="*/ 291 w 106668"/>
                <a:gd name="connsiteY15" fmla="*/ 7049 h 98559"/>
                <a:gd name="connsiteX16" fmla="*/ 17741 w 106668"/>
                <a:gd name="connsiteY16" fmla="*/ 15300 h 98559"/>
                <a:gd name="connsiteX17" fmla="*/ 49153 w 106668"/>
                <a:gd name="connsiteY17" fmla="*/ 94460 h 98559"/>
                <a:gd name="connsiteX18" fmla="*/ 53734 w 106668"/>
                <a:gd name="connsiteY18" fmla="*/ 98696 h 98559"/>
                <a:gd name="connsiteX19" fmla="*/ 58315 w 106668"/>
                <a:gd name="connsiteY19" fmla="*/ 94460 h 98559"/>
                <a:gd name="connsiteX20" fmla="*/ 86890 w 106668"/>
                <a:gd name="connsiteY20" fmla="*/ 21989 h 9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6668" h="98559">
                  <a:moveTo>
                    <a:pt x="86890" y="21989"/>
                  </a:moveTo>
                  <a:cubicBezTo>
                    <a:pt x="88854" y="16861"/>
                    <a:pt x="92562" y="7272"/>
                    <a:pt x="106959" y="7049"/>
                  </a:cubicBezTo>
                  <a:lnTo>
                    <a:pt x="106959" y="137"/>
                  </a:lnTo>
                  <a:cubicBezTo>
                    <a:pt x="101942" y="583"/>
                    <a:pt x="95616" y="806"/>
                    <a:pt x="90599" y="806"/>
                  </a:cubicBezTo>
                  <a:cubicBezTo>
                    <a:pt x="85363" y="806"/>
                    <a:pt x="75329" y="360"/>
                    <a:pt x="71621" y="137"/>
                  </a:cubicBezTo>
                  <a:lnTo>
                    <a:pt x="71621" y="7049"/>
                  </a:lnTo>
                  <a:cubicBezTo>
                    <a:pt x="79692" y="7272"/>
                    <a:pt x="82091" y="12401"/>
                    <a:pt x="82091" y="16638"/>
                  </a:cubicBezTo>
                  <a:cubicBezTo>
                    <a:pt x="82091" y="18644"/>
                    <a:pt x="81655" y="19536"/>
                    <a:pt x="80783" y="21989"/>
                  </a:cubicBezTo>
                  <a:lnTo>
                    <a:pt x="58533" y="78851"/>
                  </a:lnTo>
                  <a:lnTo>
                    <a:pt x="34102" y="16638"/>
                  </a:lnTo>
                  <a:cubicBezTo>
                    <a:pt x="32793" y="13739"/>
                    <a:pt x="32793" y="13293"/>
                    <a:pt x="32793" y="12847"/>
                  </a:cubicBezTo>
                  <a:cubicBezTo>
                    <a:pt x="32793" y="7049"/>
                    <a:pt x="41300" y="7049"/>
                    <a:pt x="45227" y="7049"/>
                  </a:cubicBezTo>
                  <a:lnTo>
                    <a:pt x="45227" y="137"/>
                  </a:lnTo>
                  <a:cubicBezTo>
                    <a:pt x="38682" y="360"/>
                    <a:pt x="26467" y="806"/>
                    <a:pt x="21450" y="806"/>
                  </a:cubicBezTo>
                  <a:cubicBezTo>
                    <a:pt x="15560" y="806"/>
                    <a:pt x="6835" y="583"/>
                    <a:pt x="291" y="137"/>
                  </a:cubicBezTo>
                  <a:lnTo>
                    <a:pt x="291" y="7049"/>
                  </a:lnTo>
                  <a:cubicBezTo>
                    <a:pt x="14033" y="7049"/>
                    <a:pt x="14906" y="8387"/>
                    <a:pt x="17741" y="15300"/>
                  </a:cubicBezTo>
                  <a:lnTo>
                    <a:pt x="49153" y="94460"/>
                  </a:lnTo>
                  <a:cubicBezTo>
                    <a:pt x="50462" y="97582"/>
                    <a:pt x="50898" y="98696"/>
                    <a:pt x="53734" y="98696"/>
                  </a:cubicBezTo>
                  <a:cubicBezTo>
                    <a:pt x="56570" y="98696"/>
                    <a:pt x="57442" y="96690"/>
                    <a:pt x="58315" y="94460"/>
                  </a:cubicBezTo>
                  <a:lnTo>
                    <a:pt x="86890" y="21989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65" name="Forme libre 764">
              <a:extLst>
                <a:ext uri="{FF2B5EF4-FFF2-40B4-BE49-F238E27FC236}">
                  <a16:creationId xmlns:a16="http://schemas.microsoft.com/office/drawing/2014/main" id="{EAB3359A-568A-C71D-E81D-D7986A864D3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756969" y="8831905"/>
              <a:ext cx="84418" cy="102350"/>
            </a:xfrm>
            <a:custGeom>
              <a:avLst/>
              <a:gdLst>
                <a:gd name="connsiteX0" fmla="*/ 18619 w 84418"/>
                <a:gd name="connsiteY0" fmla="*/ 43842 h 102350"/>
                <a:gd name="connsiteX1" fmla="*/ 45668 w 84418"/>
                <a:gd name="connsiteY1" fmla="*/ 5042 h 102350"/>
                <a:gd name="connsiteX2" fmla="*/ 70317 w 84418"/>
                <a:gd name="connsiteY2" fmla="*/ 43842 h 102350"/>
                <a:gd name="connsiteX3" fmla="*/ 18619 w 84418"/>
                <a:gd name="connsiteY3" fmla="*/ 43842 h 102350"/>
                <a:gd name="connsiteX4" fmla="*/ 18401 w 84418"/>
                <a:gd name="connsiteY4" fmla="*/ 48525 h 102350"/>
                <a:gd name="connsiteX5" fmla="*/ 79261 w 84418"/>
                <a:gd name="connsiteY5" fmla="*/ 48525 h 102350"/>
                <a:gd name="connsiteX6" fmla="*/ 84714 w 84418"/>
                <a:gd name="connsiteY6" fmla="*/ 43842 h 102350"/>
                <a:gd name="connsiteX7" fmla="*/ 45668 w 84418"/>
                <a:gd name="connsiteY7" fmla="*/ 137 h 102350"/>
                <a:gd name="connsiteX8" fmla="*/ 296 w 84418"/>
                <a:gd name="connsiteY8" fmla="*/ 50977 h 102350"/>
                <a:gd name="connsiteX9" fmla="*/ 48285 w 84418"/>
                <a:gd name="connsiteY9" fmla="*/ 102487 h 102350"/>
                <a:gd name="connsiteX10" fmla="*/ 84714 w 84418"/>
                <a:gd name="connsiteY10" fmla="*/ 73499 h 102350"/>
                <a:gd name="connsiteX11" fmla="*/ 81878 w 84418"/>
                <a:gd name="connsiteY11" fmla="*/ 70823 h 102350"/>
                <a:gd name="connsiteX12" fmla="*/ 79043 w 84418"/>
                <a:gd name="connsiteY12" fmla="*/ 73945 h 102350"/>
                <a:gd name="connsiteX13" fmla="*/ 49594 w 84418"/>
                <a:gd name="connsiteY13" fmla="*/ 96913 h 102350"/>
                <a:gd name="connsiteX14" fmla="*/ 24945 w 84418"/>
                <a:gd name="connsiteY14" fmla="*/ 81973 h 102350"/>
                <a:gd name="connsiteX15" fmla="*/ 18401 w 84418"/>
                <a:gd name="connsiteY15" fmla="*/ 48525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418" h="102350">
                  <a:moveTo>
                    <a:pt x="18619" y="43842"/>
                  </a:moveTo>
                  <a:cubicBezTo>
                    <a:pt x="19928" y="10617"/>
                    <a:pt x="38251" y="5042"/>
                    <a:pt x="45668" y="5042"/>
                  </a:cubicBezTo>
                  <a:cubicBezTo>
                    <a:pt x="68136" y="5042"/>
                    <a:pt x="70317" y="35145"/>
                    <a:pt x="70317" y="43842"/>
                  </a:cubicBezTo>
                  <a:lnTo>
                    <a:pt x="18619" y="43842"/>
                  </a:lnTo>
                  <a:close/>
                  <a:moveTo>
                    <a:pt x="18401" y="48525"/>
                  </a:moveTo>
                  <a:lnTo>
                    <a:pt x="79261" y="48525"/>
                  </a:lnTo>
                  <a:cubicBezTo>
                    <a:pt x="84060" y="48525"/>
                    <a:pt x="84714" y="48525"/>
                    <a:pt x="84714" y="43842"/>
                  </a:cubicBezTo>
                  <a:cubicBezTo>
                    <a:pt x="84714" y="21766"/>
                    <a:pt x="72935" y="137"/>
                    <a:pt x="45668" y="137"/>
                  </a:cubicBezTo>
                  <a:cubicBezTo>
                    <a:pt x="20364" y="137"/>
                    <a:pt x="296" y="23104"/>
                    <a:pt x="296" y="50977"/>
                  </a:cubicBezTo>
                  <a:cubicBezTo>
                    <a:pt x="296" y="80858"/>
                    <a:pt x="23200" y="102487"/>
                    <a:pt x="48285" y="102487"/>
                  </a:cubicBezTo>
                  <a:cubicBezTo>
                    <a:pt x="74898" y="102487"/>
                    <a:pt x="84714" y="77736"/>
                    <a:pt x="84714" y="73499"/>
                  </a:cubicBezTo>
                  <a:cubicBezTo>
                    <a:pt x="84714" y="71269"/>
                    <a:pt x="82969" y="70823"/>
                    <a:pt x="81878" y="70823"/>
                  </a:cubicBezTo>
                  <a:cubicBezTo>
                    <a:pt x="79915" y="70823"/>
                    <a:pt x="79479" y="72161"/>
                    <a:pt x="79043" y="73945"/>
                  </a:cubicBezTo>
                  <a:cubicBezTo>
                    <a:pt x="71408" y="96913"/>
                    <a:pt x="51776" y="96913"/>
                    <a:pt x="49594" y="96913"/>
                  </a:cubicBezTo>
                  <a:cubicBezTo>
                    <a:pt x="38687" y="96913"/>
                    <a:pt x="29962" y="90223"/>
                    <a:pt x="24945" y="81973"/>
                  </a:cubicBezTo>
                  <a:cubicBezTo>
                    <a:pt x="18401" y="71269"/>
                    <a:pt x="18401" y="56552"/>
                    <a:pt x="18401" y="4852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89EC4D97-99D0-3196-E558-5905A52578A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855227" y="8831905"/>
              <a:ext cx="83109" cy="102350"/>
            </a:xfrm>
            <a:custGeom>
              <a:avLst/>
              <a:gdLst>
                <a:gd name="connsiteX0" fmla="*/ 18405 w 83109"/>
                <a:gd name="connsiteY0" fmla="*/ 51423 h 102350"/>
                <a:gd name="connsiteX1" fmla="*/ 47854 w 83109"/>
                <a:gd name="connsiteY1" fmla="*/ 5711 h 102350"/>
                <a:gd name="connsiteX2" fmla="*/ 71194 w 83109"/>
                <a:gd name="connsiteY2" fmla="*/ 13962 h 102350"/>
                <a:gd name="connsiteX3" fmla="*/ 60942 w 83109"/>
                <a:gd name="connsiteY3" fmla="*/ 24219 h 102350"/>
                <a:gd name="connsiteX4" fmla="*/ 70976 w 83109"/>
                <a:gd name="connsiteY4" fmla="*/ 34476 h 102350"/>
                <a:gd name="connsiteX5" fmla="*/ 81010 w 83109"/>
                <a:gd name="connsiteY5" fmla="*/ 23996 h 102350"/>
                <a:gd name="connsiteX6" fmla="*/ 47635 w 83109"/>
                <a:gd name="connsiteY6" fmla="*/ 137 h 102350"/>
                <a:gd name="connsiteX7" fmla="*/ 300 w 83109"/>
                <a:gd name="connsiteY7" fmla="*/ 51869 h 102350"/>
                <a:gd name="connsiteX8" fmla="*/ 47199 w 83109"/>
                <a:gd name="connsiteY8" fmla="*/ 102487 h 102350"/>
                <a:gd name="connsiteX9" fmla="*/ 83410 w 83109"/>
                <a:gd name="connsiteY9" fmla="*/ 73499 h 102350"/>
                <a:gd name="connsiteX10" fmla="*/ 80574 w 83109"/>
                <a:gd name="connsiteY10" fmla="*/ 71269 h 102350"/>
                <a:gd name="connsiteX11" fmla="*/ 77738 w 83109"/>
                <a:gd name="connsiteY11" fmla="*/ 73499 h 102350"/>
                <a:gd name="connsiteX12" fmla="*/ 49162 w 83109"/>
                <a:gd name="connsiteY12" fmla="*/ 96913 h 102350"/>
                <a:gd name="connsiteX13" fmla="*/ 18405 w 83109"/>
                <a:gd name="connsiteY13" fmla="*/ 51423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109" h="102350">
                  <a:moveTo>
                    <a:pt x="18405" y="51423"/>
                  </a:moveTo>
                  <a:cubicBezTo>
                    <a:pt x="18405" y="15077"/>
                    <a:pt x="36292" y="5711"/>
                    <a:pt x="47854" y="5711"/>
                  </a:cubicBezTo>
                  <a:cubicBezTo>
                    <a:pt x="49817" y="5711"/>
                    <a:pt x="63559" y="5934"/>
                    <a:pt x="71194" y="13962"/>
                  </a:cubicBezTo>
                  <a:cubicBezTo>
                    <a:pt x="62250" y="14631"/>
                    <a:pt x="60942" y="21320"/>
                    <a:pt x="60942" y="24219"/>
                  </a:cubicBezTo>
                  <a:cubicBezTo>
                    <a:pt x="60942" y="30017"/>
                    <a:pt x="64868" y="34476"/>
                    <a:pt x="70976" y="34476"/>
                  </a:cubicBezTo>
                  <a:cubicBezTo>
                    <a:pt x="76647" y="34476"/>
                    <a:pt x="81010" y="30686"/>
                    <a:pt x="81010" y="23996"/>
                  </a:cubicBezTo>
                  <a:cubicBezTo>
                    <a:pt x="81010" y="8833"/>
                    <a:pt x="64432" y="137"/>
                    <a:pt x="47635" y="137"/>
                  </a:cubicBezTo>
                  <a:cubicBezTo>
                    <a:pt x="20368" y="137"/>
                    <a:pt x="300" y="24219"/>
                    <a:pt x="300" y="51869"/>
                  </a:cubicBezTo>
                  <a:cubicBezTo>
                    <a:pt x="300" y="80412"/>
                    <a:pt x="21895" y="102487"/>
                    <a:pt x="47199" y="102487"/>
                  </a:cubicBezTo>
                  <a:cubicBezTo>
                    <a:pt x="76429" y="102487"/>
                    <a:pt x="83410" y="75729"/>
                    <a:pt x="83410" y="73499"/>
                  </a:cubicBezTo>
                  <a:cubicBezTo>
                    <a:pt x="83410" y="71269"/>
                    <a:pt x="81228" y="71269"/>
                    <a:pt x="80574" y="71269"/>
                  </a:cubicBezTo>
                  <a:cubicBezTo>
                    <a:pt x="78611" y="71269"/>
                    <a:pt x="78174" y="72161"/>
                    <a:pt x="77738" y="73499"/>
                  </a:cubicBezTo>
                  <a:cubicBezTo>
                    <a:pt x="71412" y="94237"/>
                    <a:pt x="57233" y="96913"/>
                    <a:pt x="49162" y="96913"/>
                  </a:cubicBezTo>
                  <a:cubicBezTo>
                    <a:pt x="37601" y="96913"/>
                    <a:pt x="18405" y="87324"/>
                    <a:pt x="18405" y="51423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33835EC3-E805-950E-914C-85E98A548C2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948905" y="8794666"/>
              <a:ext cx="68276" cy="139589"/>
            </a:xfrm>
            <a:custGeom>
              <a:avLst/>
              <a:gdLst>
                <a:gd name="connsiteX0" fmla="*/ 33897 w 68276"/>
                <a:gd name="connsiteY0" fmla="*/ 48079 h 139589"/>
                <a:gd name="connsiteX1" fmla="*/ 65091 w 68276"/>
                <a:gd name="connsiteY1" fmla="*/ 48079 h 139589"/>
                <a:gd name="connsiteX2" fmla="*/ 65091 w 68276"/>
                <a:gd name="connsiteY2" fmla="*/ 41166 h 139589"/>
                <a:gd name="connsiteX3" fmla="*/ 33897 w 68276"/>
                <a:gd name="connsiteY3" fmla="*/ 41166 h 139589"/>
                <a:gd name="connsiteX4" fmla="*/ 33897 w 68276"/>
                <a:gd name="connsiteY4" fmla="*/ 137 h 139589"/>
                <a:gd name="connsiteX5" fmla="*/ 28444 w 68276"/>
                <a:gd name="connsiteY5" fmla="*/ 137 h 139589"/>
                <a:gd name="connsiteX6" fmla="*/ 304 w 68276"/>
                <a:gd name="connsiteY6" fmla="*/ 43173 h 139589"/>
                <a:gd name="connsiteX7" fmla="*/ 304 w 68276"/>
                <a:gd name="connsiteY7" fmla="*/ 48079 h 139589"/>
                <a:gd name="connsiteX8" fmla="*/ 18846 w 68276"/>
                <a:gd name="connsiteY8" fmla="*/ 48079 h 139589"/>
                <a:gd name="connsiteX9" fmla="*/ 18846 w 68276"/>
                <a:gd name="connsiteY9" fmla="*/ 109623 h 139589"/>
                <a:gd name="connsiteX10" fmla="*/ 46985 w 68276"/>
                <a:gd name="connsiteY10" fmla="*/ 139726 h 139589"/>
                <a:gd name="connsiteX11" fmla="*/ 68581 w 68276"/>
                <a:gd name="connsiteY11" fmla="*/ 109623 h 139589"/>
                <a:gd name="connsiteX12" fmla="*/ 68581 w 68276"/>
                <a:gd name="connsiteY12" fmla="*/ 96913 h 139589"/>
                <a:gd name="connsiteX13" fmla="*/ 63127 w 68276"/>
                <a:gd name="connsiteY13" fmla="*/ 96913 h 139589"/>
                <a:gd name="connsiteX14" fmla="*/ 63127 w 68276"/>
                <a:gd name="connsiteY14" fmla="*/ 109177 h 139589"/>
                <a:gd name="connsiteX15" fmla="*/ 48512 w 68276"/>
                <a:gd name="connsiteY15" fmla="*/ 134151 h 139589"/>
                <a:gd name="connsiteX16" fmla="*/ 33897 w 68276"/>
                <a:gd name="connsiteY16" fmla="*/ 110069 h 139589"/>
                <a:gd name="connsiteX17" fmla="*/ 33897 w 68276"/>
                <a:gd name="connsiteY17" fmla="*/ 48079 h 13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276" h="139589">
                  <a:moveTo>
                    <a:pt x="33897" y="48079"/>
                  </a:moveTo>
                  <a:lnTo>
                    <a:pt x="65091" y="48079"/>
                  </a:lnTo>
                  <a:lnTo>
                    <a:pt x="65091" y="41166"/>
                  </a:lnTo>
                  <a:lnTo>
                    <a:pt x="33897" y="41166"/>
                  </a:lnTo>
                  <a:lnTo>
                    <a:pt x="33897" y="137"/>
                  </a:lnTo>
                  <a:lnTo>
                    <a:pt x="28444" y="137"/>
                  </a:lnTo>
                  <a:cubicBezTo>
                    <a:pt x="28226" y="18421"/>
                    <a:pt x="21682" y="42281"/>
                    <a:pt x="304" y="43173"/>
                  </a:cubicBezTo>
                  <a:lnTo>
                    <a:pt x="304" y="48079"/>
                  </a:lnTo>
                  <a:lnTo>
                    <a:pt x="18846" y="48079"/>
                  </a:lnTo>
                  <a:lnTo>
                    <a:pt x="18846" y="109623"/>
                  </a:lnTo>
                  <a:cubicBezTo>
                    <a:pt x="18846" y="137050"/>
                    <a:pt x="39133" y="139726"/>
                    <a:pt x="46985" y="139726"/>
                  </a:cubicBezTo>
                  <a:cubicBezTo>
                    <a:pt x="62473" y="139726"/>
                    <a:pt x="68581" y="123894"/>
                    <a:pt x="68581" y="109623"/>
                  </a:cubicBezTo>
                  <a:lnTo>
                    <a:pt x="68581" y="96913"/>
                  </a:lnTo>
                  <a:lnTo>
                    <a:pt x="63127" y="96913"/>
                  </a:lnTo>
                  <a:lnTo>
                    <a:pt x="63127" y="109177"/>
                  </a:lnTo>
                  <a:cubicBezTo>
                    <a:pt x="63127" y="125678"/>
                    <a:pt x="56583" y="134151"/>
                    <a:pt x="48512" y="134151"/>
                  </a:cubicBezTo>
                  <a:cubicBezTo>
                    <a:pt x="33897" y="134151"/>
                    <a:pt x="33897" y="113860"/>
                    <a:pt x="33897" y="110069"/>
                  </a:cubicBezTo>
                  <a:lnTo>
                    <a:pt x="33897" y="48079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68" name="Forme libre 767">
              <a:extLst>
                <a:ext uri="{FF2B5EF4-FFF2-40B4-BE49-F238E27FC236}">
                  <a16:creationId xmlns:a16="http://schemas.microsoft.com/office/drawing/2014/main" id="{3521DB80-FC13-2F02-48E3-9F159024147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036789" y="8782625"/>
              <a:ext cx="46681" cy="149177"/>
            </a:xfrm>
            <a:custGeom>
              <a:avLst/>
              <a:gdLst>
                <a:gd name="connsiteX0" fmla="*/ 31720 w 46681"/>
                <a:gd name="connsiteY0" fmla="*/ 50754 h 149177"/>
                <a:gd name="connsiteX1" fmla="*/ 1181 w 46681"/>
                <a:gd name="connsiteY1" fmla="*/ 53207 h 149177"/>
                <a:gd name="connsiteX2" fmla="*/ 1181 w 46681"/>
                <a:gd name="connsiteY2" fmla="*/ 60120 h 149177"/>
                <a:gd name="connsiteX3" fmla="*/ 17323 w 46681"/>
                <a:gd name="connsiteY3" fmla="*/ 72384 h 149177"/>
                <a:gd name="connsiteX4" fmla="*/ 17323 w 46681"/>
                <a:gd name="connsiteY4" fmla="*/ 132367 h 149177"/>
                <a:gd name="connsiteX5" fmla="*/ 308 w 46681"/>
                <a:gd name="connsiteY5" fmla="*/ 142402 h 149177"/>
                <a:gd name="connsiteX6" fmla="*/ 308 w 46681"/>
                <a:gd name="connsiteY6" fmla="*/ 149314 h 149177"/>
                <a:gd name="connsiteX7" fmla="*/ 24303 w 46681"/>
                <a:gd name="connsiteY7" fmla="*/ 148645 h 149177"/>
                <a:gd name="connsiteX8" fmla="*/ 46989 w 46681"/>
                <a:gd name="connsiteY8" fmla="*/ 149314 h 149177"/>
                <a:gd name="connsiteX9" fmla="*/ 46989 w 46681"/>
                <a:gd name="connsiteY9" fmla="*/ 142402 h 149177"/>
                <a:gd name="connsiteX10" fmla="*/ 31720 w 46681"/>
                <a:gd name="connsiteY10" fmla="*/ 132590 h 149177"/>
                <a:gd name="connsiteX11" fmla="*/ 31720 w 46681"/>
                <a:gd name="connsiteY11" fmla="*/ 50754 h 149177"/>
                <a:gd name="connsiteX12" fmla="*/ 32592 w 46681"/>
                <a:gd name="connsiteY12" fmla="*/ 11955 h 149177"/>
                <a:gd name="connsiteX13" fmla="*/ 21031 w 46681"/>
                <a:gd name="connsiteY13" fmla="*/ 137 h 149177"/>
                <a:gd name="connsiteX14" fmla="*/ 9470 w 46681"/>
                <a:gd name="connsiteY14" fmla="*/ 11955 h 149177"/>
                <a:gd name="connsiteX15" fmla="*/ 21031 w 46681"/>
                <a:gd name="connsiteY15" fmla="*/ 23773 h 149177"/>
                <a:gd name="connsiteX16" fmla="*/ 32592 w 46681"/>
                <a:gd name="connsiteY16" fmla="*/ 11955 h 14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81" h="149177">
                  <a:moveTo>
                    <a:pt x="31720" y="50754"/>
                  </a:moveTo>
                  <a:lnTo>
                    <a:pt x="1181" y="53207"/>
                  </a:lnTo>
                  <a:lnTo>
                    <a:pt x="1181" y="60120"/>
                  </a:lnTo>
                  <a:cubicBezTo>
                    <a:pt x="15360" y="60120"/>
                    <a:pt x="17323" y="61458"/>
                    <a:pt x="17323" y="72384"/>
                  </a:cubicBezTo>
                  <a:lnTo>
                    <a:pt x="17323" y="132367"/>
                  </a:lnTo>
                  <a:cubicBezTo>
                    <a:pt x="17323" y="142402"/>
                    <a:pt x="14923" y="142402"/>
                    <a:pt x="308" y="142402"/>
                  </a:cubicBezTo>
                  <a:lnTo>
                    <a:pt x="308" y="149314"/>
                  </a:lnTo>
                  <a:cubicBezTo>
                    <a:pt x="7289" y="149091"/>
                    <a:pt x="19068" y="148645"/>
                    <a:pt x="24303" y="148645"/>
                  </a:cubicBezTo>
                  <a:cubicBezTo>
                    <a:pt x="31938" y="148645"/>
                    <a:pt x="39573" y="149091"/>
                    <a:pt x="46989" y="149314"/>
                  </a:cubicBezTo>
                  <a:lnTo>
                    <a:pt x="46989" y="142402"/>
                  </a:lnTo>
                  <a:cubicBezTo>
                    <a:pt x="32592" y="142402"/>
                    <a:pt x="31720" y="141287"/>
                    <a:pt x="31720" y="132590"/>
                  </a:cubicBezTo>
                  <a:lnTo>
                    <a:pt x="31720" y="50754"/>
                  </a:lnTo>
                  <a:close/>
                  <a:moveTo>
                    <a:pt x="32592" y="11955"/>
                  </a:moveTo>
                  <a:cubicBezTo>
                    <a:pt x="32592" y="4819"/>
                    <a:pt x="27139" y="137"/>
                    <a:pt x="21031" y="137"/>
                  </a:cubicBezTo>
                  <a:cubicBezTo>
                    <a:pt x="14269" y="137"/>
                    <a:pt x="9470" y="6157"/>
                    <a:pt x="9470" y="11955"/>
                  </a:cubicBezTo>
                  <a:cubicBezTo>
                    <a:pt x="9470" y="17975"/>
                    <a:pt x="14269" y="23773"/>
                    <a:pt x="21031" y="23773"/>
                  </a:cubicBezTo>
                  <a:cubicBezTo>
                    <a:pt x="27139" y="23773"/>
                    <a:pt x="32592" y="19090"/>
                    <a:pt x="32592" y="1195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9D5BA939-848D-C3A3-3994-ABA2BAAEC8B2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094329" y="8835696"/>
              <a:ext cx="106668" cy="98559"/>
            </a:xfrm>
            <a:custGeom>
              <a:avLst/>
              <a:gdLst>
                <a:gd name="connsiteX0" fmla="*/ 86911 w 106668"/>
                <a:gd name="connsiteY0" fmla="*/ 21989 h 98559"/>
                <a:gd name="connsiteX1" fmla="*/ 106979 w 106668"/>
                <a:gd name="connsiteY1" fmla="*/ 7049 h 98559"/>
                <a:gd name="connsiteX2" fmla="*/ 106979 w 106668"/>
                <a:gd name="connsiteY2" fmla="*/ 137 h 98559"/>
                <a:gd name="connsiteX3" fmla="*/ 90619 w 106668"/>
                <a:gd name="connsiteY3" fmla="*/ 806 h 98559"/>
                <a:gd name="connsiteX4" fmla="*/ 71641 w 106668"/>
                <a:gd name="connsiteY4" fmla="*/ 137 h 98559"/>
                <a:gd name="connsiteX5" fmla="*/ 71641 w 106668"/>
                <a:gd name="connsiteY5" fmla="*/ 7049 h 98559"/>
                <a:gd name="connsiteX6" fmla="*/ 82112 w 106668"/>
                <a:gd name="connsiteY6" fmla="*/ 16638 h 98559"/>
                <a:gd name="connsiteX7" fmla="*/ 80803 w 106668"/>
                <a:gd name="connsiteY7" fmla="*/ 21989 h 98559"/>
                <a:gd name="connsiteX8" fmla="*/ 58553 w 106668"/>
                <a:gd name="connsiteY8" fmla="*/ 78851 h 98559"/>
                <a:gd name="connsiteX9" fmla="*/ 34122 w 106668"/>
                <a:gd name="connsiteY9" fmla="*/ 16638 h 98559"/>
                <a:gd name="connsiteX10" fmla="*/ 32813 w 106668"/>
                <a:gd name="connsiteY10" fmla="*/ 12847 h 98559"/>
                <a:gd name="connsiteX11" fmla="*/ 45247 w 106668"/>
                <a:gd name="connsiteY11" fmla="*/ 7049 h 98559"/>
                <a:gd name="connsiteX12" fmla="*/ 45247 w 106668"/>
                <a:gd name="connsiteY12" fmla="*/ 137 h 98559"/>
                <a:gd name="connsiteX13" fmla="*/ 21470 w 106668"/>
                <a:gd name="connsiteY13" fmla="*/ 806 h 98559"/>
                <a:gd name="connsiteX14" fmla="*/ 311 w 106668"/>
                <a:gd name="connsiteY14" fmla="*/ 137 h 98559"/>
                <a:gd name="connsiteX15" fmla="*/ 311 w 106668"/>
                <a:gd name="connsiteY15" fmla="*/ 7049 h 98559"/>
                <a:gd name="connsiteX16" fmla="*/ 17762 w 106668"/>
                <a:gd name="connsiteY16" fmla="*/ 15300 h 98559"/>
                <a:gd name="connsiteX17" fmla="*/ 49173 w 106668"/>
                <a:gd name="connsiteY17" fmla="*/ 94460 h 98559"/>
                <a:gd name="connsiteX18" fmla="*/ 53754 w 106668"/>
                <a:gd name="connsiteY18" fmla="*/ 98696 h 98559"/>
                <a:gd name="connsiteX19" fmla="*/ 58335 w 106668"/>
                <a:gd name="connsiteY19" fmla="*/ 94460 h 98559"/>
                <a:gd name="connsiteX20" fmla="*/ 86911 w 106668"/>
                <a:gd name="connsiteY20" fmla="*/ 21989 h 9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6668" h="98559">
                  <a:moveTo>
                    <a:pt x="86911" y="21989"/>
                  </a:moveTo>
                  <a:cubicBezTo>
                    <a:pt x="88874" y="16861"/>
                    <a:pt x="92582" y="7272"/>
                    <a:pt x="106979" y="7049"/>
                  </a:cubicBezTo>
                  <a:lnTo>
                    <a:pt x="106979" y="137"/>
                  </a:lnTo>
                  <a:cubicBezTo>
                    <a:pt x="101962" y="583"/>
                    <a:pt x="95636" y="806"/>
                    <a:pt x="90619" y="806"/>
                  </a:cubicBezTo>
                  <a:cubicBezTo>
                    <a:pt x="85384" y="806"/>
                    <a:pt x="75350" y="360"/>
                    <a:pt x="71641" y="137"/>
                  </a:cubicBezTo>
                  <a:lnTo>
                    <a:pt x="71641" y="7049"/>
                  </a:lnTo>
                  <a:cubicBezTo>
                    <a:pt x="79712" y="7272"/>
                    <a:pt x="82112" y="12401"/>
                    <a:pt x="82112" y="16638"/>
                  </a:cubicBezTo>
                  <a:cubicBezTo>
                    <a:pt x="82112" y="18644"/>
                    <a:pt x="81676" y="19536"/>
                    <a:pt x="80803" y="21989"/>
                  </a:cubicBezTo>
                  <a:lnTo>
                    <a:pt x="58553" y="78851"/>
                  </a:lnTo>
                  <a:lnTo>
                    <a:pt x="34122" y="16638"/>
                  </a:lnTo>
                  <a:cubicBezTo>
                    <a:pt x="32813" y="13739"/>
                    <a:pt x="32813" y="13293"/>
                    <a:pt x="32813" y="12847"/>
                  </a:cubicBezTo>
                  <a:cubicBezTo>
                    <a:pt x="32813" y="7049"/>
                    <a:pt x="41321" y="7049"/>
                    <a:pt x="45247" y="7049"/>
                  </a:cubicBezTo>
                  <a:lnTo>
                    <a:pt x="45247" y="137"/>
                  </a:lnTo>
                  <a:cubicBezTo>
                    <a:pt x="38703" y="360"/>
                    <a:pt x="26487" y="806"/>
                    <a:pt x="21470" y="806"/>
                  </a:cubicBezTo>
                  <a:cubicBezTo>
                    <a:pt x="15581" y="806"/>
                    <a:pt x="6855" y="583"/>
                    <a:pt x="311" y="137"/>
                  </a:cubicBezTo>
                  <a:lnTo>
                    <a:pt x="311" y="7049"/>
                  </a:lnTo>
                  <a:cubicBezTo>
                    <a:pt x="14054" y="7049"/>
                    <a:pt x="14926" y="8387"/>
                    <a:pt x="17762" y="15300"/>
                  </a:cubicBezTo>
                  <a:lnTo>
                    <a:pt x="49173" y="94460"/>
                  </a:lnTo>
                  <a:cubicBezTo>
                    <a:pt x="50482" y="97582"/>
                    <a:pt x="50919" y="98696"/>
                    <a:pt x="53754" y="98696"/>
                  </a:cubicBezTo>
                  <a:cubicBezTo>
                    <a:pt x="56590" y="98696"/>
                    <a:pt x="57463" y="96690"/>
                    <a:pt x="58335" y="94460"/>
                  </a:cubicBezTo>
                  <a:lnTo>
                    <a:pt x="86911" y="21989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FD27B0D7-B205-7CEB-7C0C-D7C22D6786A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205360" y="8831905"/>
              <a:ext cx="84418" cy="102350"/>
            </a:xfrm>
            <a:custGeom>
              <a:avLst/>
              <a:gdLst>
                <a:gd name="connsiteX0" fmla="*/ 18639 w 84418"/>
                <a:gd name="connsiteY0" fmla="*/ 43842 h 102350"/>
                <a:gd name="connsiteX1" fmla="*/ 45688 w 84418"/>
                <a:gd name="connsiteY1" fmla="*/ 5042 h 102350"/>
                <a:gd name="connsiteX2" fmla="*/ 70338 w 84418"/>
                <a:gd name="connsiteY2" fmla="*/ 43842 h 102350"/>
                <a:gd name="connsiteX3" fmla="*/ 18639 w 84418"/>
                <a:gd name="connsiteY3" fmla="*/ 43842 h 102350"/>
                <a:gd name="connsiteX4" fmla="*/ 18421 w 84418"/>
                <a:gd name="connsiteY4" fmla="*/ 48525 h 102350"/>
                <a:gd name="connsiteX5" fmla="*/ 79281 w 84418"/>
                <a:gd name="connsiteY5" fmla="*/ 48525 h 102350"/>
                <a:gd name="connsiteX6" fmla="*/ 84735 w 84418"/>
                <a:gd name="connsiteY6" fmla="*/ 43842 h 102350"/>
                <a:gd name="connsiteX7" fmla="*/ 45688 w 84418"/>
                <a:gd name="connsiteY7" fmla="*/ 137 h 102350"/>
                <a:gd name="connsiteX8" fmla="*/ 316 w 84418"/>
                <a:gd name="connsiteY8" fmla="*/ 50977 h 102350"/>
                <a:gd name="connsiteX9" fmla="*/ 48306 w 84418"/>
                <a:gd name="connsiteY9" fmla="*/ 102487 h 102350"/>
                <a:gd name="connsiteX10" fmla="*/ 84735 w 84418"/>
                <a:gd name="connsiteY10" fmla="*/ 73499 h 102350"/>
                <a:gd name="connsiteX11" fmla="*/ 81899 w 84418"/>
                <a:gd name="connsiteY11" fmla="*/ 70823 h 102350"/>
                <a:gd name="connsiteX12" fmla="*/ 79063 w 84418"/>
                <a:gd name="connsiteY12" fmla="*/ 73945 h 102350"/>
                <a:gd name="connsiteX13" fmla="*/ 49615 w 84418"/>
                <a:gd name="connsiteY13" fmla="*/ 96913 h 102350"/>
                <a:gd name="connsiteX14" fmla="*/ 24965 w 84418"/>
                <a:gd name="connsiteY14" fmla="*/ 81973 h 102350"/>
                <a:gd name="connsiteX15" fmla="*/ 18421 w 84418"/>
                <a:gd name="connsiteY15" fmla="*/ 48525 h 10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418" h="102350">
                  <a:moveTo>
                    <a:pt x="18639" y="43842"/>
                  </a:moveTo>
                  <a:cubicBezTo>
                    <a:pt x="19948" y="10617"/>
                    <a:pt x="38272" y="5042"/>
                    <a:pt x="45688" y="5042"/>
                  </a:cubicBezTo>
                  <a:cubicBezTo>
                    <a:pt x="68156" y="5042"/>
                    <a:pt x="70338" y="35145"/>
                    <a:pt x="70338" y="43842"/>
                  </a:cubicBezTo>
                  <a:lnTo>
                    <a:pt x="18639" y="43842"/>
                  </a:lnTo>
                  <a:close/>
                  <a:moveTo>
                    <a:pt x="18421" y="48525"/>
                  </a:moveTo>
                  <a:lnTo>
                    <a:pt x="79281" y="48525"/>
                  </a:lnTo>
                  <a:cubicBezTo>
                    <a:pt x="84080" y="48525"/>
                    <a:pt x="84735" y="48525"/>
                    <a:pt x="84735" y="43842"/>
                  </a:cubicBezTo>
                  <a:cubicBezTo>
                    <a:pt x="84735" y="21766"/>
                    <a:pt x="72955" y="137"/>
                    <a:pt x="45688" y="137"/>
                  </a:cubicBezTo>
                  <a:cubicBezTo>
                    <a:pt x="20385" y="137"/>
                    <a:pt x="316" y="23104"/>
                    <a:pt x="316" y="50977"/>
                  </a:cubicBezTo>
                  <a:cubicBezTo>
                    <a:pt x="316" y="80858"/>
                    <a:pt x="23220" y="102487"/>
                    <a:pt x="48306" y="102487"/>
                  </a:cubicBezTo>
                  <a:cubicBezTo>
                    <a:pt x="74918" y="102487"/>
                    <a:pt x="84735" y="77736"/>
                    <a:pt x="84735" y="73499"/>
                  </a:cubicBezTo>
                  <a:cubicBezTo>
                    <a:pt x="84735" y="71269"/>
                    <a:pt x="82989" y="70823"/>
                    <a:pt x="81899" y="70823"/>
                  </a:cubicBezTo>
                  <a:cubicBezTo>
                    <a:pt x="79936" y="70823"/>
                    <a:pt x="79499" y="72161"/>
                    <a:pt x="79063" y="73945"/>
                  </a:cubicBezTo>
                  <a:cubicBezTo>
                    <a:pt x="71428" y="96913"/>
                    <a:pt x="51796" y="96913"/>
                    <a:pt x="49615" y="96913"/>
                  </a:cubicBezTo>
                  <a:cubicBezTo>
                    <a:pt x="38708" y="96913"/>
                    <a:pt x="29982" y="90223"/>
                    <a:pt x="24965" y="81973"/>
                  </a:cubicBezTo>
                  <a:cubicBezTo>
                    <a:pt x="18421" y="71269"/>
                    <a:pt x="18421" y="56552"/>
                    <a:pt x="18421" y="4852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71" name="Forme libre 770">
              <a:extLst>
                <a:ext uri="{FF2B5EF4-FFF2-40B4-BE49-F238E27FC236}">
                  <a16:creationId xmlns:a16="http://schemas.microsoft.com/office/drawing/2014/main" id="{2B52F888-17CD-0665-19F8-0B5E2E3BAC1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596061" y="8608470"/>
              <a:ext cx="107322" cy="534943"/>
            </a:xfrm>
            <a:custGeom>
              <a:avLst/>
              <a:gdLst>
                <a:gd name="connsiteX0" fmla="*/ 107655 w 107322"/>
                <a:gd name="connsiteY0" fmla="*/ 532837 h 534943"/>
                <a:gd name="connsiteX1" fmla="*/ 106782 w 107322"/>
                <a:gd name="connsiteY1" fmla="*/ 530830 h 534943"/>
                <a:gd name="connsiteX2" fmla="*/ 69481 w 107322"/>
                <a:gd name="connsiteY2" fmla="*/ 483557 h 534943"/>
                <a:gd name="connsiteX3" fmla="*/ 18437 w 107322"/>
                <a:gd name="connsiteY3" fmla="*/ 267706 h 534943"/>
                <a:gd name="connsiteX4" fmla="*/ 62283 w 107322"/>
                <a:gd name="connsiteY4" fmla="*/ 63897 h 534943"/>
                <a:gd name="connsiteX5" fmla="*/ 107000 w 107322"/>
                <a:gd name="connsiteY5" fmla="*/ 4136 h 534943"/>
                <a:gd name="connsiteX6" fmla="*/ 107655 w 107322"/>
                <a:gd name="connsiteY6" fmla="*/ 2352 h 534943"/>
                <a:gd name="connsiteX7" fmla="*/ 103074 w 107322"/>
                <a:gd name="connsiteY7" fmla="*/ 123 h 534943"/>
                <a:gd name="connsiteX8" fmla="*/ 96312 w 107322"/>
                <a:gd name="connsiteY8" fmla="*/ 3467 h 534943"/>
                <a:gd name="connsiteX9" fmla="*/ 332 w 107322"/>
                <a:gd name="connsiteY9" fmla="*/ 267483 h 534943"/>
                <a:gd name="connsiteX10" fmla="*/ 75371 w 107322"/>
                <a:gd name="connsiteY10" fmla="*/ 510092 h 534943"/>
                <a:gd name="connsiteX11" fmla="*/ 96966 w 107322"/>
                <a:gd name="connsiteY11" fmla="*/ 532391 h 534943"/>
                <a:gd name="connsiteX12" fmla="*/ 103074 w 107322"/>
                <a:gd name="connsiteY12" fmla="*/ 535066 h 534943"/>
                <a:gd name="connsiteX13" fmla="*/ 107655 w 107322"/>
                <a:gd name="connsiteY13" fmla="*/ 532837 h 53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322" h="534943">
                  <a:moveTo>
                    <a:pt x="107655" y="532837"/>
                  </a:moveTo>
                  <a:cubicBezTo>
                    <a:pt x="107655" y="531945"/>
                    <a:pt x="107219" y="531499"/>
                    <a:pt x="106782" y="530830"/>
                  </a:cubicBezTo>
                  <a:cubicBezTo>
                    <a:pt x="98711" y="522579"/>
                    <a:pt x="84096" y="507639"/>
                    <a:pt x="69481" y="483557"/>
                  </a:cubicBezTo>
                  <a:cubicBezTo>
                    <a:pt x="34361" y="426026"/>
                    <a:pt x="18437" y="353556"/>
                    <a:pt x="18437" y="267706"/>
                  </a:cubicBezTo>
                  <a:cubicBezTo>
                    <a:pt x="18437" y="207723"/>
                    <a:pt x="26290" y="130346"/>
                    <a:pt x="62283" y="63897"/>
                  </a:cubicBezTo>
                  <a:cubicBezTo>
                    <a:pt x="79515" y="32233"/>
                    <a:pt x="97402" y="13948"/>
                    <a:pt x="107000" y="4136"/>
                  </a:cubicBezTo>
                  <a:cubicBezTo>
                    <a:pt x="107655" y="3467"/>
                    <a:pt x="107655" y="3021"/>
                    <a:pt x="107655" y="2352"/>
                  </a:cubicBezTo>
                  <a:cubicBezTo>
                    <a:pt x="107655" y="123"/>
                    <a:pt x="106128" y="123"/>
                    <a:pt x="103074" y="123"/>
                  </a:cubicBezTo>
                  <a:cubicBezTo>
                    <a:pt x="100020" y="123"/>
                    <a:pt x="99584" y="123"/>
                    <a:pt x="96312" y="3467"/>
                  </a:cubicBezTo>
                  <a:cubicBezTo>
                    <a:pt x="23236" y="71478"/>
                    <a:pt x="332" y="173606"/>
                    <a:pt x="332" y="267483"/>
                  </a:cubicBezTo>
                  <a:cubicBezTo>
                    <a:pt x="332" y="355117"/>
                    <a:pt x="19964" y="443419"/>
                    <a:pt x="75371" y="510092"/>
                  </a:cubicBezTo>
                  <a:cubicBezTo>
                    <a:pt x="79733" y="515221"/>
                    <a:pt x="88023" y="524363"/>
                    <a:pt x="96966" y="532391"/>
                  </a:cubicBezTo>
                  <a:cubicBezTo>
                    <a:pt x="99584" y="535066"/>
                    <a:pt x="100020" y="535066"/>
                    <a:pt x="103074" y="535066"/>
                  </a:cubicBezTo>
                  <a:cubicBezTo>
                    <a:pt x="106128" y="535066"/>
                    <a:pt x="107655" y="535066"/>
                    <a:pt x="107655" y="532837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FAFA3419-5EBC-1ACE-F695-C92F959194B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719115" y="8779503"/>
              <a:ext cx="134153" cy="152299"/>
            </a:xfrm>
            <a:custGeom>
              <a:avLst/>
              <a:gdLst>
                <a:gd name="connsiteX0" fmla="*/ 40913 w 134153"/>
                <a:gd name="connsiteY0" fmla="*/ 70823 h 152299"/>
                <a:gd name="connsiteX1" fmla="*/ 40913 w 134153"/>
                <a:gd name="connsiteY1" fmla="*/ 15969 h 152299"/>
                <a:gd name="connsiteX2" fmla="*/ 51601 w 134153"/>
                <a:gd name="connsiteY2" fmla="*/ 7049 h 152299"/>
                <a:gd name="connsiteX3" fmla="*/ 78650 w 134153"/>
                <a:gd name="connsiteY3" fmla="*/ 7049 h 152299"/>
                <a:gd name="connsiteX4" fmla="*/ 107444 w 134153"/>
                <a:gd name="connsiteY4" fmla="*/ 37821 h 152299"/>
                <a:gd name="connsiteX5" fmla="*/ 72542 w 134153"/>
                <a:gd name="connsiteY5" fmla="*/ 70823 h 152299"/>
                <a:gd name="connsiteX6" fmla="*/ 40913 w 134153"/>
                <a:gd name="connsiteY6" fmla="*/ 70823 h 152299"/>
                <a:gd name="connsiteX7" fmla="*/ 92393 w 134153"/>
                <a:gd name="connsiteY7" fmla="*/ 72830 h 152299"/>
                <a:gd name="connsiteX8" fmla="*/ 128603 w 134153"/>
                <a:gd name="connsiteY8" fmla="*/ 37821 h 152299"/>
                <a:gd name="connsiteX9" fmla="*/ 80177 w 134153"/>
                <a:gd name="connsiteY9" fmla="*/ 137 h 152299"/>
                <a:gd name="connsiteX10" fmla="*/ 339 w 134153"/>
                <a:gd name="connsiteY10" fmla="*/ 137 h 152299"/>
                <a:gd name="connsiteX11" fmla="*/ 339 w 134153"/>
                <a:gd name="connsiteY11" fmla="*/ 7049 h 152299"/>
                <a:gd name="connsiteX12" fmla="*/ 5575 w 134153"/>
                <a:gd name="connsiteY12" fmla="*/ 7049 h 152299"/>
                <a:gd name="connsiteX13" fmla="*/ 22807 w 134153"/>
                <a:gd name="connsiteY13" fmla="*/ 17530 h 152299"/>
                <a:gd name="connsiteX14" fmla="*/ 22807 w 134153"/>
                <a:gd name="connsiteY14" fmla="*/ 135043 h 152299"/>
                <a:gd name="connsiteX15" fmla="*/ 5575 w 134153"/>
                <a:gd name="connsiteY15" fmla="*/ 145524 h 152299"/>
                <a:gd name="connsiteX16" fmla="*/ 339 w 134153"/>
                <a:gd name="connsiteY16" fmla="*/ 145524 h 152299"/>
                <a:gd name="connsiteX17" fmla="*/ 339 w 134153"/>
                <a:gd name="connsiteY17" fmla="*/ 152436 h 152299"/>
                <a:gd name="connsiteX18" fmla="*/ 85849 w 134153"/>
                <a:gd name="connsiteY18" fmla="*/ 152436 h 152299"/>
                <a:gd name="connsiteX19" fmla="*/ 134493 w 134153"/>
                <a:gd name="connsiteY19" fmla="*/ 111630 h 152299"/>
                <a:gd name="connsiteX20" fmla="*/ 92393 w 134153"/>
                <a:gd name="connsiteY20" fmla="*/ 72830 h 152299"/>
                <a:gd name="connsiteX21" fmla="*/ 78868 w 134153"/>
                <a:gd name="connsiteY21" fmla="*/ 145524 h 152299"/>
                <a:gd name="connsiteX22" fmla="*/ 51601 w 134153"/>
                <a:gd name="connsiteY22" fmla="*/ 145524 h 152299"/>
                <a:gd name="connsiteX23" fmla="*/ 40913 w 134153"/>
                <a:gd name="connsiteY23" fmla="*/ 136604 h 152299"/>
                <a:gd name="connsiteX24" fmla="*/ 40913 w 134153"/>
                <a:gd name="connsiteY24" fmla="*/ 75729 h 152299"/>
                <a:gd name="connsiteX25" fmla="*/ 81922 w 134153"/>
                <a:gd name="connsiteY25" fmla="*/ 75729 h 152299"/>
                <a:gd name="connsiteX26" fmla="*/ 112679 w 134153"/>
                <a:gd name="connsiteY26" fmla="*/ 111407 h 152299"/>
                <a:gd name="connsiteX27" fmla="*/ 78868 w 134153"/>
                <a:gd name="connsiteY27" fmla="*/ 145524 h 15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4153" h="152299">
                  <a:moveTo>
                    <a:pt x="40913" y="70823"/>
                  </a:moveTo>
                  <a:lnTo>
                    <a:pt x="40913" y="15969"/>
                  </a:lnTo>
                  <a:cubicBezTo>
                    <a:pt x="40913" y="8610"/>
                    <a:pt x="41349" y="7049"/>
                    <a:pt x="51601" y="7049"/>
                  </a:cubicBezTo>
                  <a:lnTo>
                    <a:pt x="78650" y="7049"/>
                  </a:lnTo>
                  <a:cubicBezTo>
                    <a:pt x="99809" y="7049"/>
                    <a:pt x="107444" y="26003"/>
                    <a:pt x="107444" y="37821"/>
                  </a:cubicBezTo>
                  <a:cubicBezTo>
                    <a:pt x="107444" y="52092"/>
                    <a:pt x="96755" y="70823"/>
                    <a:pt x="72542" y="70823"/>
                  </a:cubicBezTo>
                  <a:lnTo>
                    <a:pt x="40913" y="70823"/>
                  </a:lnTo>
                  <a:close/>
                  <a:moveTo>
                    <a:pt x="92393" y="72830"/>
                  </a:moveTo>
                  <a:cubicBezTo>
                    <a:pt x="113552" y="68593"/>
                    <a:pt x="128603" y="54322"/>
                    <a:pt x="128603" y="37821"/>
                  </a:cubicBezTo>
                  <a:cubicBezTo>
                    <a:pt x="128603" y="18421"/>
                    <a:pt x="108535" y="137"/>
                    <a:pt x="80177" y="137"/>
                  </a:cubicBezTo>
                  <a:lnTo>
                    <a:pt x="339" y="137"/>
                  </a:lnTo>
                  <a:lnTo>
                    <a:pt x="339" y="7049"/>
                  </a:lnTo>
                  <a:lnTo>
                    <a:pt x="5575" y="7049"/>
                  </a:lnTo>
                  <a:cubicBezTo>
                    <a:pt x="22371" y="7049"/>
                    <a:pt x="22807" y="9502"/>
                    <a:pt x="22807" y="17530"/>
                  </a:cubicBezTo>
                  <a:lnTo>
                    <a:pt x="22807" y="135043"/>
                  </a:lnTo>
                  <a:cubicBezTo>
                    <a:pt x="22807" y="143071"/>
                    <a:pt x="22371" y="145524"/>
                    <a:pt x="5575" y="145524"/>
                  </a:cubicBezTo>
                  <a:lnTo>
                    <a:pt x="339" y="145524"/>
                  </a:lnTo>
                  <a:lnTo>
                    <a:pt x="339" y="152436"/>
                  </a:lnTo>
                  <a:lnTo>
                    <a:pt x="85849" y="152436"/>
                  </a:lnTo>
                  <a:cubicBezTo>
                    <a:pt x="114861" y="152436"/>
                    <a:pt x="134493" y="132590"/>
                    <a:pt x="134493" y="111630"/>
                  </a:cubicBezTo>
                  <a:cubicBezTo>
                    <a:pt x="134493" y="92230"/>
                    <a:pt x="116606" y="75506"/>
                    <a:pt x="92393" y="72830"/>
                  </a:cubicBezTo>
                  <a:close/>
                  <a:moveTo>
                    <a:pt x="78868" y="145524"/>
                  </a:moveTo>
                  <a:lnTo>
                    <a:pt x="51601" y="145524"/>
                  </a:lnTo>
                  <a:cubicBezTo>
                    <a:pt x="41349" y="145524"/>
                    <a:pt x="40913" y="143963"/>
                    <a:pt x="40913" y="136604"/>
                  </a:cubicBezTo>
                  <a:lnTo>
                    <a:pt x="40913" y="75729"/>
                  </a:lnTo>
                  <a:lnTo>
                    <a:pt x="81922" y="75729"/>
                  </a:lnTo>
                  <a:cubicBezTo>
                    <a:pt x="103518" y="75729"/>
                    <a:pt x="112679" y="96467"/>
                    <a:pt x="112679" y="111407"/>
                  </a:cubicBezTo>
                  <a:cubicBezTo>
                    <a:pt x="112679" y="127239"/>
                    <a:pt x="101336" y="145524"/>
                    <a:pt x="78868" y="145524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55321297-2D3E-2834-C966-5F4659CC381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872974" y="8782625"/>
              <a:ext cx="46681" cy="149177"/>
            </a:xfrm>
            <a:custGeom>
              <a:avLst/>
              <a:gdLst>
                <a:gd name="connsiteX0" fmla="*/ 31758 w 46681"/>
                <a:gd name="connsiteY0" fmla="*/ 50754 h 149177"/>
                <a:gd name="connsiteX1" fmla="*/ 1219 w 46681"/>
                <a:gd name="connsiteY1" fmla="*/ 53207 h 149177"/>
                <a:gd name="connsiteX2" fmla="*/ 1219 w 46681"/>
                <a:gd name="connsiteY2" fmla="*/ 60120 h 149177"/>
                <a:gd name="connsiteX3" fmla="*/ 17361 w 46681"/>
                <a:gd name="connsiteY3" fmla="*/ 72384 h 149177"/>
                <a:gd name="connsiteX4" fmla="*/ 17361 w 46681"/>
                <a:gd name="connsiteY4" fmla="*/ 132367 h 149177"/>
                <a:gd name="connsiteX5" fmla="*/ 346 w 46681"/>
                <a:gd name="connsiteY5" fmla="*/ 142402 h 149177"/>
                <a:gd name="connsiteX6" fmla="*/ 346 w 46681"/>
                <a:gd name="connsiteY6" fmla="*/ 149314 h 149177"/>
                <a:gd name="connsiteX7" fmla="*/ 24341 w 46681"/>
                <a:gd name="connsiteY7" fmla="*/ 148645 h 149177"/>
                <a:gd name="connsiteX8" fmla="*/ 47027 w 46681"/>
                <a:gd name="connsiteY8" fmla="*/ 149314 h 149177"/>
                <a:gd name="connsiteX9" fmla="*/ 47027 w 46681"/>
                <a:gd name="connsiteY9" fmla="*/ 142402 h 149177"/>
                <a:gd name="connsiteX10" fmla="*/ 31758 w 46681"/>
                <a:gd name="connsiteY10" fmla="*/ 132590 h 149177"/>
                <a:gd name="connsiteX11" fmla="*/ 31758 w 46681"/>
                <a:gd name="connsiteY11" fmla="*/ 50754 h 149177"/>
                <a:gd name="connsiteX12" fmla="*/ 32631 w 46681"/>
                <a:gd name="connsiteY12" fmla="*/ 11955 h 149177"/>
                <a:gd name="connsiteX13" fmla="*/ 21069 w 46681"/>
                <a:gd name="connsiteY13" fmla="*/ 137 h 149177"/>
                <a:gd name="connsiteX14" fmla="*/ 9508 w 46681"/>
                <a:gd name="connsiteY14" fmla="*/ 11955 h 149177"/>
                <a:gd name="connsiteX15" fmla="*/ 21069 w 46681"/>
                <a:gd name="connsiteY15" fmla="*/ 23773 h 149177"/>
                <a:gd name="connsiteX16" fmla="*/ 32631 w 46681"/>
                <a:gd name="connsiteY16" fmla="*/ 11955 h 14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81" h="149177">
                  <a:moveTo>
                    <a:pt x="31758" y="50754"/>
                  </a:moveTo>
                  <a:lnTo>
                    <a:pt x="1219" y="53207"/>
                  </a:lnTo>
                  <a:lnTo>
                    <a:pt x="1219" y="60120"/>
                  </a:lnTo>
                  <a:cubicBezTo>
                    <a:pt x="15398" y="60120"/>
                    <a:pt x="17361" y="61458"/>
                    <a:pt x="17361" y="72384"/>
                  </a:cubicBezTo>
                  <a:lnTo>
                    <a:pt x="17361" y="132367"/>
                  </a:lnTo>
                  <a:cubicBezTo>
                    <a:pt x="17361" y="142402"/>
                    <a:pt x="14962" y="142402"/>
                    <a:pt x="346" y="142402"/>
                  </a:cubicBezTo>
                  <a:lnTo>
                    <a:pt x="346" y="149314"/>
                  </a:lnTo>
                  <a:cubicBezTo>
                    <a:pt x="7327" y="149091"/>
                    <a:pt x="19106" y="148645"/>
                    <a:pt x="24341" y="148645"/>
                  </a:cubicBezTo>
                  <a:cubicBezTo>
                    <a:pt x="31976" y="148645"/>
                    <a:pt x="39611" y="149091"/>
                    <a:pt x="47027" y="149314"/>
                  </a:cubicBezTo>
                  <a:lnTo>
                    <a:pt x="47027" y="142402"/>
                  </a:lnTo>
                  <a:cubicBezTo>
                    <a:pt x="32631" y="142402"/>
                    <a:pt x="31758" y="141287"/>
                    <a:pt x="31758" y="132590"/>
                  </a:cubicBezTo>
                  <a:lnTo>
                    <a:pt x="31758" y="50754"/>
                  </a:lnTo>
                  <a:close/>
                  <a:moveTo>
                    <a:pt x="32631" y="11955"/>
                  </a:moveTo>
                  <a:cubicBezTo>
                    <a:pt x="32631" y="4819"/>
                    <a:pt x="27177" y="137"/>
                    <a:pt x="21069" y="137"/>
                  </a:cubicBezTo>
                  <a:cubicBezTo>
                    <a:pt x="14307" y="137"/>
                    <a:pt x="9508" y="6157"/>
                    <a:pt x="9508" y="11955"/>
                  </a:cubicBezTo>
                  <a:cubicBezTo>
                    <a:pt x="9508" y="17975"/>
                    <a:pt x="14307" y="23773"/>
                    <a:pt x="21069" y="23773"/>
                  </a:cubicBezTo>
                  <a:cubicBezTo>
                    <a:pt x="27177" y="23773"/>
                    <a:pt x="32631" y="19090"/>
                    <a:pt x="32631" y="11955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74" name="Forme libre 773">
              <a:extLst>
                <a:ext uri="{FF2B5EF4-FFF2-40B4-BE49-F238E27FC236}">
                  <a16:creationId xmlns:a16="http://schemas.microsoft.com/office/drawing/2014/main" id="{E9BCFBEB-312E-8E9B-6763-DE9EF55CA08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999176" y="8849967"/>
              <a:ext cx="145060" cy="52178"/>
            </a:xfrm>
            <a:custGeom>
              <a:avLst/>
              <a:gdLst>
                <a:gd name="connsiteX0" fmla="*/ 137996 w 145060"/>
                <a:gd name="connsiteY0" fmla="*/ 9056 h 52178"/>
                <a:gd name="connsiteX1" fmla="*/ 145412 w 145060"/>
                <a:gd name="connsiteY1" fmla="*/ 4596 h 52178"/>
                <a:gd name="connsiteX2" fmla="*/ 138214 w 145060"/>
                <a:gd name="connsiteY2" fmla="*/ 137 h 52178"/>
                <a:gd name="connsiteX3" fmla="*/ 7550 w 145060"/>
                <a:gd name="connsiteY3" fmla="*/ 137 h 52178"/>
                <a:gd name="connsiteX4" fmla="*/ 352 w 145060"/>
                <a:gd name="connsiteY4" fmla="*/ 4596 h 52178"/>
                <a:gd name="connsiteX5" fmla="*/ 7769 w 145060"/>
                <a:gd name="connsiteY5" fmla="*/ 9056 h 52178"/>
                <a:gd name="connsiteX6" fmla="*/ 137996 w 145060"/>
                <a:gd name="connsiteY6" fmla="*/ 9056 h 52178"/>
                <a:gd name="connsiteX7" fmla="*/ 138214 w 145060"/>
                <a:gd name="connsiteY7" fmla="*/ 52315 h 52178"/>
                <a:gd name="connsiteX8" fmla="*/ 145412 w 145060"/>
                <a:gd name="connsiteY8" fmla="*/ 47856 h 52178"/>
                <a:gd name="connsiteX9" fmla="*/ 137996 w 145060"/>
                <a:gd name="connsiteY9" fmla="*/ 43396 h 52178"/>
                <a:gd name="connsiteX10" fmla="*/ 7769 w 145060"/>
                <a:gd name="connsiteY10" fmla="*/ 43396 h 52178"/>
                <a:gd name="connsiteX11" fmla="*/ 352 w 145060"/>
                <a:gd name="connsiteY11" fmla="*/ 47856 h 52178"/>
                <a:gd name="connsiteX12" fmla="*/ 7550 w 145060"/>
                <a:gd name="connsiteY12" fmla="*/ 52315 h 52178"/>
                <a:gd name="connsiteX13" fmla="*/ 138214 w 145060"/>
                <a:gd name="connsiteY13" fmla="*/ 52315 h 5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060" h="52178">
                  <a:moveTo>
                    <a:pt x="137996" y="9056"/>
                  </a:moveTo>
                  <a:cubicBezTo>
                    <a:pt x="141268" y="9056"/>
                    <a:pt x="145412" y="9056"/>
                    <a:pt x="145412" y="4596"/>
                  </a:cubicBezTo>
                  <a:cubicBezTo>
                    <a:pt x="145412" y="137"/>
                    <a:pt x="141268" y="137"/>
                    <a:pt x="138214" y="137"/>
                  </a:cubicBezTo>
                  <a:lnTo>
                    <a:pt x="7550" y="137"/>
                  </a:lnTo>
                  <a:cubicBezTo>
                    <a:pt x="4497" y="137"/>
                    <a:pt x="352" y="137"/>
                    <a:pt x="352" y="4596"/>
                  </a:cubicBezTo>
                  <a:cubicBezTo>
                    <a:pt x="352" y="9056"/>
                    <a:pt x="4497" y="9056"/>
                    <a:pt x="7769" y="9056"/>
                  </a:cubicBezTo>
                  <a:lnTo>
                    <a:pt x="137996" y="9056"/>
                  </a:lnTo>
                  <a:close/>
                  <a:moveTo>
                    <a:pt x="138214" y="52315"/>
                  </a:moveTo>
                  <a:cubicBezTo>
                    <a:pt x="141268" y="52315"/>
                    <a:pt x="145412" y="52315"/>
                    <a:pt x="145412" y="47856"/>
                  </a:cubicBezTo>
                  <a:cubicBezTo>
                    <a:pt x="145412" y="43396"/>
                    <a:pt x="141268" y="43396"/>
                    <a:pt x="137996" y="43396"/>
                  </a:cubicBezTo>
                  <a:lnTo>
                    <a:pt x="7769" y="43396"/>
                  </a:lnTo>
                  <a:cubicBezTo>
                    <a:pt x="4497" y="43396"/>
                    <a:pt x="352" y="43396"/>
                    <a:pt x="352" y="47856"/>
                  </a:cubicBezTo>
                  <a:cubicBezTo>
                    <a:pt x="352" y="52315"/>
                    <a:pt x="4497" y="52315"/>
                    <a:pt x="7550" y="52315"/>
                  </a:cubicBezTo>
                  <a:lnTo>
                    <a:pt x="138214" y="52315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24354434-0D69-1E73-A7CC-0E740D793729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255387" y="8626199"/>
              <a:ext cx="107104" cy="157205"/>
            </a:xfrm>
            <a:custGeom>
              <a:avLst/>
              <a:gdLst>
                <a:gd name="connsiteX0" fmla="*/ 50971 w 107104"/>
                <a:gd name="connsiteY0" fmla="*/ 2583 h 157205"/>
                <a:gd name="connsiteX1" fmla="*/ 48135 w 107104"/>
                <a:gd name="connsiteY1" fmla="*/ 130 h 157205"/>
                <a:gd name="connsiteX2" fmla="*/ 21523 w 107104"/>
                <a:gd name="connsiteY2" fmla="*/ 2360 h 157205"/>
                <a:gd name="connsiteX3" fmla="*/ 17378 w 107104"/>
                <a:gd name="connsiteY3" fmla="*/ 6819 h 157205"/>
                <a:gd name="connsiteX4" fmla="*/ 22614 w 107104"/>
                <a:gd name="connsiteY4" fmla="*/ 9495 h 157205"/>
                <a:gd name="connsiteX5" fmla="*/ 33520 w 107104"/>
                <a:gd name="connsiteY5" fmla="*/ 13286 h 157205"/>
                <a:gd name="connsiteX6" fmla="*/ 32866 w 107104"/>
                <a:gd name="connsiteY6" fmla="*/ 17746 h 157205"/>
                <a:gd name="connsiteX7" fmla="*/ 1236 w 107104"/>
                <a:gd name="connsiteY7" fmla="*/ 146186 h 157205"/>
                <a:gd name="connsiteX8" fmla="*/ 364 w 107104"/>
                <a:gd name="connsiteY8" fmla="*/ 151091 h 157205"/>
                <a:gd name="connsiteX9" fmla="*/ 6690 w 107104"/>
                <a:gd name="connsiteY9" fmla="*/ 157335 h 157205"/>
                <a:gd name="connsiteX10" fmla="*/ 14761 w 107104"/>
                <a:gd name="connsiteY10" fmla="*/ 151537 h 157205"/>
                <a:gd name="connsiteX11" fmla="*/ 18905 w 107104"/>
                <a:gd name="connsiteY11" fmla="*/ 134591 h 157205"/>
                <a:gd name="connsiteX12" fmla="*/ 23704 w 107104"/>
                <a:gd name="connsiteY12" fmla="*/ 114522 h 157205"/>
                <a:gd name="connsiteX13" fmla="*/ 27413 w 107104"/>
                <a:gd name="connsiteY13" fmla="*/ 99582 h 157205"/>
                <a:gd name="connsiteX14" fmla="*/ 29812 w 107104"/>
                <a:gd name="connsiteY14" fmla="*/ 89547 h 157205"/>
                <a:gd name="connsiteX15" fmla="*/ 44645 w 107104"/>
                <a:gd name="connsiteY15" fmla="*/ 69033 h 157205"/>
                <a:gd name="connsiteX16" fmla="*/ 65586 w 107104"/>
                <a:gd name="connsiteY16" fmla="*/ 61228 h 157205"/>
                <a:gd name="connsiteX17" fmla="*/ 77366 w 107104"/>
                <a:gd name="connsiteY17" fmla="*/ 76837 h 157205"/>
                <a:gd name="connsiteX18" fmla="*/ 63841 w 107104"/>
                <a:gd name="connsiteY18" fmla="*/ 126786 h 157205"/>
                <a:gd name="connsiteX19" fmla="*/ 61005 w 107104"/>
                <a:gd name="connsiteY19" fmla="*/ 139050 h 157205"/>
                <a:gd name="connsiteX20" fmla="*/ 78893 w 107104"/>
                <a:gd name="connsiteY20" fmla="*/ 157335 h 157205"/>
                <a:gd name="connsiteX21" fmla="*/ 107468 w 107104"/>
                <a:gd name="connsiteY21" fmla="*/ 122995 h 157205"/>
                <a:gd name="connsiteX22" fmla="*/ 104851 w 107104"/>
                <a:gd name="connsiteY22" fmla="*/ 120765 h 157205"/>
                <a:gd name="connsiteX23" fmla="*/ 101579 w 107104"/>
                <a:gd name="connsiteY23" fmla="*/ 124779 h 157205"/>
                <a:gd name="connsiteX24" fmla="*/ 79329 w 107104"/>
                <a:gd name="connsiteY24" fmla="*/ 152429 h 157205"/>
                <a:gd name="connsiteX25" fmla="*/ 74094 w 107104"/>
                <a:gd name="connsiteY25" fmla="*/ 145071 h 157205"/>
                <a:gd name="connsiteX26" fmla="*/ 78020 w 107104"/>
                <a:gd name="connsiteY26" fmla="*/ 129239 h 157205"/>
                <a:gd name="connsiteX27" fmla="*/ 91326 w 107104"/>
                <a:gd name="connsiteY27" fmla="*/ 80182 h 157205"/>
                <a:gd name="connsiteX28" fmla="*/ 66241 w 107104"/>
                <a:gd name="connsiteY28" fmla="*/ 56322 h 157205"/>
                <a:gd name="connsiteX29" fmla="*/ 33957 w 107104"/>
                <a:gd name="connsiteY29" fmla="*/ 73492 h 157205"/>
                <a:gd name="connsiteX30" fmla="*/ 50971 w 107104"/>
                <a:gd name="connsiteY30" fmla="*/ 2583 h 15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7104" h="157205">
                  <a:moveTo>
                    <a:pt x="50971" y="2583"/>
                  </a:moveTo>
                  <a:cubicBezTo>
                    <a:pt x="50971" y="2360"/>
                    <a:pt x="50971" y="130"/>
                    <a:pt x="48135" y="130"/>
                  </a:cubicBezTo>
                  <a:cubicBezTo>
                    <a:pt x="43118" y="130"/>
                    <a:pt x="27194" y="1914"/>
                    <a:pt x="21523" y="2360"/>
                  </a:cubicBezTo>
                  <a:cubicBezTo>
                    <a:pt x="19778" y="2583"/>
                    <a:pt x="17378" y="2806"/>
                    <a:pt x="17378" y="6819"/>
                  </a:cubicBezTo>
                  <a:cubicBezTo>
                    <a:pt x="17378" y="9495"/>
                    <a:pt x="19342" y="9495"/>
                    <a:pt x="22614" y="9495"/>
                  </a:cubicBezTo>
                  <a:cubicBezTo>
                    <a:pt x="33084" y="9495"/>
                    <a:pt x="33520" y="11056"/>
                    <a:pt x="33520" y="13286"/>
                  </a:cubicBezTo>
                  <a:lnTo>
                    <a:pt x="32866" y="17746"/>
                  </a:lnTo>
                  <a:lnTo>
                    <a:pt x="1236" y="146186"/>
                  </a:lnTo>
                  <a:cubicBezTo>
                    <a:pt x="364" y="149308"/>
                    <a:pt x="364" y="149754"/>
                    <a:pt x="364" y="151091"/>
                  </a:cubicBezTo>
                  <a:cubicBezTo>
                    <a:pt x="364" y="156220"/>
                    <a:pt x="4726" y="157335"/>
                    <a:pt x="6690" y="157335"/>
                  </a:cubicBezTo>
                  <a:cubicBezTo>
                    <a:pt x="10180" y="157335"/>
                    <a:pt x="13670" y="154659"/>
                    <a:pt x="14761" y="151537"/>
                  </a:cubicBezTo>
                  <a:lnTo>
                    <a:pt x="18905" y="134591"/>
                  </a:lnTo>
                  <a:lnTo>
                    <a:pt x="23704" y="114522"/>
                  </a:lnTo>
                  <a:cubicBezTo>
                    <a:pt x="25013" y="109616"/>
                    <a:pt x="26322" y="104710"/>
                    <a:pt x="27413" y="99582"/>
                  </a:cubicBezTo>
                  <a:cubicBezTo>
                    <a:pt x="27849" y="98244"/>
                    <a:pt x="29594" y="90885"/>
                    <a:pt x="29812" y="89547"/>
                  </a:cubicBezTo>
                  <a:cubicBezTo>
                    <a:pt x="30466" y="87540"/>
                    <a:pt x="37229" y="75053"/>
                    <a:pt x="44645" y="69033"/>
                  </a:cubicBezTo>
                  <a:cubicBezTo>
                    <a:pt x="49444" y="65465"/>
                    <a:pt x="56206" y="61228"/>
                    <a:pt x="65586" y="61228"/>
                  </a:cubicBezTo>
                  <a:cubicBezTo>
                    <a:pt x="74966" y="61228"/>
                    <a:pt x="77366" y="68810"/>
                    <a:pt x="77366" y="76837"/>
                  </a:cubicBezTo>
                  <a:cubicBezTo>
                    <a:pt x="77366" y="88878"/>
                    <a:pt x="69076" y="113184"/>
                    <a:pt x="63841" y="126786"/>
                  </a:cubicBezTo>
                  <a:cubicBezTo>
                    <a:pt x="62096" y="131915"/>
                    <a:pt x="61005" y="134591"/>
                    <a:pt x="61005" y="139050"/>
                  </a:cubicBezTo>
                  <a:cubicBezTo>
                    <a:pt x="61005" y="149531"/>
                    <a:pt x="68640" y="157335"/>
                    <a:pt x="78893" y="157335"/>
                  </a:cubicBezTo>
                  <a:cubicBezTo>
                    <a:pt x="99397" y="157335"/>
                    <a:pt x="107468" y="124779"/>
                    <a:pt x="107468" y="122995"/>
                  </a:cubicBezTo>
                  <a:cubicBezTo>
                    <a:pt x="107468" y="120765"/>
                    <a:pt x="105505" y="120765"/>
                    <a:pt x="104851" y="120765"/>
                  </a:cubicBezTo>
                  <a:cubicBezTo>
                    <a:pt x="102669" y="120765"/>
                    <a:pt x="102669" y="121434"/>
                    <a:pt x="101579" y="124779"/>
                  </a:cubicBezTo>
                  <a:cubicBezTo>
                    <a:pt x="98307" y="136597"/>
                    <a:pt x="91326" y="152429"/>
                    <a:pt x="79329" y="152429"/>
                  </a:cubicBezTo>
                  <a:cubicBezTo>
                    <a:pt x="75621" y="152429"/>
                    <a:pt x="74094" y="150200"/>
                    <a:pt x="74094" y="145071"/>
                  </a:cubicBezTo>
                  <a:cubicBezTo>
                    <a:pt x="74094" y="139496"/>
                    <a:pt x="76057" y="134145"/>
                    <a:pt x="78020" y="129239"/>
                  </a:cubicBezTo>
                  <a:cubicBezTo>
                    <a:pt x="81510" y="119650"/>
                    <a:pt x="91326" y="93115"/>
                    <a:pt x="91326" y="80182"/>
                  </a:cubicBezTo>
                  <a:cubicBezTo>
                    <a:pt x="91326" y="65688"/>
                    <a:pt x="82601" y="56322"/>
                    <a:pt x="66241" y="56322"/>
                  </a:cubicBezTo>
                  <a:cubicBezTo>
                    <a:pt x="52498" y="56322"/>
                    <a:pt x="42028" y="63235"/>
                    <a:pt x="33957" y="73492"/>
                  </a:cubicBezTo>
                  <a:lnTo>
                    <a:pt x="50971" y="2583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51C10933-9D3F-7477-0EE7-88CAE563CCA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379607" y="8707789"/>
              <a:ext cx="99557" cy="106609"/>
            </a:xfrm>
            <a:custGeom>
              <a:avLst/>
              <a:gdLst>
                <a:gd name="connsiteX0" fmla="*/ 52744 w 99557"/>
                <a:gd name="connsiteY0" fmla="*/ 12931 h 106609"/>
                <a:gd name="connsiteX1" fmla="*/ 68624 w 99557"/>
                <a:gd name="connsiteY1" fmla="*/ 5751 h 106609"/>
                <a:gd name="connsiteX2" fmla="*/ 74885 w 99557"/>
                <a:gd name="connsiteY2" fmla="*/ 2317 h 106609"/>
                <a:gd name="connsiteX3" fmla="*/ 72289 w 99557"/>
                <a:gd name="connsiteY3" fmla="*/ 131 h 106609"/>
                <a:gd name="connsiteX4" fmla="*/ 60989 w 99557"/>
                <a:gd name="connsiteY4" fmla="*/ 600 h 106609"/>
                <a:gd name="connsiteX5" fmla="*/ 48774 w 99557"/>
                <a:gd name="connsiteY5" fmla="*/ 756 h 106609"/>
                <a:gd name="connsiteX6" fmla="*/ 38238 w 99557"/>
                <a:gd name="connsiteY6" fmla="*/ 600 h 106609"/>
                <a:gd name="connsiteX7" fmla="*/ 28313 w 99557"/>
                <a:gd name="connsiteY7" fmla="*/ 131 h 106609"/>
                <a:gd name="connsiteX8" fmla="*/ 25106 w 99557"/>
                <a:gd name="connsiteY8" fmla="*/ 3565 h 106609"/>
                <a:gd name="connsiteX9" fmla="*/ 29992 w 99557"/>
                <a:gd name="connsiteY9" fmla="*/ 5751 h 106609"/>
                <a:gd name="connsiteX10" fmla="*/ 35795 w 99557"/>
                <a:gd name="connsiteY10" fmla="*/ 6063 h 106609"/>
                <a:gd name="connsiteX11" fmla="*/ 39307 w 99557"/>
                <a:gd name="connsiteY11" fmla="*/ 8248 h 106609"/>
                <a:gd name="connsiteX12" fmla="*/ 38696 w 99557"/>
                <a:gd name="connsiteY12" fmla="*/ 11682 h 106609"/>
                <a:gd name="connsiteX13" fmla="*/ 18387 w 99557"/>
                <a:gd name="connsiteY13" fmla="*/ 94566 h 106609"/>
                <a:gd name="connsiteX14" fmla="*/ 4950 w 99557"/>
                <a:gd name="connsiteY14" fmla="*/ 101122 h 106609"/>
                <a:gd name="connsiteX15" fmla="*/ 369 w 99557"/>
                <a:gd name="connsiteY15" fmla="*/ 104400 h 106609"/>
                <a:gd name="connsiteX16" fmla="*/ 4950 w 99557"/>
                <a:gd name="connsiteY16" fmla="*/ 106741 h 106609"/>
                <a:gd name="connsiteX17" fmla="*/ 81756 w 99557"/>
                <a:gd name="connsiteY17" fmla="*/ 106741 h 106609"/>
                <a:gd name="connsiteX18" fmla="*/ 86947 w 99557"/>
                <a:gd name="connsiteY18" fmla="*/ 103619 h 106609"/>
                <a:gd name="connsiteX19" fmla="*/ 99927 w 99557"/>
                <a:gd name="connsiteY19" fmla="*/ 67875 h 106609"/>
                <a:gd name="connsiteX20" fmla="*/ 97331 w 99557"/>
                <a:gd name="connsiteY20" fmla="*/ 65689 h 106609"/>
                <a:gd name="connsiteX21" fmla="*/ 94277 w 99557"/>
                <a:gd name="connsiteY21" fmla="*/ 68967 h 106609"/>
                <a:gd name="connsiteX22" fmla="*/ 53813 w 99557"/>
                <a:gd name="connsiteY22" fmla="*/ 101122 h 106609"/>
                <a:gd name="connsiteX23" fmla="*/ 36558 w 99557"/>
                <a:gd name="connsiteY23" fmla="*/ 101122 h 106609"/>
                <a:gd name="connsiteX24" fmla="*/ 31672 w 99557"/>
                <a:gd name="connsiteY24" fmla="*/ 99561 h 106609"/>
                <a:gd name="connsiteX25" fmla="*/ 32283 w 99557"/>
                <a:gd name="connsiteY25" fmla="*/ 96283 h 106609"/>
                <a:gd name="connsiteX26" fmla="*/ 52744 w 99557"/>
                <a:gd name="connsiteY26" fmla="*/ 12931 h 10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9557" h="106609">
                  <a:moveTo>
                    <a:pt x="52744" y="12931"/>
                  </a:moveTo>
                  <a:cubicBezTo>
                    <a:pt x="54118" y="7311"/>
                    <a:pt x="54576" y="5751"/>
                    <a:pt x="68624" y="5751"/>
                  </a:cubicBezTo>
                  <a:cubicBezTo>
                    <a:pt x="73358" y="5751"/>
                    <a:pt x="74885" y="5751"/>
                    <a:pt x="74885" y="2317"/>
                  </a:cubicBezTo>
                  <a:cubicBezTo>
                    <a:pt x="74885" y="2161"/>
                    <a:pt x="74732" y="131"/>
                    <a:pt x="72289" y="131"/>
                  </a:cubicBezTo>
                  <a:cubicBezTo>
                    <a:pt x="68777" y="131"/>
                    <a:pt x="64654" y="444"/>
                    <a:pt x="60989" y="600"/>
                  </a:cubicBezTo>
                  <a:cubicBezTo>
                    <a:pt x="57172" y="756"/>
                    <a:pt x="52591" y="756"/>
                    <a:pt x="48774" y="756"/>
                  </a:cubicBezTo>
                  <a:cubicBezTo>
                    <a:pt x="45567" y="756"/>
                    <a:pt x="41444" y="600"/>
                    <a:pt x="38238" y="600"/>
                  </a:cubicBezTo>
                  <a:cubicBezTo>
                    <a:pt x="35031" y="600"/>
                    <a:pt x="31367" y="131"/>
                    <a:pt x="28313" y="131"/>
                  </a:cubicBezTo>
                  <a:cubicBezTo>
                    <a:pt x="27396" y="131"/>
                    <a:pt x="25106" y="131"/>
                    <a:pt x="25106" y="3565"/>
                  </a:cubicBezTo>
                  <a:cubicBezTo>
                    <a:pt x="25106" y="5751"/>
                    <a:pt x="26938" y="5751"/>
                    <a:pt x="29992" y="5751"/>
                  </a:cubicBezTo>
                  <a:cubicBezTo>
                    <a:pt x="30145" y="5751"/>
                    <a:pt x="33046" y="5751"/>
                    <a:pt x="35795" y="6063"/>
                  </a:cubicBezTo>
                  <a:cubicBezTo>
                    <a:pt x="39001" y="6375"/>
                    <a:pt x="39307" y="6687"/>
                    <a:pt x="39307" y="8248"/>
                  </a:cubicBezTo>
                  <a:cubicBezTo>
                    <a:pt x="39307" y="8560"/>
                    <a:pt x="39307" y="9341"/>
                    <a:pt x="38696" y="11682"/>
                  </a:cubicBezTo>
                  <a:lnTo>
                    <a:pt x="18387" y="94566"/>
                  </a:lnTo>
                  <a:cubicBezTo>
                    <a:pt x="17013" y="99873"/>
                    <a:pt x="16708" y="101122"/>
                    <a:pt x="4950" y="101122"/>
                  </a:cubicBezTo>
                  <a:cubicBezTo>
                    <a:pt x="2354" y="101122"/>
                    <a:pt x="369" y="101122"/>
                    <a:pt x="369" y="104400"/>
                  </a:cubicBezTo>
                  <a:cubicBezTo>
                    <a:pt x="369" y="106741"/>
                    <a:pt x="2202" y="106741"/>
                    <a:pt x="4950" y="106741"/>
                  </a:cubicBezTo>
                  <a:lnTo>
                    <a:pt x="81756" y="106741"/>
                  </a:lnTo>
                  <a:cubicBezTo>
                    <a:pt x="85573" y="106741"/>
                    <a:pt x="85726" y="106585"/>
                    <a:pt x="86947" y="103619"/>
                  </a:cubicBezTo>
                  <a:cubicBezTo>
                    <a:pt x="88474" y="99405"/>
                    <a:pt x="99927" y="69123"/>
                    <a:pt x="99927" y="67875"/>
                  </a:cubicBezTo>
                  <a:cubicBezTo>
                    <a:pt x="99927" y="67406"/>
                    <a:pt x="99621" y="65689"/>
                    <a:pt x="97331" y="65689"/>
                  </a:cubicBezTo>
                  <a:cubicBezTo>
                    <a:pt x="95498" y="65689"/>
                    <a:pt x="95193" y="66470"/>
                    <a:pt x="94277" y="68967"/>
                  </a:cubicBezTo>
                  <a:cubicBezTo>
                    <a:pt x="88474" y="83796"/>
                    <a:pt x="81756" y="101122"/>
                    <a:pt x="53813" y="101122"/>
                  </a:cubicBezTo>
                  <a:lnTo>
                    <a:pt x="36558" y="101122"/>
                  </a:lnTo>
                  <a:cubicBezTo>
                    <a:pt x="31825" y="101122"/>
                    <a:pt x="31672" y="100966"/>
                    <a:pt x="31672" y="99561"/>
                  </a:cubicBezTo>
                  <a:cubicBezTo>
                    <a:pt x="31672" y="99405"/>
                    <a:pt x="31672" y="98624"/>
                    <a:pt x="32283" y="96283"/>
                  </a:cubicBezTo>
                  <a:lnTo>
                    <a:pt x="52744" y="12931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77" name="Forme libre 776">
              <a:extLst>
                <a:ext uri="{FF2B5EF4-FFF2-40B4-BE49-F238E27FC236}">
                  <a16:creationId xmlns:a16="http://schemas.microsoft.com/office/drawing/2014/main" id="{0F42ECA0-D3A4-C980-94B4-70E42DCEA16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243390" y="8871597"/>
              <a:ext cx="256259" cy="8918"/>
            </a:xfrm>
            <a:custGeom>
              <a:avLst/>
              <a:gdLst>
                <a:gd name="connsiteX0" fmla="*/ 0 w 256259"/>
                <a:gd name="connsiteY0" fmla="*/ 0 h 8918"/>
                <a:gd name="connsiteX1" fmla="*/ 256259 w 256259"/>
                <a:gd name="connsiteY1" fmla="*/ 0 h 8918"/>
                <a:gd name="connsiteX2" fmla="*/ 256259 w 256259"/>
                <a:gd name="connsiteY2" fmla="*/ 8919 h 8918"/>
                <a:gd name="connsiteX3" fmla="*/ 0 w 256259"/>
                <a:gd name="connsiteY3" fmla="*/ 8919 h 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259" h="8918">
                  <a:moveTo>
                    <a:pt x="0" y="0"/>
                  </a:moveTo>
                  <a:lnTo>
                    <a:pt x="256259" y="0"/>
                  </a:lnTo>
                  <a:lnTo>
                    <a:pt x="256259" y="8919"/>
                  </a:lnTo>
                  <a:lnTo>
                    <a:pt x="0" y="8919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E0E5AA11-8EE4-CCF7-1F67-6DE361E4A26D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259679" y="8930008"/>
              <a:ext cx="98815" cy="157205"/>
            </a:xfrm>
            <a:custGeom>
              <a:avLst/>
              <a:gdLst>
                <a:gd name="connsiteX0" fmla="*/ 50971 w 98815"/>
                <a:gd name="connsiteY0" fmla="*/ 2596 h 157205"/>
                <a:gd name="connsiteX1" fmla="*/ 48136 w 98815"/>
                <a:gd name="connsiteY1" fmla="*/ 143 h 157205"/>
                <a:gd name="connsiteX2" fmla="*/ 21523 w 98815"/>
                <a:gd name="connsiteY2" fmla="*/ 2373 h 157205"/>
                <a:gd name="connsiteX3" fmla="*/ 17378 w 98815"/>
                <a:gd name="connsiteY3" fmla="*/ 6833 h 157205"/>
                <a:gd name="connsiteX4" fmla="*/ 22614 w 98815"/>
                <a:gd name="connsiteY4" fmla="*/ 9509 h 157205"/>
                <a:gd name="connsiteX5" fmla="*/ 33521 w 98815"/>
                <a:gd name="connsiteY5" fmla="*/ 13300 h 157205"/>
                <a:gd name="connsiteX6" fmla="*/ 32866 w 98815"/>
                <a:gd name="connsiteY6" fmla="*/ 17759 h 157205"/>
                <a:gd name="connsiteX7" fmla="*/ 1236 w 98815"/>
                <a:gd name="connsiteY7" fmla="*/ 146199 h 157205"/>
                <a:gd name="connsiteX8" fmla="*/ 364 w 98815"/>
                <a:gd name="connsiteY8" fmla="*/ 151105 h 157205"/>
                <a:gd name="connsiteX9" fmla="*/ 6690 w 98815"/>
                <a:gd name="connsiteY9" fmla="*/ 157349 h 157205"/>
                <a:gd name="connsiteX10" fmla="*/ 14106 w 98815"/>
                <a:gd name="connsiteY10" fmla="*/ 152666 h 157205"/>
                <a:gd name="connsiteX11" fmla="*/ 26322 w 98815"/>
                <a:gd name="connsiteY11" fmla="*/ 103832 h 157205"/>
                <a:gd name="connsiteX12" fmla="*/ 51626 w 98815"/>
                <a:gd name="connsiteY12" fmla="*/ 122786 h 157205"/>
                <a:gd name="connsiteX13" fmla="*/ 50971 w 98815"/>
                <a:gd name="connsiteY13" fmla="*/ 127469 h 157205"/>
                <a:gd name="connsiteX14" fmla="*/ 50099 w 98815"/>
                <a:gd name="connsiteY14" fmla="*/ 135273 h 157205"/>
                <a:gd name="connsiteX15" fmla="*/ 70167 w 98815"/>
                <a:gd name="connsiteY15" fmla="*/ 157349 h 157205"/>
                <a:gd name="connsiteX16" fmla="*/ 87400 w 98815"/>
                <a:gd name="connsiteY16" fmla="*/ 145530 h 157205"/>
                <a:gd name="connsiteX17" fmla="*/ 95253 w 98815"/>
                <a:gd name="connsiteY17" fmla="*/ 123009 h 157205"/>
                <a:gd name="connsiteX18" fmla="*/ 92635 w 98815"/>
                <a:gd name="connsiteY18" fmla="*/ 120779 h 157205"/>
                <a:gd name="connsiteX19" fmla="*/ 89581 w 98815"/>
                <a:gd name="connsiteY19" fmla="*/ 124793 h 157205"/>
                <a:gd name="connsiteX20" fmla="*/ 70604 w 98815"/>
                <a:gd name="connsiteY20" fmla="*/ 152443 h 157205"/>
                <a:gd name="connsiteX21" fmla="*/ 63623 w 98815"/>
                <a:gd name="connsiteY21" fmla="*/ 141963 h 157205"/>
                <a:gd name="connsiteX22" fmla="*/ 65368 w 98815"/>
                <a:gd name="connsiteY22" fmla="*/ 129475 h 157205"/>
                <a:gd name="connsiteX23" fmla="*/ 66241 w 98815"/>
                <a:gd name="connsiteY23" fmla="*/ 122563 h 157205"/>
                <a:gd name="connsiteX24" fmla="*/ 33957 w 98815"/>
                <a:gd name="connsiteY24" fmla="*/ 99149 h 157205"/>
                <a:gd name="connsiteX25" fmla="*/ 52716 w 98815"/>
                <a:gd name="connsiteY25" fmla="*/ 82648 h 157205"/>
                <a:gd name="connsiteX26" fmla="*/ 83910 w 98815"/>
                <a:gd name="connsiteY26" fmla="*/ 61242 h 157205"/>
                <a:gd name="connsiteX27" fmla="*/ 85873 w 98815"/>
                <a:gd name="connsiteY27" fmla="*/ 61465 h 157205"/>
                <a:gd name="connsiteX28" fmla="*/ 90454 w 98815"/>
                <a:gd name="connsiteY28" fmla="*/ 63249 h 157205"/>
                <a:gd name="connsiteX29" fmla="*/ 91326 w 98815"/>
                <a:gd name="connsiteY29" fmla="*/ 64140 h 157205"/>
                <a:gd name="connsiteX30" fmla="*/ 78893 w 98815"/>
                <a:gd name="connsiteY30" fmla="*/ 76182 h 157205"/>
                <a:gd name="connsiteX31" fmla="*/ 87182 w 98815"/>
                <a:gd name="connsiteY31" fmla="*/ 83986 h 157205"/>
                <a:gd name="connsiteX32" fmla="*/ 99179 w 98815"/>
                <a:gd name="connsiteY32" fmla="*/ 70384 h 157205"/>
                <a:gd name="connsiteX33" fmla="*/ 84346 w 98815"/>
                <a:gd name="connsiteY33" fmla="*/ 56336 h 157205"/>
                <a:gd name="connsiteX34" fmla="*/ 52498 w 98815"/>
                <a:gd name="connsiteY34" fmla="*/ 75959 h 157205"/>
                <a:gd name="connsiteX35" fmla="*/ 28285 w 98815"/>
                <a:gd name="connsiteY35" fmla="*/ 96696 h 157205"/>
                <a:gd name="connsiteX36" fmla="*/ 50971 w 98815"/>
                <a:gd name="connsiteY36" fmla="*/ 2596 h 15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815" h="157205">
                  <a:moveTo>
                    <a:pt x="50971" y="2596"/>
                  </a:moveTo>
                  <a:cubicBezTo>
                    <a:pt x="50971" y="2373"/>
                    <a:pt x="50971" y="143"/>
                    <a:pt x="48136" y="143"/>
                  </a:cubicBezTo>
                  <a:cubicBezTo>
                    <a:pt x="43119" y="143"/>
                    <a:pt x="27195" y="1927"/>
                    <a:pt x="21523" y="2373"/>
                  </a:cubicBezTo>
                  <a:cubicBezTo>
                    <a:pt x="19778" y="2596"/>
                    <a:pt x="17378" y="2819"/>
                    <a:pt x="17378" y="6833"/>
                  </a:cubicBezTo>
                  <a:cubicBezTo>
                    <a:pt x="17378" y="9509"/>
                    <a:pt x="19342" y="9509"/>
                    <a:pt x="22614" y="9509"/>
                  </a:cubicBezTo>
                  <a:cubicBezTo>
                    <a:pt x="33084" y="9509"/>
                    <a:pt x="33521" y="11070"/>
                    <a:pt x="33521" y="13300"/>
                  </a:cubicBezTo>
                  <a:lnTo>
                    <a:pt x="32866" y="17759"/>
                  </a:lnTo>
                  <a:lnTo>
                    <a:pt x="1236" y="146199"/>
                  </a:lnTo>
                  <a:cubicBezTo>
                    <a:pt x="364" y="149321"/>
                    <a:pt x="364" y="149767"/>
                    <a:pt x="364" y="151105"/>
                  </a:cubicBezTo>
                  <a:cubicBezTo>
                    <a:pt x="364" y="156234"/>
                    <a:pt x="4727" y="157349"/>
                    <a:pt x="6690" y="157349"/>
                  </a:cubicBezTo>
                  <a:cubicBezTo>
                    <a:pt x="9526" y="157349"/>
                    <a:pt x="12798" y="155342"/>
                    <a:pt x="14106" y="152666"/>
                  </a:cubicBezTo>
                  <a:cubicBezTo>
                    <a:pt x="15197" y="150659"/>
                    <a:pt x="25013" y="109407"/>
                    <a:pt x="26322" y="103832"/>
                  </a:cubicBezTo>
                  <a:cubicBezTo>
                    <a:pt x="33739" y="104501"/>
                    <a:pt x="51626" y="108069"/>
                    <a:pt x="51626" y="122786"/>
                  </a:cubicBezTo>
                  <a:cubicBezTo>
                    <a:pt x="51626" y="124347"/>
                    <a:pt x="51626" y="125239"/>
                    <a:pt x="50971" y="127469"/>
                  </a:cubicBezTo>
                  <a:cubicBezTo>
                    <a:pt x="50535" y="130144"/>
                    <a:pt x="50099" y="132820"/>
                    <a:pt x="50099" y="135273"/>
                  </a:cubicBezTo>
                  <a:cubicBezTo>
                    <a:pt x="50099" y="148429"/>
                    <a:pt x="58824" y="157349"/>
                    <a:pt x="70167" y="157349"/>
                  </a:cubicBezTo>
                  <a:cubicBezTo>
                    <a:pt x="76711" y="157349"/>
                    <a:pt x="82601" y="153781"/>
                    <a:pt x="87400" y="145530"/>
                  </a:cubicBezTo>
                  <a:cubicBezTo>
                    <a:pt x="92853" y="135719"/>
                    <a:pt x="95253" y="123455"/>
                    <a:pt x="95253" y="123009"/>
                  </a:cubicBezTo>
                  <a:cubicBezTo>
                    <a:pt x="95253" y="120779"/>
                    <a:pt x="93290" y="120779"/>
                    <a:pt x="92635" y="120779"/>
                  </a:cubicBezTo>
                  <a:cubicBezTo>
                    <a:pt x="90454" y="120779"/>
                    <a:pt x="90236" y="121671"/>
                    <a:pt x="89581" y="124793"/>
                  </a:cubicBezTo>
                  <a:cubicBezTo>
                    <a:pt x="85219" y="141071"/>
                    <a:pt x="80202" y="152443"/>
                    <a:pt x="70604" y="152443"/>
                  </a:cubicBezTo>
                  <a:cubicBezTo>
                    <a:pt x="66459" y="152443"/>
                    <a:pt x="63623" y="149990"/>
                    <a:pt x="63623" y="141963"/>
                  </a:cubicBezTo>
                  <a:cubicBezTo>
                    <a:pt x="63623" y="138172"/>
                    <a:pt x="64496" y="133043"/>
                    <a:pt x="65368" y="129475"/>
                  </a:cubicBezTo>
                  <a:cubicBezTo>
                    <a:pt x="66241" y="125685"/>
                    <a:pt x="66241" y="124793"/>
                    <a:pt x="66241" y="122563"/>
                  </a:cubicBezTo>
                  <a:cubicBezTo>
                    <a:pt x="66241" y="108069"/>
                    <a:pt x="52498" y="101602"/>
                    <a:pt x="33957" y="99149"/>
                  </a:cubicBezTo>
                  <a:cubicBezTo>
                    <a:pt x="40719" y="95136"/>
                    <a:pt x="47699" y="88000"/>
                    <a:pt x="52716" y="82648"/>
                  </a:cubicBezTo>
                  <a:cubicBezTo>
                    <a:pt x="63187" y="70830"/>
                    <a:pt x="73221" y="61242"/>
                    <a:pt x="83910" y="61242"/>
                  </a:cubicBezTo>
                  <a:cubicBezTo>
                    <a:pt x="85219" y="61242"/>
                    <a:pt x="85437" y="61242"/>
                    <a:pt x="85873" y="61465"/>
                  </a:cubicBezTo>
                  <a:cubicBezTo>
                    <a:pt x="88491" y="61911"/>
                    <a:pt x="88709" y="61911"/>
                    <a:pt x="90454" y="63249"/>
                  </a:cubicBezTo>
                  <a:cubicBezTo>
                    <a:pt x="90890" y="63471"/>
                    <a:pt x="90890" y="63694"/>
                    <a:pt x="91326" y="64140"/>
                  </a:cubicBezTo>
                  <a:cubicBezTo>
                    <a:pt x="80856" y="64809"/>
                    <a:pt x="78893" y="73506"/>
                    <a:pt x="78893" y="76182"/>
                  </a:cubicBezTo>
                  <a:cubicBezTo>
                    <a:pt x="78893" y="79749"/>
                    <a:pt x="81292" y="83986"/>
                    <a:pt x="87182" y="83986"/>
                  </a:cubicBezTo>
                  <a:cubicBezTo>
                    <a:pt x="92853" y="83986"/>
                    <a:pt x="99179" y="79081"/>
                    <a:pt x="99179" y="70384"/>
                  </a:cubicBezTo>
                  <a:cubicBezTo>
                    <a:pt x="99179" y="63694"/>
                    <a:pt x="94162" y="56336"/>
                    <a:pt x="84346" y="56336"/>
                  </a:cubicBezTo>
                  <a:cubicBezTo>
                    <a:pt x="78238" y="56336"/>
                    <a:pt x="68204" y="58120"/>
                    <a:pt x="52498" y="75959"/>
                  </a:cubicBezTo>
                  <a:cubicBezTo>
                    <a:pt x="45082" y="84432"/>
                    <a:pt x="36574" y="93352"/>
                    <a:pt x="28285" y="96696"/>
                  </a:cubicBezTo>
                  <a:lnTo>
                    <a:pt x="50971" y="2596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4BE3D328-8BE0-49A8-4BDA-7F4C75B3E53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379672" y="8930008"/>
              <a:ext cx="107977" cy="157651"/>
            </a:xfrm>
            <a:custGeom>
              <a:avLst/>
              <a:gdLst>
                <a:gd name="connsiteX0" fmla="*/ 66683 w 107977"/>
                <a:gd name="connsiteY0" fmla="*/ 89784 h 157651"/>
                <a:gd name="connsiteX1" fmla="*/ 89587 w 107977"/>
                <a:gd name="connsiteY1" fmla="*/ 152443 h 157651"/>
                <a:gd name="connsiteX2" fmla="*/ 101148 w 107977"/>
                <a:gd name="connsiteY2" fmla="*/ 157349 h 157651"/>
                <a:gd name="connsiteX3" fmla="*/ 105947 w 107977"/>
                <a:gd name="connsiteY3" fmla="*/ 157349 h 157651"/>
                <a:gd name="connsiteX4" fmla="*/ 108347 w 107977"/>
                <a:gd name="connsiteY4" fmla="*/ 155119 h 157651"/>
                <a:gd name="connsiteX5" fmla="*/ 107256 w 107977"/>
                <a:gd name="connsiteY5" fmla="*/ 153112 h 157651"/>
                <a:gd name="connsiteX6" fmla="*/ 102239 w 107977"/>
                <a:gd name="connsiteY6" fmla="*/ 142855 h 157651"/>
                <a:gd name="connsiteX7" fmla="*/ 57739 w 107977"/>
                <a:gd name="connsiteY7" fmla="*/ 15975 h 157651"/>
                <a:gd name="connsiteX8" fmla="*/ 31127 w 107977"/>
                <a:gd name="connsiteY8" fmla="*/ 143 h 157651"/>
                <a:gd name="connsiteX9" fmla="*/ 27200 w 107977"/>
                <a:gd name="connsiteY9" fmla="*/ 2596 h 157651"/>
                <a:gd name="connsiteX10" fmla="*/ 29163 w 107977"/>
                <a:gd name="connsiteY10" fmla="*/ 4826 h 157651"/>
                <a:gd name="connsiteX11" fmla="*/ 43342 w 107977"/>
                <a:gd name="connsiteY11" fmla="*/ 22665 h 157651"/>
                <a:gd name="connsiteX12" fmla="*/ 64501 w 107977"/>
                <a:gd name="connsiteY12" fmla="*/ 83317 h 157651"/>
                <a:gd name="connsiteX13" fmla="*/ 4296 w 107977"/>
                <a:gd name="connsiteY13" fmla="*/ 144415 h 157651"/>
                <a:gd name="connsiteX14" fmla="*/ 369 w 107977"/>
                <a:gd name="connsiteY14" fmla="*/ 151328 h 157651"/>
                <a:gd name="connsiteX15" fmla="*/ 6913 w 107977"/>
                <a:gd name="connsiteY15" fmla="*/ 157795 h 157651"/>
                <a:gd name="connsiteX16" fmla="*/ 14112 w 107977"/>
                <a:gd name="connsiteY16" fmla="*/ 153112 h 157651"/>
                <a:gd name="connsiteX17" fmla="*/ 66683 w 107977"/>
                <a:gd name="connsiteY17" fmla="*/ 89784 h 15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977" h="157651">
                  <a:moveTo>
                    <a:pt x="66683" y="89784"/>
                  </a:moveTo>
                  <a:cubicBezTo>
                    <a:pt x="75626" y="113197"/>
                    <a:pt x="86097" y="147314"/>
                    <a:pt x="89587" y="152443"/>
                  </a:cubicBezTo>
                  <a:cubicBezTo>
                    <a:pt x="93077" y="157349"/>
                    <a:pt x="95258" y="157349"/>
                    <a:pt x="101148" y="157349"/>
                  </a:cubicBezTo>
                  <a:lnTo>
                    <a:pt x="105947" y="157349"/>
                  </a:lnTo>
                  <a:cubicBezTo>
                    <a:pt x="108128" y="157126"/>
                    <a:pt x="108347" y="155788"/>
                    <a:pt x="108347" y="155119"/>
                  </a:cubicBezTo>
                  <a:cubicBezTo>
                    <a:pt x="108347" y="154450"/>
                    <a:pt x="107910" y="154004"/>
                    <a:pt x="107256" y="153112"/>
                  </a:cubicBezTo>
                  <a:cubicBezTo>
                    <a:pt x="105074" y="150659"/>
                    <a:pt x="103766" y="147314"/>
                    <a:pt x="102239" y="142855"/>
                  </a:cubicBezTo>
                  <a:lnTo>
                    <a:pt x="57739" y="15975"/>
                  </a:lnTo>
                  <a:cubicBezTo>
                    <a:pt x="53158" y="3042"/>
                    <a:pt x="41379" y="143"/>
                    <a:pt x="31127" y="143"/>
                  </a:cubicBezTo>
                  <a:cubicBezTo>
                    <a:pt x="30036" y="143"/>
                    <a:pt x="27200" y="143"/>
                    <a:pt x="27200" y="2596"/>
                  </a:cubicBezTo>
                  <a:cubicBezTo>
                    <a:pt x="27200" y="4380"/>
                    <a:pt x="28945" y="4826"/>
                    <a:pt x="29163" y="4826"/>
                  </a:cubicBezTo>
                  <a:cubicBezTo>
                    <a:pt x="36362" y="6164"/>
                    <a:pt x="37889" y="7502"/>
                    <a:pt x="43342" y="22665"/>
                  </a:cubicBezTo>
                  <a:lnTo>
                    <a:pt x="64501" y="83317"/>
                  </a:lnTo>
                  <a:lnTo>
                    <a:pt x="4296" y="144415"/>
                  </a:lnTo>
                  <a:cubicBezTo>
                    <a:pt x="1678" y="147091"/>
                    <a:pt x="369" y="148429"/>
                    <a:pt x="369" y="151328"/>
                  </a:cubicBezTo>
                  <a:cubicBezTo>
                    <a:pt x="369" y="155119"/>
                    <a:pt x="3423" y="157795"/>
                    <a:pt x="6913" y="157795"/>
                  </a:cubicBezTo>
                  <a:cubicBezTo>
                    <a:pt x="10404" y="157795"/>
                    <a:pt x="12367" y="155342"/>
                    <a:pt x="14112" y="153112"/>
                  </a:cubicBezTo>
                  <a:lnTo>
                    <a:pt x="66683" y="89784"/>
                  </a:ln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ACC49FDF-8790-AF8B-F0E1-D950AE6D39CF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533461" y="8608470"/>
              <a:ext cx="107322" cy="534943"/>
            </a:xfrm>
            <a:custGeom>
              <a:avLst/>
              <a:gdLst>
                <a:gd name="connsiteX0" fmla="*/ 107699 w 107322"/>
                <a:gd name="connsiteY0" fmla="*/ 267706 h 534943"/>
                <a:gd name="connsiteX1" fmla="*/ 32661 w 107322"/>
                <a:gd name="connsiteY1" fmla="*/ 25097 h 534943"/>
                <a:gd name="connsiteX2" fmla="*/ 11065 w 107322"/>
                <a:gd name="connsiteY2" fmla="*/ 2798 h 534943"/>
                <a:gd name="connsiteX3" fmla="*/ 4957 w 107322"/>
                <a:gd name="connsiteY3" fmla="*/ 123 h 534943"/>
                <a:gd name="connsiteX4" fmla="*/ 377 w 107322"/>
                <a:gd name="connsiteY4" fmla="*/ 2352 h 534943"/>
                <a:gd name="connsiteX5" fmla="*/ 1685 w 107322"/>
                <a:gd name="connsiteY5" fmla="*/ 4582 h 534943"/>
                <a:gd name="connsiteX6" fmla="*/ 38550 w 107322"/>
                <a:gd name="connsiteY6" fmla="*/ 51632 h 534943"/>
                <a:gd name="connsiteX7" fmla="*/ 89594 w 107322"/>
                <a:gd name="connsiteY7" fmla="*/ 267483 h 534943"/>
                <a:gd name="connsiteX8" fmla="*/ 45749 w 107322"/>
                <a:gd name="connsiteY8" fmla="*/ 471292 h 534943"/>
                <a:gd name="connsiteX9" fmla="*/ 1249 w 107322"/>
                <a:gd name="connsiteY9" fmla="*/ 530830 h 534943"/>
                <a:gd name="connsiteX10" fmla="*/ 377 w 107322"/>
                <a:gd name="connsiteY10" fmla="*/ 532837 h 534943"/>
                <a:gd name="connsiteX11" fmla="*/ 4957 w 107322"/>
                <a:gd name="connsiteY11" fmla="*/ 535066 h 534943"/>
                <a:gd name="connsiteX12" fmla="*/ 11720 w 107322"/>
                <a:gd name="connsiteY12" fmla="*/ 531722 h 534943"/>
                <a:gd name="connsiteX13" fmla="*/ 107699 w 107322"/>
                <a:gd name="connsiteY13" fmla="*/ 267706 h 53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322" h="534943">
                  <a:moveTo>
                    <a:pt x="107699" y="267706"/>
                  </a:moveTo>
                  <a:cubicBezTo>
                    <a:pt x="107699" y="180072"/>
                    <a:pt x="88067" y="91770"/>
                    <a:pt x="32661" y="25097"/>
                  </a:cubicBezTo>
                  <a:cubicBezTo>
                    <a:pt x="28298" y="19968"/>
                    <a:pt x="20009" y="10826"/>
                    <a:pt x="11065" y="2798"/>
                  </a:cubicBezTo>
                  <a:cubicBezTo>
                    <a:pt x="8448" y="123"/>
                    <a:pt x="8011" y="123"/>
                    <a:pt x="4957" y="123"/>
                  </a:cubicBezTo>
                  <a:cubicBezTo>
                    <a:pt x="2340" y="123"/>
                    <a:pt x="377" y="123"/>
                    <a:pt x="377" y="2352"/>
                  </a:cubicBezTo>
                  <a:cubicBezTo>
                    <a:pt x="377" y="3244"/>
                    <a:pt x="1249" y="4136"/>
                    <a:pt x="1685" y="4582"/>
                  </a:cubicBezTo>
                  <a:cubicBezTo>
                    <a:pt x="9320" y="12610"/>
                    <a:pt x="23935" y="27550"/>
                    <a:pt x="38550" y="51632"/>
                  </a:cubicBezTo>
                  <a:cubicBezTo>
                    <a:pt x="73670" y="109163"/>
                    <a:pt x="89594" y="181633"/>
                    <a:pt x="89594" y="267483"/>
                  </a:cubicBezTo>
                  <a:cubicBezTo>
                    <a:pt x="89594" y="327466"/>
                    <a:pt x="81741" y="404842"/>
                    <a:pt x="45749" y="471292"/>
                  </a:cubicBezTo>
                  <a:cubicBezTo>
                    <a:pt x="28516" y="502956"/>
                    <a:pt x="10411" y="521464"/>
                    <a:pt x="1249" y="530830"/>
                  </a:cubicBezTo>
                  <a:cubicBezTo>
                    <a:pt x="813" y="531499"/>
                    <a:pt x="377" y="532168"/>
                    <a:pt x="377" y="532837"/>
                  </a:cubicBezTo>
                  <a:cubicBezTo>
                    <a:pt x="377" y="535066"/>
                    <a:pt x="2340" y="535066"/>
                    <a:pt x="4957" y="535066"/>
                  </a:cubicBezTo>
                  <a:cubicBezTo>
                    <a:pt x="8011" y="535066"/>
                    <a:pt x="8448" y="535066"/>
                    <a:pt x="11720" y="531722"/>
                  </a:cubicBezTo>
                  <a:cubicBezTo>
                    <a:pt x="84795" y="463711"/>
                    <a:pt x="107699" y="361583"/>
                    <a:pt x="107699" y="267706"/>
                  </a:cubicBezTo>
                  <a:close/>
                </a:path>
              </a:pathLst>
            </a:custGeom>
            <a:solidFill>
              <a:srgbClr val="000000"/>
            </a:solidFill>
            <a:ln w="27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772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 animBg="1"/>
      <p:bldP spid="28" grpId="0" animBg="1"/>
      <p:bldP spid="12" grpId="0"/>
      <p:bldP spid="18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08821"/>
  <p:tag name="ORIGINALWIDTH" val="12,05476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/>
  <p:tag name="IGUANATEXSIZE" val="22"/>
  <p:tag name="IGUANATEXCURSOR" val="90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81"/>
  <p:tag name="ORIGINALWIDTH" val="4,961383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\newcommand{\dsurd}[2]{\frac{\partial #1}{\partial #2}}&#10;&#10;% \color{white}&#10;&#10;$$ &#10;x&#10;$$&#10;\end{document}&#10;"/>
  <p:tag name="IGUANATEXSIZE" val="22"/>
  <p:tag name="IGUANATEXCURSOR" val="928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8"/>
  <p:tag name="ORIGINALWIDTH" val="4,853114"/>
  <p:tag name="EMFCHILD" val="Vrai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02613"/>
  <p:tag name="ORIGINALWIDTH" val="7,037545"/>
  <p:tag name="EMFCHILD" val="Vrai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4"/>
  <p:tag name="ORIGINALWIDTH" val="2,293128"/>
  <p:tag name="EMFCHILD" val="Vrai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703"/>
  <p:tag name="ORIGINALWIDTH" val="6,721224"/>
  <p:tag name="EMFCHILD" val="Vrai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967"/>
  <p:tag name="ORIGINALWIDTH" val="6,039227"/>
  <p:tag name="EMFCHILD" val="Vrai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703"/>
  <p:tag name="ORIGINALWIDTH" val="6,721224"/>
  <p:tag name="EMFCHILD" val="Vrai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204"/>
  <p:tag name="ORIGINALWIDTH" val="6,808232"/>
  <p:tag name="EMFCHILD" val="Vrai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4"/>
  <p:tag name="ORIGINALWIDTH" val="2,293128"/>
  <p:tag name="EMFCHILD" val="Vrai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36"/>
  <p:tag name="ORIGINALWIDTH" val="1,065992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&#10;$&#10;&#10;&#10;\end{document}&#10;"/>
  <p:tag name="IGUANATEXSIZE" val="22"/>
  <p:tag name="IGUANATEXCURSOR" val="893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409"/>
  <p:tag name="ORIGINALWIDTH" val="6,88415"/>
  <p:tag name="EMFCHILD" val="Vrai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4281"/>
  <p:tag name="ORIGINALWIDTH" val="4,19426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\newcommand{\dsurd}[2]{\frac{\partial #1}{\partial #2}}&#10;&#10;% \color{white}&#10;&#10;$$ &#10;0&#10;$$&#10;\end{document}&#10;"/>
  <p:tag name="IGUANATEXSIZE" val="22"/>
  <p:tag name="IGUANATEXCURSOR" val="909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8"/>
  <p:tag name="ORIGINALWIDTH" val="6,290669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/>
  <p:tag name="IGUANATEXSIZE" val="22"/>
  <p:tag name="IGUANATEXCURSOR" val="90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208"/>
  <p:tag name="ORIGINALWIDTH" val="6,372076"/>
  <p:tag name="EMFCHILD" val="Vrai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78567"/>
  <p:tag name="ORIGINALWIDTH" val="8,263197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78567"/>
  <p:tag name="ORIGINALWIDTH" val="8,263197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11606"/>
  <p:tag name="ORIGINALWIDTH" val="31,21781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$&#10;\violet{\dot{Q}_L} = 0&#10;$&#10;&#10;&#10;\end{document}&#10;"/>
  <p:tag name="IGUANATEXSIZE" val="22"/>
  <p:tag name="IGUANATEXCURSOR" val="730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78567"/>
  <p:tag name="ORIGINALWIDTH" val="8,263197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67397"/>
  <p:tag name="ORIGINALWIDTH" val="91,66083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definecolor{darkred}{RGB}{150,0,0}&#10;\newcommand{\darkred}[1]{\textcolor{darkred}{#1}}&#10;&#10;&#10;\newcommand{\rey}{\text{Re}}&#10;&#10;$$&#10;\violet{\dot{Q}_L} = h_L \darkred{S} \left(\violet{T_L - \blue{T_\infty}} \right)&#10;$$&#10;&#10;&#10;\end{document}&#10;"/>
  <p:tag name="IGUANATEXSIZE" val="22"/>
  <p:tag name="IGUANATEXCURSOR" val="880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08828"/>
  <p:tag name="ORIGINALWIDTH" val="40,26507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$&#10;\violet{T_L} \rightarrow \blue{T_\infty}&#10;$&#10;&#10;&#10;\end{document}&#10;"/>
  <p:tag name="IGUANATEXSIZE" val="22"/>
  <p:tag name="IGUANATEXCURSOR" val="73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926372"/>
  <p:tag name="ORIGINALWIDTH" val="31,29367"/>
  <p:tag name="OUTPUTTYPE" val="SVG"/>
  <p:tag name="IGUANATEXVERSION" val="160"/>
  <p:tag name="LATEXADDIN" val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L \rightarrow \infty&#10;$$&#10;\end{document}&#10;"/>
  <p:tag name="IGUANATEXSIZE" val="28"/>
  <p:tag name="IGUANATEXCURSOR" val="101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32406"/>
  <p:tag name="ORIGINALWIDTH" val="6,017424"/>
  <p:tag name="LATEXADDIN" val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L \rightarrow \infty&#10;$$&#10;\end{document}&#10;"/>
  <p:tag name="IGUANATEXSIZE" val="28"/>
  <p:tag name="IGUANATEXCURSOR" val="101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32406"/>
  <p:tag name="ORIGINALWIDTH" val="5,157788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\newcommand{\dsurd}[2]{\frac{\partial #1}{\partial #2}}&#10;&#10;% \color{white}&#10;&#10;$$ &#10;L&#10;$$&#10;\end{document}&#10;"/>
  <p:tag name="IGUANATEXSIZE" val="22"/>
  <p:tag name="IGUANATEXCURSOR" val="909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57561"/>
  <p:tag name="ORIGINALWIDTH" val="8,846818"/>
  <p:tag name="EMFCHILD" val="Vrai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868356"/>
  <p:tag name="ORIGINALWIDTH" val="8,856782"/>
  <p:tag name="EMFCHILD" val="Vrai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8"/>
  <p:tag name="ORIGINALWIDTH" val="6,774592"/>
  <p:tag name="LATEXADDIN" val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$&#10;\violet{T_L} \rightarrow \blue{T_\infty}&#10;$&#10;&#10;&#10;\end{document}&#10;"/>
  <p:tag name="IGUANATEXSIZE" val="22"/>
  <p:tag name="IGUANATEXCURSOR" val="73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8"/>
  <p:tag name="ORIGINALWIDTH" val="4,546926"/>
  <p:tag name="EMFCHILD" val="Vrai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2005"/>
  <p:tag name="ORIGINALWIDTH" val="8,846799"/>
  <p:tag name="EMFCHILD" val="Vrai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8"/>
  <p:tag name="ORIGINALWIDTH" val="6,774592"/>
  <p:tag name="EMFCHILD" val="Vrai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203"/>
  <p:tag name="ORIGINALWIDTH" val="6,862235"/>
  <p:tag name="EMFCHILD" val="Vrai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14"/>
  <p:tag name="ORIGINALWIDTH" val="1,065976"/>
  <p:tag name="LATEXADDIN" val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definecolor{darkred}{RGB}{150,0,0}&#10;\newcommand{\darkred}[1]{\textcolor{darkred}{#1}}&#10;&#10;&#10;\newcommand{\rey}{\text{Re}}&#10;&#10;$$&#10;\violet{\dot{Q}_L} = h_L \darkred{S} \left(\violet{T_L - \blue{T_\infty}} \right)&#10;$$&#10;&#10;&#10;\end{document}&#10;"/>
  <p:tag name="IGUANATEXSIZE" val="22"/>
  <p:tag name="IGUANATEXCURSOR" val="880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401"/>
  <p:tag name="ORIGINALWIDTH" val="6,884161"/>
  <p:tag name="EMFCHILD" val="Vrai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7"/>
  <p:tag name="ORIGINALWIDTH" val="4,546945"/>
  <p:tag name="EMFCHILD" val="Vra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20258"/>
  <p:tag name="ORIGINALWIDTH" val="4,891654"/>
  <p:tag name="OUTPUTTYPE" val="SVG"/>
  <p:tag name="IGUANATEXVERSION" val="160"/>
  <p:tag name="LATEXADDIN" val="\documentclass{article}&#10;\usepackage{amsmath}&#10;\usepackage{xcolor}&#10;\usepackage{siunitx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% \color{white}&#10;&#10;$$ &#10;\bleugris{h} &#10;$$&#10;\end{document}&#10;"/>
  <p:tag name="IGUANATEXSIZE" val="22"/>
  <p:tag name="IGUANATEXCURSOR" val="710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8"/>
  <p:tag name="ORIGINALWIDTH" val="6,625142"/>
  <p:tag name="EMFCHILD" val="Vrai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6"/>
  <p:tag name="ORIGINALWIDTH" val="4,891641"/>
  <p:tag name="EMFCHILD" val="Vrai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7"/>
  <p:tag name="ORIGINALWIDTH" val="4,546945"/>
  <p:tag name="EMFCHILD" val="Vrai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15"/>
  <p:tag name="ORIGINALWIDTH" val="5,907843"/>
  <p:tag name="EMFCHILD" val="Vrai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3"/>
  <p:tag name="ORIGINALWIDTH" val="2,311301"/>
  <p:tag name="EMFCHILD" val="Vrai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8"/>
  <p:tag name="ORIGINALWIDTH" val="6,774593"/>
  <p:tag name="EMFCHILD" val="Vrai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7"/>
  <p:tag name="ORIGINALWIDTH" val="4,546945"/>
  <p:tag name="EMFCHILD" val="Vrai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5045"/>
  <p:tag name="ORIGINALWIDTH" val="6,08716"/>
  <p:tag name="EMFCHILD" val="Vrai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8"/>
  <p:tag name="ORIGINALWIDTH" val="6,774593"/>
  <p:tag name="EMFCHILD" val="Vrai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84"/>
  <p:tag name="ORIGINALWIDTH" val="6,86226"/>
  <p:tag name="EMFCHILD" val="Vrai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08821"/>
  <p:tag name="ORIGINALWIDTH" val="12,05476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/>
  <p:tag name="IGUANATEXSIZE" val="22"/>
  <p:tag name="IGUANATEXCURSOR" val="90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3"/>
  <p:tag name="ORIGINALWIDTH" val="2,311333"/>
  <p:tag name="EMFCHILD" val="Vrai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4"/>
  <p:tag name="ORIGINALWIDTH" val="6,097129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06"/>
  <p:tag name="ORIGINALWIDTH" val="2,912271"/>
  <p:tag name="EMFCHILD" val="Vrai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6"/>
  <p:tag name="ORIGINALWIDTH" val="1,065986"/>
  <p:tag name="LATEXADDIN" val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$&#10;\violet{\dot{Q}_L} = 0&#10;$&#10;&#10;&#10;\end{document}&#10;"/>
  <p:tag name="IGUANATEXSIZE" val="22"/>
  <p:tag name="IGUANATEXCURSOR" val="730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91"/>
  <p:tag name="ORIGINALWIDTH" val="6,884177"/>
  <p:tag name="EMFCHILD" val="Vrai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4"/>
  <p:tag name="ORIGINALWIDTH" val="4,546938"/>
  <p:tag name="EMFCHILD" val="Vrai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7"/>
  <p:tag name="ORIGINALWIDTH" val="6,625153"/>
  <p:tag name="EMFCHILD" val="Vrai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427"/>
  <p:tag name="ORIGINALWIDTH" val="4,19424"/>
  <p:tag name="EMFCHILD" val="Vrai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4"/>
  <p:tag name="ORIGINALWIDTH" val="6,097129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06"/>
  <p:tag name="ORIGINALWIDTH" val="2,912271"/>
  <p:tag name="EMFCHILD" val="Vrai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08821"/>
  <p:tag name="ORIGINALWIDTH" val="12,05476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/>
  <p:tag name="IGUANATEXSIZE" val="22"/>
  <p:tag name="IGUANATEXCURSOR" val="90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4"/>
  <p:tag name="ORIGINALWIDTH" val="6,097129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06"/>
  <p:tag name="ORIGINALWIDTH" val="2,912271"/>
  <p:tag name="EMFCHILD" val="Vrai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,69345"/>
  <p:tag name="ORIGINALWIDTH" val="104,1438"/>
  <p:tag name="OUTPUTTYPE" val="SVG"/>
  <p:tag name="IGUANATEXVERSION" val="160"/>
  <p:tag name="LATEXADDIN" val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\frac{ T(x) - \blue{\Tinf} } { \red{T_0} - \blue{\Tinf} }&#10;= \exp \left( - k x  \right)&#10;$$&#10;\end{document}&#10;"/>
  <p:tag name="IGUANATEXSIZE" val="28"/>
  <p:tag name="IGUANATEXCURSOR" val="104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78567"/>
  <p:tag name="ORIGINALWIDTH" val="8,263197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08828"/>
  <p:tag name="ORIGINALWIDTH" val="40,26507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$&#10;\violet{T_L} \rightarrow \blue{T_\infty}&#10;$&#10;&#10;&#10;\end{document}&#10;"/>
  <p:tag name="IGUANATEXSIZE" val="22"/>
  <p:tag name="IGUANATEXCURSOR" val="73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11606"/>
  <p:tag name="ORIGINALWIDTH" val="31,21781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$&#10;\violet{\dot{Q}_L} = 0&#10;$&#10;&#10;&#10;\end{document}&#10;"/>
  <p:tag name="IGUANATEXSIZE" val="22"/>
  <p:tag name="IGUANATEXCURSOR" val="730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08821"/>
  <p:tag name="ORIGINALWIDTH" val="12,05476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/>
  <p:tag name="IGUANATEXSIZE" val="22"/>
  <p:tag name="IGUANATEXCURSOR" val="90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926372"/>
  <p:tag name="ORIGINALWIDTH" val="31,29367"/>
  <p:tag name="OUTPUTTYPE" val="SVG"/>
  <p:tag name="IGUANATEXVERSION" val="160"/>
  <p:tag name="LATEXADDIN" val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L \rightarrow \infty&#10;$$&#10;\end{document}&#10;"/>
  <p:tag name="IGUANATEXSIZE" val="28"/>
  <p:tag name="IGUANATEXCURSOR" val="101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,69341"/>
  <p:tag name="ORIGINALWIDTH" val="113,6679"/>
  <p:tag name="OUTPUTTYPE" val="SVG"/>
  <p:tag name="IGUANATEXVERSION" val="160"/>
  <p:tag name="LATEXADDIN" val="\documentclass{article}&#10;\usepackage{amsmath}&#10;\usepackage{xcolor}&#10;&#10;\def\Re{\mathop{\rm Re}\nolimits}&#10;&#10;\def\cosh{\mathop{\rm c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\frac{ T(x) - \blue{\Tinf} } { \red{T_0} - \blue{\Tinf} }&#10;= \frac&#10;{ \cosh k \left( L - x  \right) }&#10;{ \cosh k L }&#10;$$&#10;\end{document}&#10;"/>
  <p:tag name="IGUANATEXSIZE" val="28"/>
  <p:tag name="IGUANATEXCURSOR" val="1060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78567"/>
  <p:tag name="ORIGINALWIDTH" val="8,263197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6356"/>
  <p:tag name="ORIGINALWIDTH" val="19,41403"/>
  <p:tag name="OUTPUTTYPE" val="SVG"/>
  <p:tag name="IGUANATEXVERSION" val="160"/>
  <p:tag name="LATEXADDIN" val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  T(x) &#10;$$&#10;\end{document}&#10;"/>
  <p:tag name="IGUANATEXSIZE" val="22"/>
  <p:tag name="IGUANATEXCURSOR" val="999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08821"/>
  <p:tag name="ORIGINALWIDTH" val="12,05476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/>
  <p:tag name="IGUANATEXSIZE" val="22"/>
  <p:tag name="IGUANATEXCURSOR" val="90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32407"/>
  <p:tag name="ORIGINALWIDTH" val="5,157797"/>
  <p:tag name="OUTPUTTYPE" val="SVG"/>
  <p:tag name="IGUANATEXVERSION" val="160"/>
  <p:tag name="LATEXADDIN" val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L&#10;$$&#10;\end{document}&#10;"/>
  <p:tag name="IGUANATEXSIZE" val="28"/>
  <p:tag name="IGUANATEXCURSOR" val="993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66"/>
  <p:tag name="ORIGINALWIDTH" val="4,961392"/>
  <p:tag name="OUTPUTTYPE" val="SVG"/>
  <p:tag name="IGUANATEXVERSION" val="160"/>
  <p:tag name="LATEXADDIN" val="\documentclass{article}&#10;\usepackage{amsmath}&#10;\usepackage{xcolor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&#10;\definecolor{Ucol}{RGB}{4,50,255}&#10;\definecolor{Icol}{RGB}{255,0,0}&#10;\definecolor{Fcol}{RGB}{206,248,149}&#10;\definecolor{Vcol}{RGB}{255,206,132}&#10;\definecolor{graycol}{RGB}{125,125,125}&#10;\definecolor{Fcolbis}{RGB}{30,128,30}&#10;\definecolor{Vcolbis}{RGB}{255,147,0}&#10;\definecolor{icompcol}{RGB}{130,130,225}&#10;&#10;\newcommand{\Ucol}[1]{\textcolor{Ucol}{#1}}&#10;\newcommand{\Icol}[1]{\textcolor{Icol}{#1}}&#10;\newcommand{\Fcol}[1]{\textcolor{Fcol}{#1}}&#10;\newcommand{\Vcol}[1]{\textcolor{Vcol}{#1}}&#10;\newcommand{\graycol}[1]{\textcolor{graycol}{#1}}&#10;\newcommand{\Fcolbis}[1]{\textcolor{Fcolbis}{#1}}&#10;\newcommand{\Vcolbis}[1]{\textcolor{Vcolbis}{#1}}&#10;\newcommand{\icompcol}[1]{\textcolor{icompcol}{#1}}&#10;\definecolor{icompcolbis}{RGB}{180,180,225}&#10;\newcommand{\icompcolbis}[1]{\textcolor{icompcolbis}{#1}}&#10;&#10;\newcommand{\icol}[1]{\textcolor{Vcolbis}{#1}}&#10;&#10;\newcommand{\Zmech} {Z_{\text{mech}}}&#10;\newcommand{\Ztrans} {Z_{\text{trans}}}&#10;\newcommand{\Pactive} {\cursive{P}_{\text{active}}}&#10;\newcommand{\Intens} {\cursive{I}}&#10;&#10;$$&#10;x&#10; $$&#10;&#10;&#10;\end{document}&#10;"/>
  <p:tag name="IGUANATEXSIZE" val="32"/>
  <p:tag name="IGUANATEXCURSOR" val="1648"/>
  <p:tag name="TRANSPARENCY" val="Vrai"/>
  <p:tag name="LATEXENGINEID" val="1"/>
  <p:tag name="TEMPFOLDER" val="/Users/louisnar/IguanaTex_v1_60_1/TEMP/"/>
  <p:tag name="LATEXFORMHEIGHT" val="800"/>
  <p:tag name="LATEXFORMWIDTH" val="513,35"/>
  <p:tag name="LATEXFORMWRAP" val="Faux"/>
  <p:tag name="BITMAPVECTOR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66"/>
  <p:tag name="ORIGINALWIDTH" val="4,961392"/>
  <p:tag name="OUTPUTTYPE" val="SVG"/>
  <p:tag name="IGUANATEXVERSION" val="160"/>
  <p:tag name="LATEXADDIN" val="\documentclass{article}&#10;\usepackage{amsmath}&#10;\usepackage{xcolor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&#10;\definecolor{Ucol}{RGB}{4,50,255}&#10;\definecolor{Icol}{RGB}{255,0,0}&#10;\definecolor{Fcol}{RGB}{206,248,149}&#10;\definecolor{Vcol}{RGB}{255,206,132}&#10;\definecolor{graycol}{RGB}{125,125,125}&#10;\definecolor{Fcolbis}{RGB}{30,128,30}&#10;\definecolor{Vcolbis}{RGB}{255,147,0}&#10;\definecolor{icompcol}{RGB}{130,130,225}&#10;&#10;\newcommand{\Ucol}[1]{\textcolor{Ucol}{#1}}&#10;\newcommand{\Icol}[1]{\textcolor{Icol}{#1}}&#10;\newcommand{\Fcol}[1]{\textcolor{Fcol}{#1}}&#10;\newcommand{\Vcol}[1]{\textcolor{Vcol}{#1}}&#10;\newcommand{\graycol}[1]{\textcolor{graycol}{#1}}&#10;\newcommand{\Fcolbis}[1]{\textcolor{Fcolbis}{#1}}&#10;\newcommand{\Vcolbis}[1]{\textcolor{Vcolbis}{#1}}&#10;\newcommand{\icompcol}[1]{\textcolor{icompcol}{#1}}&#10;\definecolor{icompcolbis}{RGB}{180,180,225}&#10;\newcommand{\icompcolbis}[1]{\textcolor{icompcolbis}{#1}}&#10;&#10;\newcommand{\icol}[1]{\textcolor{Vcolbis}{#1}}&#10;&#10;\newcommand{\Zmech} {Z_{\text{mech}}}&#10;\newcommand{\Ztrans} {Z_{\text{trans}}}&#10;\newcommand{\Pactive} {\cursive{P}_{\text{active}}}&#10;\newcommand{\Intens} {\cursive{I}}&#10;&#10;$$&#10;x&#10; $$&#10;&#10;&#10;\end{document}&#10;"/>
  <p:tag name="IGUANATEXSIZE" val="32"/>
  <p:tag name="IGUANATEXCURSOR" val="1648"/>
  <p:tag name="TRANSPARENCY" val="Vrai"/>
  <p:tag name="LATEXENGINEID" val="1"/>
  <p:tag name="TEMPFOLDER" val="/Users/louisnar/IguanaTex_v1_60_1/TEMP/"/>
  <p:tag name="LATEXFORMHEIGHT" val="800"/>
  <p:tag name="LATEXFORMWIDTH" val="513,35"/>
  <p:tag name="LATEXFORMWRAP" val="Faux"/>
  <p:tag name="BITMAPVECTOR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,69343"/>
  <p:tag name="ORIGINALWIDTH" val="79,55682"/>
  <p:tag name="OUTPUTTYPE" val="SVG"/>
  <p:tag name="IGUANATEXVERSION" val="160"/>
  <p:tag name="LATEXADDIN" val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\frac{ T(L) - \blue{\Tinf} } { \red{T_0} - \blue{\Tinf} }&#10;&lt; 0.01&#10;$$&#10;\end{document}&#10;"/>
  <p:tag name="IGUANATEXSIZE" val="28"/>
  <p:tag name="IGUANATEXCURSOR" val="100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12568"/>
  <p:tag name="ORIGINALWIDTH" val="81,77068"/>
  <p:tag name="OUTPUTTYPE" val="SVG"/>
  <p:tag name="IGUANATEXVERSION" val="160"/>
  <p:tag name="LATEXADDIN" val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\def\ln{\mathop{\rm l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k L &lt; 2 \ln 10 \simeq 4.61&#10;$$&#10;\end{document}&#10;"/>
  <p:tag name="IGUANATEXSIZE" val="28"/>
  <p:tag name="IGUANATEXCURSOR" val="351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239043"/>
  <p:tag name="ORIGINALWIDTH" val="10,61096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$&#10;\violet{T_L}&#10;$&#10;&#10;\end{document}&#10;"/>
  <p:tag name="IGUANATEXSIZE" val="22"/>
  <p:tag name="IGUANATEXCURSOR" val="72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,95443"/>
  <p:tag name="ORIGINALWIDTH" val="76,53188"/>
  <p:tag name="OUTPUTTYPE" val="SVG"/>
  <p:tag name="IGUANATEXVERSION" val="160"/>
  <p:tag name="LATEXADDIN" val="\documentclass{article}&#10;\usepackage{amsmath}&#10;\usepackage{xcolor}&#10;&#10;\def\Re{\mathop{\rm Re}\nolimits}&#10;&#10;\def\cosh{\mathop{\rm c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\frac{ \violet{T_L} - \blue{\Tinf} } { \red{T_0} - \blue{\Tinf} }&#10;= \frac{1}{\cosh k L}&#10;$$&#10;\end{document}&#10;"/>
  <p:tag name="IGUANATEXSIZE" val="28"/>
  <p:tag name="IGUANATEXCURSOR" val="1059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38104"/>
  <p:tag name="ORIGINALWIDTH" val="6,687743"/>
  <p:tag name="LATEXADDIN" val="\documentclass{article}&#10;\usepackage{amsmath}&#10;\usepackage{xcolor}&#10;&#10;\def\Re{\mathop{\rm Re}\nolimits}&#10;&#10;\def\cosh{\mathop{\rm c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\frac{ \violet{T_L} - \blue{\Tinf} } { \red{T_0} - \blue{\Tinf} }&#10;= \frac{1}{\cosh k L}&#10;$$&#10;\end{document}&#10;"/>
  <p:tag name="IGUANATEXSIZE" val="28"/>
  <p:tag name="IGUANATEXCURSOR" val="1059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6602"/>
  <p:tag name="ORIGINALWIDTH" val="4,488614"/>
  <p:tag name="EMFCHILD" val="Vrai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6368"/>
  <p:tag name="ORIGINALWIDTH" val="33,49559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Rightarrow\, T(x)&#10;$&#10;&#10;&#10;\end{document}&#10;"/>
  <p:tag name="IGUANATEXSIZE" val="22"/>
  <p:tag name="IGUANATEXCURSOR" val="889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036"/>
  <p:tag name="ORIGINALWIDTH" val="6,009081"/>
  <p:tag name="EMFCHILD" val="Vrai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38104"/>
  <p:tag name="ORIGINALWIDTH" val="6,687743"/>
  <p:tag name="EMFCHILD" val="Vrai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02194"/>
  <p:tag name="ORIGINALWIDTH" val="6,774266"/>
  <p:tag name="EMFCHILD" val="Vrai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036"/>
  <p:tag name="ORIGINALWIDTH" val="37,73458"/>
  <p:tag name="EMFCHILD" val="Vrai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38104"/>
  <p:tag name="ORIGINALWIDTH" val="6,687743"/>
  <p:tag name="EMFCHILD" val="Vrai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53265"/>
  <p:tag name="ORIGINALWIDTH" val="3,194333"/>
  <p:tag name="EMFCHILD" val="Vrai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036"/>
  <p:tag name="ORIGINALWIDTH" val="6,009081"/>
  <p:tag name="EMFCHILD" val="Vrai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38104"/>
  <p:tag name="ORIGINALWIDTH" val="6,687743"/>
  <p:tag name="EMFCHILD" val="Vrai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02194"/>
  <p:tag name="ORIGINALWIDTH" val="6,774266"/>
  <p:tag name="EMFCHILD" val="Vrai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2527"/>
  <p:tag name="ORIGINALWIDTH" val="6,540201"/>
  <p:tag name="EMFCHILD" val="Vra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31496"/>
  <p:tag name="ORIGINALWIDTH" val="8,846798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Rightarrow\, T(x)&#10;$&#10;&#10;&#10;\end{document}&#10;"/>
  <p:tag name="IGUANATEXSIZE" val="22"/>
  <p:tag name="IGUANATEXCURSOR" val="889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3511"/>
  <p:tag name="ORIGINALWIDTH" val="3,245501"/>
  <p:tag name="EMFCHILD" val="Vrai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036"/>
  <p:tag name="ORIGINALWIDTH" val="23,32375"/>
  <p:tag name="EMFCHILD" val="Vrai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78"/>
  <p:tag name="ORIGINALWIDTH" val="3,74707"/>
  <p:tag name="EMFCHILD" val="Vrai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9788"/>
  <p:tag name="ORIGINALWIDTH" val="4,946948"/>
  <p:tag name="EMFCHILD" val="Vrai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1"/>
  <p:tag name="ORIGINALWIDTH" val="4,455176"/>
  <p:tag name="EMFCHILD" val="Vrai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45"/>
  <p:tag name="ORIGINALWIDTH" val="5,940289"/>
  <p:tag name="EMFCHILD" val="Vrai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4"/>
  <p:tag name="ORIGINALWIDTH" val="6,774589"/>
  <p:tag name="LATEXADDIN" val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$&#10;\violet{T_L}&#10;$&#10;&#10;\end{document}&#10;"/>
  <p:tag name="IGUANATEXSIZE" val="22"/>
  <p:tag name="IGUANATEXCURSOR" val="72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7"/>
  <p:tag name="ORIGINALWIDTH" val="4,546937"/>
  <p:tag name="EMFCHILD" val="Vrai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6"/>
  <p:tag name="ORIGINALWIDTH" val="4,513046"/>
  <p:tag name="LATEXADDIN" val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\def\ln{\mathop{\rm l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k L &lt; 2 \ln 10 \simeq 4.61&#10;$$&#10;\end{document}&#10;"/>
  <p:tag name="IGUANATEXSIZE" val="28"/>
  <p:tag name="IGUANATEXCURSOR" val="351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8"/>
  <p:tag name="ORIGINALWIDTH" val="6,017411"/>
  <p:tag name="EMFCHILD" val="Vrai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70216"/>
  <p:tag name="ORIGINALWIDTH" val="6,774595"/>
  <p:tag name="EMFCHILD" val="Vrai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778319"/>
  <p:tag name="ORIGINALWIDTH" val="6,087164"/>
  <p:tag name="EMFCHILD" val="Vrai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02"/>
  <p:tag name="ORIGINALWIDTH" val="3,975049"/>
  <p:tag name="EMFCHILD" val="Vrai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41"/>
  <p:tag name="ORIGINALWIDTH" val="2,211702"/>
  <p:tag name="EMFCHILD" val="Vrai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3"/>
  <p:tag name="ORIGINALWIDTH" val="5,01117"/>
  <p:tag name="EMFCHILD" val="Vrai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02"/>
  <p:tag name="ORIGINALWIDTH" val="3,287648"/>
  <p:tag name="EMFCHILD" val="Vrai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4268"/>
  <p:tag name="ORIGINALWIDTH" val="4,194254"/>
  <p:tag name="EMFCHILD" val="Vrai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63994"/>
  <p:tag name="ORIGINALWIDTH" val="6,64505"/>
  <p:tag name="EMFCHILD" val="Vrai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64"/>
  <p:tag name="ORIGINALWIDTH" val="4,413412"/>
  <p:tag name="EMFCHILD" val="Vrai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5"/>
  <p:tag name="ORIGINALWIDTH" val="1,05601"/>
  <p:tag name="EMFCHILD" val="Vrai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4268"/>
  <p:tag name="ORIGINALWIDTH" val="4,134492"/>
  <p:tag name="EMFCHILD" val="Vra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11609"/>
  <p:tag name="ORIGINALWIDTH" val="6,88415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&#10;$&#10;&#10;&#10;\end{document}&#10;"/>
  <p:tag name="IGUANATEXSIZE" val="22"/>
  <p:tag name="IGUANATEXCURSOR" val="893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6368"/>
  <p:tag name="ORIGINALWIDTH" val="2,311317"/>
  <p:tag name="EMFCHILD" val="Vrai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02"/>
  <p:tag name="ORIGINALWIDTH" val="3,287648"/>
  <p:tag name="EMFCHILD" val="Vrai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1456"/>
  <p:tag name="ORIGINALWIDTH" val="6,774591"/>
  <p:tag name="LATEXADDIN" val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\frac{ T(L) - \blue{\Tinf} } { \red{T_0} - \blue{\Tinf} }&#10;&lt; 0.01&#10;$$&#10;\end{document}&#10;"/>
  <p:tag name="IGUANATEXSIZE" val="28"/>
  <p:tag name="IGUANATEXCURSOR" val="100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29476"/>
  <p:tag name="ORIGINALWIDTH" val="2,311331"/>
  <p:tag name="EMFCHILD" val="Vrai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08591"/>
  <p:tag name="ORIGINALWIDTH" val="6,017427"/>
  <p:tag name="EMFCHILD" val="Vrai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29476"/>
  <p:tag name="ORIGINALWIDTH" val="2,311331"/>
  <p:tag name="EMFCHILD" val="Vrai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11454"/>
  <p:tag name="ORIGINALWIDTH" val="6,087154"/>
  <p:tag name="EMFCHILD" val="Vrai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1456"/>
  <p:tag name="ORIGINALWIDTH" val="6,774591"/>
  <p:tag name="EMFCHILD" val="Vrai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08458"/>
  <p:tag name="ORIGINALWIDTH" val="6,862254"/>
  <p:tag name="EMFCHILD" val="Vrai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11454"/>
  <p:tag name="ORIGINALWIDTH" val="48,17348"/>
  <p:tag name="EMFCHILD" val="Vrai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1456"/>
  <p:tag name="ORIGINALWIDTH" val="6,774591"/>
  <p:tag name="EMFCHILD" val="Vrai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61748"/>
  <p:tag name="ORIGINALWIDTH" val="4,961373"/>
  <p:tag name="EMFCHILD" val="Vrai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2686"/>
  <p:tag name="ORIGINALWIDTH" val="3,235831"/>
  <p:tag name="EMFCHILD" val="Vrai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11454"/>
  <p:tag name="ORIGINALWIDTH" val="6,087154"/>
  <p:tag name="EMFCHILD" val="Vrai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1456"/>
  <p:tag name="ORIGINALWIDTH" val="6,774591"/>
  <p:tag name="EMFCHILD" val="Vrai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08458"/>
  <p:tag name="ORIGINALWIDTH" val="6,862254"/>
  <p:tag name="EMFCHILD" val="Vrai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527082"/>
  <p:tag name="ORIGINALWIDTH" val="6,087154"/>
  <p:tag name="EMFCHILD" val="Vrai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6248"/>
  <p:tag name="ORIGINALWIDTH" val="4,194243"/>
  <p:tag name="EMFCHILD" val="Vrai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10104"/>
  <p:tag name="ORIGINALWIDTH" val="1,05602"/>
  <p:tag name="EMFCHILD" val="Vrai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6248"/>
  <p:tag name="ORIGINALWIDTH" val="4,194243"/>
  <p:tag name="EMFCHILD" val="Vrai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46612"/>
  <p:tag name="ORIGINALWIDTH" val="3,287624"/>
  <p:tag name="EMFCHILD" val="Vrai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8"/>
  <p:tag name="ORIGINALWIDTH" val="6,290669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/>
  <p:tag name="IGUANATEXSIZE" val="22"/>
  <p:tag name="IGUANATEXCURSOR" val="90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6368"/>
  <p:tag name="ORIGINALWIDTH" val="2,311317"/>
  <p:tag name="EMFCHILD" val="Vrai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208"/>
  <p:tag name="ORIGINALWIDTH" val="6,372076"/>
  <p:tag name="EMFCHILD" val="Vrai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4"/>
  <p:tag name="ORIGINALWIDTH" val="6,097129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06"/>
  <p:tag name="ORIGINALWIDTH" val="2,912271"/>
  <p:tag name="EMFCHILD" val="Vrai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1453"/>
  <p:tag name="ORIGINALWIDTH" val="6,774558"/>
  <p:tag name="LATEXADDIN" val="\documentclass{article}&#10;\usepackage{amsmath}&#10;\usepackage{xcolor}&#10;&#10;\def\Re{\mathop{\rm Re}\nolimits}&#10;&#10;\def\cosh{\mathop{\rm c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\frac{ T(x) - \blue{\Tinf} } { \red{T_0} - \blue{\Tinf} }&#10;= \frac&#10;{ \cosh k \left( L - x  \right) }&#10;{ \cosh k L }&#10;$$&#10;\end{document}&#10;"/>
  <p:tag name="IGUANATEXSIZE" val="28"/>
  <p:tag name="IGUANATEXCURSOR" val="1060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29461"/>
  <p:tag name="ORIGINALWIDTH" val="2,311314"/>
  <p:tag name="EMFCHILD" val="Vrai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16854"/>
  <p:tag name="ORIGINALWIDTH" val="4,96136"/>
  <p:tag name="EMFCHILD" val="Vrai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29461"/>
  <p:tag name="ORIGINALWIDTH" val="2,311314"/>
  <p:tag name="EMFCHILD" val="Vrai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11539"/>
  <p:tag name="ORIGINALWIDTH" val="6,087173"/>
  <p:tag name="EMFCHILD" val="Vrai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1453"/>
  <p:tag name="ORIGINALWIDTH" val="6,774558"/>
  <p:tag name="EMFCHILD" val="Vrai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08456"/>
  <p:tag name="ORIGINALWIDTH" val="6,862227"/>
  <p:tag name="EMFCHILD" val="Vrai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70236"/>
  <p:tag name="ORIGINALWIDTH" val="6,774571"/>
  <p:tag name="LATEXADDIN" val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  T(x) &#10;$$&#10;\end{document}&#10;"/>
  <p:tag name="IGUANATEXSIZE" val="22"/>
  <p:tag name="IGUANATEXCURSOR" val="999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11539"/>
  <p:tag name="ORIGINALWIDTH" val="47,08727"/>
  <p:tag name="EMFCHILD" val="Vrai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1453"/>
  <p:tag name="ORIGINALWIDTH" val="6,774558"/>
  <p:tag name="EMFCHILD" val="Vrai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2688"/>
  <p:tag name="ORIGINALWIDTH" val="3,235831"/>
  <p:tag name="EMFCHILD" val="Vrai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11539"/>
  <p:tag name="ORIGINALWIDTH" val="6,087173"/>
  <p:tag name="EMFCHILD" val="Vrai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1453"/>
  <p:tag name="ORIGINALWIDTH" val="6,774558"/>
  <p:tag name="EMFCHILD" val="Vrai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08456"/>
  <p:tag name="ORIGINALWIDTH" val="6,862227"/>
  <p:tag name="EMFCHILD" val="Vrai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29869"/>
  <p:tag name="ORIGINALWIDTH" val="6,625135"/>
  <p:tag name="EMFCHILD" val="Vrai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4022"/>
  <p:tag name="ORIGINALWIDTH" val="3,795742"/>
  <p:tag name="EMFCHILD" val="Vrai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13445"/>
  <p:tag name="ORIGINALWIDTH" val="5,011168"/>
  <p:tag name="EMFCHILD" val="Vrai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18268"/>
  <p:tag name="ORIGINALWIDTH" val="4,513052"/>
  <p:tag name="EMFCHILD" val="Vrai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6356"/>
  <p:tag name="ORIGINALWIDTH" val="2,311321"/>
  <p:tag name="EMFCHILD" val="Vrai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29461"/>
  <p:tag name="ORIGINALWIDTH" val="2,311314"/>
  <p:tag name="EMFCHILD" val="Vrai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08622"/>
  <p:tag name="ORIGINALWIDTH" val="6,017402"/>
  <p:tag name="EMFCHILD" val="Vrai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11539"/>
  <p:tag name="ORIGINALWIDTH" val="6,087173"/>
  <p:tag name="EMFCHILD" val="Vrai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16854"/>
  <p:tag name="ORIGINALWIDTH" val="4,96136"/>
  <p:tag name="EMFCHILD" val="Vrai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29461"/>
  <p:tag name="ORIGINALWIDTH" val="2,311314"/>
  <p:tag name="EMFCHILD" val="Vrai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11539"/>
  <p:tag name="ORIGINALWIDTH" val="50,90621"/>
  <p:tag name="EMFCHILD" val="Vrai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4022"/>
  <p:tag name="ORIGINALWIDTH" val="3,795742"/>
  <p:tag name="EMFCHILD" val="Vrai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13445"/>
  <p:tag name="ORIGINALWIDTH" val="5,011168"/>
  <p:tag name="EMFCHILD" val="Vrai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18268"/>
  <p:tag name="ORIGINALWIDTH" val="4,513052"/>
  <p:tag name="EMFCHILD" val="Vrai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08622"/>
  <p:tag name="ORIGINALWIDTH" val="6,017402"/>
  <p:tag name="EMFCHILD" val="Vrai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61761"/>
  <p:tag name="ORIGINALWIDTH" val="4,961366"/>
  <p:tag name="EMFCHILD" val="Vrai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32406"/>
  <p:tag name="ORIGINALWIDTH" val="6,017424"/>
  <p:tag name="LATEXADDIN" val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L \rightarrow \infty&#10;$$&#10;\end{document}&#10;"/>
  <p:tag name="IGUANATEXSIZE" val="28"/>
  <p:tag name="IGUANATEXCURSOR" val="101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57561"/>
  <p:tag name="ORIGINALWIDTH" val="8,846818"/>
  <p:tag name="EMFCHILD" val="Vrai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868356"/>
  <p:tag name="ORIGINALWIDTH" val="8,856782"/>
  <p:tag name="EMFCHILD" val="Vrai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8"/>
  <p:tag name="ORIGINALWIDTH" val="6,290669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/>
  <p:tag name="IGUANATEXSIZE" val="22"/>
  <p:tag name="IGUANATEXCURSOR" val="90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208"/>
  <p:tag name="ORIGINALWIDTH" val="6,372076"/>
  <p:tag name="EMFCHILD" val="Vrai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6"/>
  <p:tag name="ORIGINALWIDTH" val="1,065986"/>
  <p:tag name="LATEXADDIN" val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$&#10;\violet{\dot{Q}_L} = 0&#10;$&#10;&#10;&#10;\end{document}&#10;"/>
  <p:tag name="IGUANATEXSIZE" val="22"/>
  <p:tag name="IGUANATEXCURSOR" val="730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91"/>
  <p:tag name="ORIGINALWIDTH" val="6,884177"/>
  <p:tag name="EMFCHILD" val="Vrai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4"/>
  <p:tag name="ORIGINALWIDTH" val="4,546938"/>
  <p:tag name="EMFCHILD" val="Vrai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7"/>
  <p:tag name="ORIGINALWIDTH" val="6,625153"/>
  <p:tag name="EMFCHILD" val="Vrai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427"/>
  <p:tag name="ORIGINALWIDTH" val="4,19424"/>
  <p:tag name="EMFCHILD" val="Vra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6356"/>
  <p:tag name="ORIGINALWIDTH" val="2,311321"/>
  <p:tag name="EMFCHILD" val="Vrai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8"/>
  <p:tag name="ORIGINALWIDTH" val="6,774592"/>
  <p:tag name="LATEXADDIN" val="\documentclass{article}&#10;\usepackage{amsmath}&#10;\usepackage{xcolor}&#10;&#10;\def\Re{\mathop{\rm Re}\nolimits}&#10;&#10;&#10;\pagestyle{empty}&#10;\begin{document}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$&#10;\violet{T_L} \rightarrow \blue{T_\infty}&#10;$&#10;&#10;&#10;\end{document}&#10;"/>
  <p:tag name="IGUANATEXSIZE" val="22"/>
  <p:tag name="IGUANATEXCURSOR" val="73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8"/>
  <p:tag name="ORIGINALWIDTH" val="4,546926"/>
  <p:tag name="EMFCHILD" val="Vrai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2005"/>
  <p:tag name="ORIGINALWIDTH" val="8,846799"/>
  <p:tag name="EMFCHILD" val="Vrai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8"/>
  <p:tag name="ORIGINALWIDTH" val="6,774592"/>
  <p:tag name="EMFCHILD" val="Vrai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203"/>
  <p:tag name="ORIGINALWIDTH" val="6,862235"/>
  <p:tag name="EMFCHILD" val="Vrai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4"/>
  <p:tag name="ORIGINALWIDTH" val="6,097129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06"/>
  <p:tag name="ORIGINALWIDTH" val="2,912271"/>
  <p:tag name="EMFCHILD" val="Vrai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1435"/>
  <p:tag name="ORIGINALWIDTH" val="6,774578"/>
  <p:tag name="LATEXADDIN" val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\frac{ T(x) - \blue{\Tinf} } { \red{T_0} - \blue{\Tinf} }&#10;= \exp \left( - k x  \right)&#10;$$&#10;\end{document}&#10;"/>
  <p:tag name="IGUANATEXSIZE" val="28"/>
  <p:tag name="IGUANATEXCURSOR" val="104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29471"/>
  <p:tag name="ORIGINALWIDTH" val="2,311305"/>
  <p:tag name="EMFCHILD" val="Vrai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16844"/>
  <p:tag name="ORIGINALWIDTH" val="4,961389"/>
  <p:tag name="EMFCHILD" val="Vrai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8"/>
  <p:tag name="ORIGINALWIDTH" val="6,290669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/>
  <p:tag name="IGUANATEXSIZE" val="22"/>
  <p:tag name="IGUANATEXCURSOR" val="90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29471"/>
  <p:tag name="ORIGINALWIDTH" val="2,311333"/>
  <p:tag name="EMFCHILD" val="Vrai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11586"/>
  <p:tag name="ORIGINALWIDTH" val="6,087149"/>
  <p:tag name="EMFCHILD" val="Vrai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1435"/>
  <p:tag name="ORIGINALWIDTH" val="6,774578"/>
  <p:tag name="EMFCHILD" val="Vrai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08436"/>
  <p:tag name="ORIGINALWIDTH" val="6,862261"/>
  <p:tag name="EMFCHILD" val="Vrai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11586"/>
  <p:tag name="ORIGINALWIDTH" val="47,08726"/>
  <p:tag name="EMFCHILD" val="Vrai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1435"/>
  <p:tag name="ORIGINALWIDTH" val="6,774578"/>
  <p:tag name="EMFCHILD" val="Vrai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2711"/>
  <p:tag name="ORIGINALWIDTH" val="3,235855"/>
  <p:tag name="EMFCHILD" val="Vrai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11586"/>
  <p:tag name="ORIGINALWIDTH" val="6,087149"/>
  <p:tag name="EMFCHILD" val="Vrai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1435"/>
  <p:tag name="ORIGINALWIDTH" val="6,774578"/>
  <p:tag name="EMFCHILD" val="Vrai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08436"/>
  <p:tag name="ORIGINALWIDTH" val="6,862261"/>
  <p:tag name="EMFCHILD" val="Vrai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208"/>
  <p:tag name="ORIGINALWIDTH" val="6,372076"/>
  <p:tag name="EMFCHILD" val="Vrai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29893"/>
  <p:tag name="ORIGINALWIDTH" val="6,625141"/>
  <p:tag name="EMFCHILD" val="Vrai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4016"/>
  <p:tag name="ORIGINALWIDTH" val="3,85554"/>
  <p:tag name="EMFCHILD" val="Vrai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07199"/>
  <p:tag name="ORIGINALWIDTH" val="5,021147"/>
  <p:tag name="EMFCHILD" val="Vrai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60743"/>
  <p:tag name="ORIGINALWIDTH" val="4,911558"/>
  <p:tag name="EMFCHILD" val="Vrai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29471"/>
  <p:tag name="ORIGINALWIDTH" val="2,311305"/>
  <p:tag name="EMFCHILD" val="Vrai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11586"/>
  <p:tag name="ORIGINALWIDTH" val="6,087149"/>
  <p:tag name="EMFCHILD" val="Vrai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18279"/>
  <p:tag name="ORIGINALWIDTH" val="4,513049"/>
  <p:tag name="EMFCHILD" val="Vrai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16844"/>
  <p:tag name="ORIGINALWIDTH" val="4,961389"/>
  <p:tag name="EMFCHILD" val="Vrai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29471"/>
  <p:tag name="ORIGINALWIDTH" val="2,311333"/>
  <p:tag name="EMFCHILD" val="Vrai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78546"/>
  <p:tag name="ORIGINALWIDTH" val="8,263189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LAYER" val="1"/>
  <p:tag name="SELECTIONNAME" val="Group 4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8"/>
  <p:tag name="ORIGINALWIDTH" val="6,290669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/>
  <p:tag name="IGUANATEXSIZE" val="22"/>
  <p:tag name="IGUANATEXCURSOR" val="90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,66775"/>
  <p:tag name="ORIGINALWIDTH" val="60,35777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&#10;% \color{white}&#10;&#10;$$ &#10;k = \left(&#10;  \frac{&#10;    \bleugris{h} \green{\mathcal{P}}  }&#10;  {&#10;    \lambda \darkred{S}&#10;  }&#10;\right)^{1/2}&#10;$$&#10;\end{document}&#10;"/>
  <p:tag name="IGUANATEXSIZE" val="22"/>
  <p:tag name="IGUANATEXCURSOR" val="937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08821"/>
  <p:tag name="ORIGINALWIDTH" val="12,05476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/>
  <p:tag name="IGUANATEXSIZE" val="22"/>
  <p:tag name="IGUANATEXCURSOR" val="90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674"/>
  <p:tag name="ORIGINALWIDTH" val="95,28629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&#10;% \color{white}&#10;&#10;$$ &#10;\dot{Q} =  &#10;    \lambda \darkred{S} k \,&#10; \left(\red{T_0} - \blue{T_\infty} \right)&#10;\, f&#10;$$&#10;\end{document}&#10;"/>
  <p:tag name="IGUANATEXSIZE" val="22"/>
  <p:tag name="IGUANATEXCURSOR" val="939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75084"/>
  <p:tag name="ORIGINALWIDTH" val="76,05776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&#10;% \color{white}&#10;&#10;$$ &#10;\lambda \darkred{S} k = \left(&#10;    \bleugris{h} \green{\mathcal{P}}  &#10;    \lambda \darkred{S}&#10;\right)^{1/2}&#10;$$&#10;\end{document}&#10;"/>
  <p:tag name="IGUANATEXSIZE" val="22"/>
  <p:tag name="IGUANATEXCURSOR" val="883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8,38355"/>
  <p:tag name="ORIGINALWIDTH" val="304,6894"/>
  <p:tag name="OUTPUTTYPE" val="SVG"/>
  <p:tag name="IGUANATEXVERSION" val="160"/>
  <p:tag name="LATEXADDIN" val="\documentclass{article}&#10;\usepackage{amsmath}&#10;\usepackage{xcolor}&#10;&#10;\def\Re{\mathop{\rm Re}\nolimits}&#10;\def\ln{\mathop{\rm ln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\newcommand{\Bi}{\text{Bi}}&#10; \begin{xalignat*}{2}&#10;   f &amp;= 1 &amp;&amp; \text{pour une ailette longue} \\&#10;     &amp;&amp;&amp; \text{(OK si $k L &gt; 2 \ln 10 \simeq 4.6$ )} \\&#10;    f &amp;= \tanh k L &amp;&amp; \text{pour une ailette adiabatique} \\&#10;    f &amp;= \frac{ \tanh k L + \Bi }{ 1 + \Bi \tanh k L } &amp;&amp; \text{pour une&#10;      extrémité convective} \qquad \left(\Bi = \frac{h_L}{k\lambda} \right) &#10;  \end{xalignat*}&#10;&#10;\end{document}&#10;"/>
  <p:tag name="IGUANATEXSIZE" val="22"/>
  <p:tag name="IGUANATEXCURSOR" val="959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,23971"/>
  <p:tag name="ORIGINALWIDTH" val="48,04794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&#10;% \color{white}&#10;&#10;$$ &#10;R =  \frac{1}{ \lambda \darkred{S} k} &#10;\frac{1}{f}&#10;$$&#10;\end{document}&#10;"/>
  <p:tag name="IGUANATEXSIZE" val="22"/>
  <p:tag name="IGUANATEXCURSOR" val="854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"/>
  <p:tag name="ORIGINALWIDTH" val="7,113307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&#10;% \color{white}&#10;&#10;$$ &#10;R =  \frac{1}{ \lambda \darkred{S} k} &#10;\frac{1}{f}&#10;$$&#10;\end{document}&#10;"/>
  <p:tag name="IGUANATEXSIZE" val="22"/>
  <p:tag name="IGUANATEXCURSOR" val="854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25269"/>
  <p:tag name="ORIGINALWIDTH" val="6,625128"/>
  <p:tag name="EMFCHILD" val="Vrai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3523"/>
  <p:tag name="ORIGINALWIDTH" val="3,287648"/>
  <p:tag name="EMFCHILD" val="Vrai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03709"/>
  <p:tag name="ORIGINALWIDTH" val="17,99501"/>
  <p:tag name="EMFCHILD" val="Vra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6"/>
  <p:tag name="ORIGINALWIDTH" val="124,834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\newcommand{\dsurd}[2]{\frac{\partial #1}{\partial #2}}&#10;&#10;% \color{white}&#10;&#10;$$ &#10;  \dsurd{}{x}\left(\lambda \darkred{S}\dsurd{T}{x}  \right)&#10;  =&#10;  \bleugris{h} \green{\mathcal{P}} \left(T - \blue{\Tinf} \right)&#10;$$&#10;\end{document}&#10;"/>
  <p:tag name="IGUANATEXSIZE" val="22"/>
  <p:tag name="IGUANATEXCURSOR" val="986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208"/>
  <p:tag name="ORIGINALWIDTH" val="6,372076"/>
  <p:tag name="EMFCHILD" val="Vrai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23408"/>
  <p:tag name="ORIGINALWIDTH" val="4,931489"/>
  <p:tag name="EMFCHILD" val="Vrai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3593"/>
  <p:tag name="ORIGINALWIDTH" val="5,907845"/>
  <p:tag name="EMFCHILD" val="Vrai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"/>
  <p:tag name="ORIGINALWIDTH" val="4,513068"/>
  <p:tag name="EMFCHILD" val="Vrai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3523"/>
  <p:tag name="ORIGINALWIDTH" val="3,287648"/>
  <p:tag name="EMFCHILD" val="Vrai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03709"/>
  <p:tag name="ORIGINALWIDTH" val="5,949932"/>
  <p:tag name="EMFCHILD" val="Vrai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6539"/>
  <p:tag name="ORIGINALWIDTH" val="4,971341"/>
  <p:tag name="EMFCHILD" val="Vrai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599"/>
  <p:tag name="ORIGINALWIDTH" val="4,971318"/>
  <p:tag name="LATEXADDIN" val="\documentclass{article}&#10;\usepackage{amsmath}&#10;\usepackage{xcolor}&#10;&#10;\def\Re{\mathop{\rm Re}\nolimits}&#10;\def\ln{\mathop{\rm ln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\newcommand{\Bi}{\text{Bi}}&#10; \begin{xalignat*}{2}&#10;   f &amp;= 1 &amp;&amp; \text{pour une ailette longue} \\&#10;     &amp;&amp;&amp; \text{(OK si $k L &gt; 2 \ln 10 \simeq 4.6$ )} \\&#10;    f &amp;= \tanh k L &amp;&amp; \text{pour une ailette adiabatique} \\&#10;    f &amp;= \frac{ \tanh k L + \Bi }{ 1 + \Bi \tanh k L } &amp;&amp; \text{pour une&#10;      extrémité convective} \qquad \left(\Bi = \frac{h_L}{k\lambda} \right) &#10;  \end{xalignat*}&#10;&#10;\end{document}&#10;"/>
  <p:tag name="IGUANATEXSIZE" val="22"/>
  <p:tag name="IGUANATEXCURSOR" val="959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4"/>
  <p:tag name="ORIGINALWIDTH" val="6,625146"/>
  <p:tag name="EMFCHILD" val="Vrai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94"/>
  <p:tag name="ORIGINALWIDTH" val="3,287659"/>
  <p:tag name="EMFCHILD" val="Vrai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27"/>
  <p:tag name="ORIGINALWIDTH" val="4,911573"/>
  <p:tag name="EMFCHILD" val="Vrai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4"/>
  <p:tag name="ORIGINALWIDTH" val="6,097133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413445"/>
  <p:tag name="EMFCHILD" val="Vrai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4"/>
  <p:tag name="ORIGINALWIDTH" val="5,01119"/>
  <p:tag name="EMFCHILD" val="Vrai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3,347445"/>
  <p:tag name="EMFCHILD" val="Vrai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4"/>
  <p:tag name="ORIGINALWIDTH" val="5,01119"/>
  <p:tag name="EMFCHILD" val="Vrai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5,01119"/>
  <p:tag name="EMFCHILD" val="Vrai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3,855531"/>
  <p:tag name="EMFCHILD" val="Vrai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493147"/>
  <p:tag name="EMFCHILD" val="Vrai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5"/>
  <p:tag name="ORIGINALWIDTH" val="2,131999"/>
  <p:tag name="EMFCHILD" val="Vrai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61"/>
  <p:tag name="ORIGINALWIDTH" val="2,211701"/>
  <p:tag name="EMFCHILD" val="Vrai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3,855531"/>
  <p:tag name="EMFCHILD" val="Vrai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099"/>
  <p:tag name="ORIGINALWIDTH" val="2,912274"/>
  <p:tag name="EMFCHILD" val="Vrai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605"/>
  <p:tag name="ORIGINALWIDTH" val="3,118297"/>
  <p:tag name="EMFCHILD" val="Vrai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605"/>
  <p:tag name="ORIGINALWIDTH" val="3,118297"/>
  <p:tag name="EMFCHILD" val="Vrai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3,855531"/>
  <p:tag name="EMFCHILD" val="Vrai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61"/>
  <p:tag name="ORIGINALWIDTH" val="2,211701"/>
  <p:tag name="EMFCHILD" val="Vrai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413445"/>
  <p:tag name="EMFCHILD" val="Vrai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5,01119"/>
  <p:tag name="EMFCHILD" val="Vrai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65342"/>
  <p:tag name="ORIGINALWIDTH" val="4,552892"/>
  <p:tag name="EMFCHILD" val="Vrai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4"/>
  <p:tag name="ORIGINALWIDTH" val="5,01119"/>
  <p:tag name="EMFCHILD" val="Vrai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3,855531"/>
  <p:tag name="EMFCHILD" val="Vrai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1"/>
  <p:tag name="ORIGINALWIDTH" val="2,311318"/>
  <p:tag name="EMFCHILD" val="Vrai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5"/>
  <p:tag name="ORIGINALWIDTH" val="6,09713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38"/>
  <p:tag name="ORIGINALWIDTH" val="6,625146"/>
  <p:tag name="EMFCHILD" val="Vrai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68"/>
  <p:tag name="ORIGINALWIDTH" val="7,0037"/>
  <p:tag name="EMFCHILD" val="Vrai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3,257744"/>
  <p:tag name="EMFCHILD" val="Vrai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5"/>
  <p:tag name="ORIGINALWIDTH" val="2,131999"/>
  <p:tag name="EMFCHILD" val="Vrai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3"/>
  <p:tag name="ORIGINALWIDTH" val="4,513062"/>
  <p:tag name="EMFCHILD" val="Vrai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68"/>
  <p:tag name="ORIGINALWIDTH" val="6,017403"/>
  <p:tag name="EMFCHILD" val="Vrai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778293"/>
  <p:tag name="ORIGINALWIDTH" val="6,087147"/>
  <p:tag name="EMFCHILD" val="Vrai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94"/>
  <p:tag name="ORIGINALWIDTH" val="3,975063"/>
  <p:tag name="EMFCHILD" val="Vrai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61"/>
  <p:tag name="ORIGINALWIDTH" val="2,211701"/>
  <p:tag name="EMFCHILD" val="Vrai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5,01119"/>
  <p:tag name="EMFCHILD" val="Vrai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092"/>
  <p:tag name="ORIGINALWIDTH" val="2,912258"/>
  <p:tag name="EMFCHILD" val="Vrai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94"/>
  <p:tag name="ORIGINALWIDTH" val="3,287659"/>
  <p:tag name="EMFCHILD" val="Vrai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4279"/>
  <p:tag name="ORIGINALWIDTH" val="4,194254"/>
  <p:tag name="EMFCHILD" val="Vrai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63978"/>
  <p:tag name="ORIGINALWIDTH" val="6,645061"/>
  <p:tag name="EMFCHILD" val="Vrai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6"/>
  <p:tag name="ORIGINALWIDTH" val="4,413445"/>
  <p:tag name="EMFCHILD" val="Vrai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04"/>
  <p:tag name="ORIGINALWIDTH" val="1,056"/>
  <p:tag name="EMFCHILD" val="Vrai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4279"/>
  <p:tag name="ORIGINALWIDTH" val="4,134467"/>
  <p:tag name="EMFCHILD" val="Vrai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1"/>
  <p:tag name="ORIGINALWIDTH" val="2,311318"/>
  <p:tag name="EMFCHILD" val="Vrai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599"/>
  <p:tag name="ORIGINALWIDTH" val="4,971318"/>
  <p:tag name="EMFCHILD" val="Vrai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4"/>
  <p:tag name="ORIGINALWIDTH" val="6,625146"/>
  <p:tag name="EMFCHILD" val="Vrai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605"/>
  <p:tag name="ORIGINALWIDTH" val="3,118297"/>
  <p:tag name="EMFCHILD" val="Vrai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7"/>
  <p:tag name="ORIGINALWIDTH" val="6,290679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/>
  <p:tag name="IGUANATEXSIZE" val="22"/>
  <p:tag name="IGUANATEXCURSOR" val="90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493147"/>
  <p:tag name="EMFCHILD" val="Vrai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5,01119"/>
  <p:tag name="EMFCHILD" val="Vrai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61"/>
  <p:tag name="ORIGINALWIDTH" val="5,01119"/>
  <p:tag name="EMFCHILD" val="Vrai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3"/>
  <p:tag name="ORIGINALWIDTH" val="4,513062"/>
  <p:tag name="EMFCHILD" val="Vrai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68"/>
  <p:tag name="ORIGINALWIDTH" val="6,017403"/>
  <p:tag name="EMFCHILD" val="Vrai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27"/>
  <p:tag name="ORIGINALWIDTH" val="4,911573"/>
  <p:tag name="EMFCHILD" val="Vrai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413445"/>
  <p:tag name="EMFCHILD" val="Vrai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4"/>
  <p:tag name="ORIGINALWIDTH" val="5,01119"/>
  <p:tag name="EMFCHILD" val="Vrai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3,347445"/>
  <p:tag name="EMFCHILD" val="Vrai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4"/>
  <p:tag name="ORIGINALWIDTH" val="5,01119"/>
  <p:tag name="EMFCHILD" val="Vra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"/>
  <p:tag name="ORIGINALWIDTH" val="6,372105"/>
  <p:tag name="EMFCHILD" val="Vrai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5,01119"/>
  <p:tag name="EMFCHILD" val="Vrai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3,855531"/>
  <p:tag name="EMFCHILD" val="Vrai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493147"/>
  <p:tag name="EMFCHILD" val="Vrai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5"/>
  <p:tag name="ORIGINALWIDTH" val="2,131999"/>
  <p:tag name="EMFCHILD" val="Vrai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61"/>
  <p:tag name="ORIGINALWIDTH" val="2,211701"/>
  <p:tag name="EMFCHILD" val="Vrai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3,855531"/>
  <p:tag name="EMFCHILD" val="Vrai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605"/>
  <p:tag name="ORIGINALWIDTH" val="3,118297"/>
  <p:tag name="EMFCHILD" val="Vrai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605"/>
  <p:tag name="ORIGINALWIDTH" val="3,118297"/>
  <p:tag name="EMFCHILD" val="Vrai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3,855531"/>
  <p:tag name="EMFCHILD" val="Vrai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493147"/>
  <p:tag name="EMFCHILD" val="Vrai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8"/>
  <p:tag name="ORIGINALWIDTH" val="4,513064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\newcommand{\dsurd}[2]{\frac{\partial #1}{\partial #2}}&#10;&#10;% \color{white}&#10;&#10;$$ &#10;  k = \left(\frac{\bleugris{h}\green{\mathcal{P}}}&#10;&#9;{\lambda \darkred{S}} \right)^{1/2}&#10;$$&#10;\end{document}&#10;"/>
  <p:tag name="IGUANATEXSIZE" val="22"/>
  <p:tag name="IGUANATEXCURSOR" val="998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3"/>
  <p:tag name="ORIGINALWIDTH" val="4,911573"/>
  <p:tag name="EMFCHILD" val="Vrai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5"/>
  <p:tag name="ORIGINALWIDTH" val="2,131999"/>
  <p:tag name="EMFCHILD" val="Vrai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493147"/>
  <p:tag name="EMFCHILD" val="Vrai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3"/>
  <p:tag name="ORIGINALWIDTH" val="4,911573"/>
  <p:tag name="EMFCHILD" val="Vrai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493147"/>
  <p:tag name="EMFCHILD" val="Vrai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605"/>
  <p:tag name="ORIGINALWIDTH" val="3,118297"/>
  <p:tag name="EMFCHILD" val="Vrai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5"/>
  <p:tag name="ORIGINALWIDTH" val="2,131999"/>
  <p:tag name="EMFCHILD" val="Vrai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27"/>
  <p:tag name="ORIGINALWIDTH" val="4,911573"/>
  <p:tag name="EMFCHILD" val="Vrai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4"/>
  <p:tag name="ORIGINALWIDTH" val="5,01119"/>
  <p:tag name="EMFCHILD" val="Vrai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3,855531"/>
  <p:tag name="EMFCHILD" val="Vrai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6"/>
  <p:tag name="ORIGINALWIDTH" val="6,625125"/>
  <p:tag name="EMFCHILD" val="Vrai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599"/>
  <p:tag name="ORIGINALWIDTH" val="4,971318"/>
  <p:tag name="EMFCHILD" val="Vrai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4"/>
  <p:tag name="ORIGINALWIDTH" val="6,625146"/>
  <p:tag name="EMFCHILD" val="Vrai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605"/>
  <p:tag name="ORIGINALWIDTH" val="3,118297"/>
  <p:tag name="EMFCHILD" val="Vrai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493147"/>
  <p:tag name="EMFCHILD" val="Vrai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5,01119"/>
  <p:tag name="EMFCHILD" val="Vrai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61"/>
  <p:tag name="ORIGINALWIDTH" val="5,01119"/>
  <p:tag name="EMFCHILD" val="Vrai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3"/>
  <p:tag name="ORIGINALWIDTH" val="4,513062"/>
  <p:tag name="EMFCHILD" val="Vrai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68"/>
  <p:tag name="ORIGINALWIDTH" val="6,017403"/>
  <p:tag name="EMFCHILD" val="Vrai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94"/>
  <p:tag name="ORIGINALWIDTH" val="6,625146"/>
  <p:tag name="EMFCHILD" val="Vrai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68"/>
  <p:tag name="ORIGINALWIDTH" val="6,127019"/>
  <p:tag name="EMFCHILD" val="Vrai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6"/>
  <p:tag name="ORIGINALWIDTH" val="4,901611"/>
  <p:tag name="EMFCHILD" val="Vrai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5"/>
  <p:tag name="ORIGINALWIDTH" val="2,131999"/>
  <p:tag name="EMFCHILD" val="Vrai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478"/>
  <p:tag name="ORIGINALWIDTH" val="62,50859"/>
  <p:tag name="EMFCHILD" val="Vrai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94"/>
  <p:tag name="ORIGINALWIDTH" val="3,287659"/>
  <p:tag name="EMFCHILD" val="Vrai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94"/>
  <p:tag name="ORIGINALWIDTH" val="6,625146"/>
  <p:tag name="EMFCHILD" val="Vrai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68"/>
  <p:tag name="ORIGINALWIDTH" val="6,127019"/>
  <p:tag name="EMFCHILD" val="Vrai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5"/>
  <p:tag name="ORIGINALWIDTH" val="2,131999"/>
  <p:tag name="EMFCHILD" val="Vrai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605"/>
  <p:tag name="ORIGINALWIDTH" val="3,118297"/>
  <p:tag name="EMFCHILD" val="Vrai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493147"/>
  <p:tag name="EMFCHILD" val="Vrai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5,01119"/>
  <p:tag name="EMFCHILD" val="Vrai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61"/>
  <p:tag name="ORIGINALWIDTH" val="5,01119"/>
  <p:tag name="EMFCHILD" val="Vra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6356"/>
  <p:tag name="ORIGINALWIDTH" val="189,0753"/>
  <p:tag name="OUTPUTTYPE" val="SVG"/>
  <p:tag name="IGUANATEXVERSION" val="160"/>
  <p:tag name="LATEXADDIN" val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  T(x) - \blue{\Tinf} = (\red{T_0} - \blue{\Tinf}) \cosh k x + B \sinh k x&#10;$$&#10;\end{document}&#10;"/>
  <p:tag name="IGUANATEXSIZE" val="22"/>
  <p:tag name="IGUANATEXCURSOR" val="104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8"/>
  <p:tag name="ORIGINALWIDTH" val="4,891625"/>
  <p:tag name="EMFCHILD" val="Vrai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3"/>
  <p:tag name="ORIGINALWIDTH" val="4,513062"/>
  <p:tag name="EMFCHILD" val="Vrai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68"/>
  <p:tag name="ORIGINALWIDTH" val="6,017403"/>
  <p:tag name="EMFCHILD" val="Vrai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27"/>
  <p:tag name="ORIGINALWIDTH" val="4,911573"/>
  <p:tag name="EMFCHILD" val="Vrai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413445"/>
  <p:tag name="EMFCHILD" val="Vrai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4"/>
  <p:tag name="ORIGINALWIDTH" val="5,01119"/>
  <p:tag name="EMFCHILD" val="Vrai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3,347445"/>
  <p:tag name="EMFCHILD" val="Vrai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4"/>
  <p:tag name="ORIGINALWIDTH" val="5,01119"/>
  <p:tag name="EMFCHILD" val="Vrai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5,01119"/>
  <p:tag name="EMFCHILD" val="Vrai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3,855531"/>
  <p:tag name="EMFCHILD" val="Vrai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3,855531"/>
  <p:tag name="EMFCHILD" val="Vrai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02613"/>
  <p:tag name="ORIGINALWIDTH" val="7,093379"/>
  <p:tag name="EMFCHILD" val="Vrai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9"/>
  <p:tag name="ORIGINALWIDTH" val="5,021148"/>
  <p:tag name="EMFCHILD" val="Vrai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605"/>
  <p:tag name="ORIGINALWIDTH" val="3,118297"/>
  <p:tag name="EMFCHILD" val="Vrai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3,347445"/>
  <p:tag name="EMFCHILD" val="Vrai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72963"/>
  <p:tag name="ORIGINALWIDTH" val="1,853021"/>
  <p:tag name="EMFCHILD" val="Vrai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3,855531"/>
  <p:tag name="EMFCHILD" val="Vrai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7,780806"/>
  <p:tag name="EMFCHILD" val="Vrai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5"/>
  <p:tag name="ORIGINALWIDTH" val="2,131999"/>
  <p:tag name="EMFCHILD" val="Vrai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605"/>
  <p:tag name="ORIGINALWIDTH" val="3,118297"/>
  <p:tag name="EMFCHILD" val="Vrai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72963"/>
  <p:tag name="ORIGINALWIDTH" val="1,853021"/>
  <p:tag name="EMFCHILD" val="Vrai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3,855531"/>
  <p:tag name="EMFCHILD" val="Vrai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61"/>
  <p:tag name="ORIGINALWIDTH" val="13,4888"/>
  <p:tag name="EMFCHILD" val="Vrai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3,795744"/>
  <p:tag name="EMFCHILD" val="Vrai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413445"/>
  <p:tag name="EMFCHILD" val="Vrai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5,01119"/>
  <p:tag name="EMFCHILD" val="Vrai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4,871701"/>
  <p:tag name="EMFCHILD" val="Vrai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3,855531"/>
  <p:tag name="EMFCHILD" val="Vrai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3,795744"/>
  <p:tag name="EMFCHILD" val="Vrai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605"/>
  <p:tag name="ORIGINALWIDTH" val="3,118297"/>
  <p:tag name="EMFCHILD" val="Vrai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5"/>
  <p:tag name="ORIGINALWIDTH" val="2,131999"/>
  <p:tag name="EMFCHILD" val="Vrai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4,871701"/>
  <p:tag name="EMFCHILD" val="Vrai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3,855531"/>
  <p:tag name="EMFCHILD" val="Vrai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43558"/>
  <p:tag name="ORIGINALWIDTH" val="4,931496"/>
  <p:tag name="EMFCHILD" val="Vrai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4"/>
  <p:tag name="ORIGINALWIDTH" val="4,901615"/>
  <p:tag name="EMFCHILD" val="Vrai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68"/>
  <p:tag name="ORIGINALWIDTH" val="6,127019"/>
  <p:tag name="EMFCHILD" val="Vrai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5"/>
  <p:tag name="ORIGINALWIDTH" val="2,131999"/>
  <p:tag name="EMFCHILD" val="Vrai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4"/>
  <p:tag name="ORIGINALWIDTH" val="6,625146"/>
  <p:tag name="EMFCHILD" val="Vrai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3"/>
  <p:tag name="ORIGINALWIDTH" val="4,891616"/>
  <p:tag name="EMFCHILD" val="Vrai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5"/>
  <p:tag name="ORIGINALWIDTH" val="4,546935"/>
  <p:tag name="EMFCHILD" val="Vrai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478"/>
  <p:tag name="ORIGINALWIDTH" val="11,70383"/>
  <p:tag name="EMFCHILD" val="Vrai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3"/>
  <p:tag name="ORIGINALWIDTH" val="4,513062"/>
  <p:tag name="EMFCHILD" val="Vrai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43553"/>
  <p:tag name="ORIGINALWIDTH" val="4,931488"/>
  <p:tag name="EMFCHILD" val="Vrai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4"/>
  <p:tag name="ORIGINALWIDTH" val="4,901615"/>
  <p:tag name="EMFCHILD" val="Vrai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06"/>
  <p:tag name="ORIGINALWIDTH" val="5,907838"/>
  <p:tag name="EMFCHILD" val="Vrai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01756"/>
  <p:tag name="ORIGINALWIDTH" val="4,931494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&#10;% \color{white}&#10;&#10;$$ &#10;\lambda \darkred{S} k = \left(&#10;    \bleugris{h} \green{\mathcal{P}}  &#10;    \lambda \darkred{S}&#10;\right)^{1/2}&#10;$$&#10;\end{document}&#10;"/>
  <p:tag name="IGUANATEXSIZE" val="22"/>
  <p:tag name="IGUANATEXCURSOR" val="883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85687"/>
  <p:tag name="ORIGINALWIDTH" val="5,907838"/>
  <p:tag name="EMFCHILD" val="Vrai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83379"/>
  <p:tag name="ORIGINALWIDTH" val="4,513061"/>
  <p:tag name="EMFCHILD" val="Vrai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51916"/>
  <p:tag name="ORIGINALWIDTH" val="6,625148"/>
  <p:tag name="EMFCHILD" val="Vrai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96279"/>
  <p:tag name="ORIGINALWIDTH" val="2,311328"/>
  <p:tag name="EMFCHILD" val="Vrai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83379"/>
  <p:tag name="ORIGINALWIDTH" val="4,891652"/>
  <p:tag name="EMFCHILD" val="Vrai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085"/>
  <p:tag name="ORIGINALWIDTH" val="7,093384"/>
  <p:tag name="EMFCHILD" val="Vrai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01756"/>
  <p:tag name="ORIGINALWIDTH" val="4,931494"/>
  <p:tag name="EMFCHILD" val="Vrai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85687"/>
  <p:tag name="ORIGINALWIDTH" val="5,907838"/>
  <p:tag name="EMFCHILD" val="Vrai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96279"/>
  <p:tag name="ORIGINALWIDTH" val="2,311328"/>
  <p:tag name="EMFCHILD" val="Vrai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6"/>
  <p:tag name="ORIGINALWIDTH" val="4,901611"/>
  <p:tag name="EMFCHILD" val="Vrai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443"/>
  <p:tag name="ORIGINALWIDTH" val="2,538453"/>
  <p:tag name="EMFCHILD" val="Vrai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37372"/>
  <p:tag name="ORIGINALWIDTH" val="2,998726"/>
  <p:tag name="EMFCHILD" val="Vrai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443"/>
  <p:tag name="ORIGINALWIDTH" val="3,082437"/>
  <p:tag name="EMFCHILD" val="Vrai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32"/>
  <p:tag name="ORIGINALWIDTH" val="1,065978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&#10;% \color{white}&#10;&#10;$$ &#10;\dot{Q} =  &#10;    \lambda \darkred{S} k \,&#10; \left(\red{T_0} - \blue{T_\infty} \right)&#10;\, f&#10;$$&#10;\end{document}&#10;"/>
  <p:tag name="IGUANATEXSIZE" val="22"/>
  <p:tag name="IGUANATEXCURSOR" val="939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404"/>
  <p:tag name="ORIGINALWIDTH" val="6,884182"/>
  <p:tag name="EMFCHILD" val="Vrai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4"/>
  <p:tag name="ORIGINALWIDTH" val="6,625134"/>
  <p:tag name="EMFCHILD" val="Vrai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4356"/>
  <p:tag name="ORIGINALWIDTH" val="4,931475"/>
  <p:tag name="EMFCHILD" val="Vrai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17"/>
  <p:tag name="ORIGINALWIDTH" val="5,90781"/>
  <p:tag name="EMFCHILD" val="Vrai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7"/>
  <p:tag name="ORIGINALWIDTH" val="4,513046"/>
  <p:tag name="EMFCHILD" val="Vrai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1315"/>
  <p:tag name="EMFCHILD" val="Vrai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01"/>
  <p:tag name="ORIGINALWIDTH" val="2,538475"/>
  <p:tag name="EMFCHILD" val="Vrai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5"/>
  <p:tag name="ORIGINALWIDTH" val="6,774562"/>
  <p:tag name="EMFCHILD" val="Vrai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097"/>
  <p:tag name="ORIGINALWIDTH" val="3,235833"/>
  <p:tag name="EMFCHILD" val="Vrai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69"/>
  <p:tag name="ORIGINALWIDTH" val="6,087168"/>
  <p:tag name="EMFCHILD" val="Vrai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5"/>
  <p:tag name="ORIGINALWIDTH" val="6,774562"/>
  <p:tag name="EMFCHILD" val="Vrai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75"/>
  <p:tag name="ORIGINALWIDTH" val="6,862258"/>
  <p:tag name="EMFCHILD" val="Vrai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1315"/>
  <p:tag name="EMFCHILD" val="Vrai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6002"/>
  <p:tag name="ORIGINALWIDTH" val="4,971356"/>
  <p:tag name="EMFCHILD" val="Vrai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8"/>
  <p:tag name="ORIGINALWIDTH" val="6,290669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/>
  <p:tag name="IGUANATEXSIZE" val="22"/>
  <p:tag name="IGUANATEXCURSOR" val="90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208"/>
  <p:tag name="ORIGINALWIDTH" val="6,372076"/>
  <p:tag name="EMFCHILD" val="Vrai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8"/>
  <p:tag name="ORIGINALWIDTH" val="4,513064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&#10;% \color{white}&#10;&#10;$$ &#10;k = \left(&#10;  \frac{&#10;    \bleugris{h} \green{\mathcal{P}}  }&#10;  {&#10;    \lambda \darkred{S}&#10;  }&#10;\right)^{1/2}&#10;$$&#10;\end{document}&#10;"/>
  <p:tag name="IGUANATEXSIZE" val="22"/>
  <p:tag name="IGUANATEXCURSOR" val="937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36"/>
  <p:tag name="ORIGINALWIDTH" val="2,998747"/>
  <p:tag name="EMFCHILD" val="Vrai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6"/>
  <p:tag name="ORIGINALWIDTH" val="6,625125"/>
  <p:tag name="EMFCHILD" val="Vrai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6"/>
  <p:tag name="ORIGINALWIDTH" val="4,901611"/>
  <p:tag name="EMFCHILD" val="Vrai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8"/>
  <p:tag name="ORIGINALWIDTH" val="4,891625"/>
  <p:tag name="EMFCHILD" val="Vrai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02613"/>
  <p:tag name="ORIGINALWIDTH" val="7,093379"/>
  <p:tag name="EMFCHILD" val="Vrai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61"/>
  <p:tag name="ORIGINALWIDTH" val="13,4888"/>
  <p:tag name="EMFCHILD" val="Vrai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43558"/>
  <p:tag name="ORIGINALWIDTH" val="4,931496"/>
  <p:tag name="EMFCHILD" val="Vrai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06"/>
  <p:tag name="ORIGINALWIDTH" val="5,907838"/>
  <p:tag name="EMFCHILD" val="Vrai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6"/>
  <p:tag name="ORIGINALWIDTH" val="4,901611"/>
  <p:tag name="EMFCHILD" val="Vrai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01"/>
  <p:tag name="ORIGINALWIDTH" val="2,538475"/>
  <p:tag name="EMFCHILD" val="Vrai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36"/>
  <p:tag name="ORIGINALWIDTH" val="2,998747"/>
  <p:tag name="EMFCHILD" val="Vrai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01"/>
  <p:tag name="ORIGINALWIDTH" val="3,082427"/>
  <p:tag name="EMFCHILD" val="Vrai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01"/>
  <p:tag name="ORIGINALWIDTH" val="3,082427"/>
  <p:tag name="EMFCHILD" val="Vrai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11604"/>
  <p:tag name="ORIGINALWIDTH" val="6,884185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&#10;$&#10;&#10;&#10;\end{document}&#10;"/>
  <p:tag name="IGUANATEXSIZE" val="22"/>
  <p:tag name="IGUANATEXCURSOR" val="893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LAYER" val="1"/>
  <p:tag name="SELECTIONNAME" val="Group 2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4"/>
  <p:tag name="ORIGINALWIDTH" val="1,06599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&#10;$&#10;&#10;&#10;\end{document}&#10;"/>
  <p:tag name="IGUANATEXSIZE" val="22"/>
  <p:tag name="IGUANATEXCURSOR" val="893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9"/>
  <p:tag name="ORIGINALWIDTH" val="6,884185"/>
  <p:tag name="EMFCHILD" val="Vrai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1"/>
  <p:tag name="ORIGINALWIDTH" val="6,097135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092"/>
  <p:tag name="ORIGINALWIDTH" val="2,912268"/>
  <p:tag name="EMFCHILD" val="Vrai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9351"/>
  <p:tag name="ORIGINALWIDTH" val="6,206725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darkred}{RGB}{90,12,16}&#10;\newcommand{\darkred}[1]{\textcolor{darkred}{#1}}&#10;&#10;&#10;\definecolor{Vcol}{RGB}{255,206,132}&#10;\definecolor{green}{RGB}{0,128,0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green{ \mathcal{P} }&#10;$&#10;&#10;&#10;\end{document}&#10;"/>
  <p:tag name="IGUANATEXSIZE" val="22"/>
  <p:tag name="IGUANATEXCURSOR" val="360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08142"/>
  <p:tag name="ORIGINALWIDTH" val="5,063861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blue}{RGB}{0,0,255}&#10;\definecolor{darkred}{RGB}{150,0,0}&#10;\newcommand{\darkred}[1]{\textcolor{darkred}{#1}}&#10;&#10;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darkred{ S}&#10;$&#10;&#10;&#10;\end{document}&#10;"/>
  <p:tag name="IGUANATEXSIZE" val="22"/>
  <p:tag name="IGUANATEXCURSOR" val="170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20263"/>
  <p:tag name="ORIGINALWIDTH" val="4,891635"/>
  <p:tag name="OUTPUTTYPE" val="SVG"/>
  <p:tag name="IGUANATEXVERSION" val="160"/>
  <p:tag name="LATEXADDIN" val="\documentclass{article}&#10;\usepackage{amsmath}&#10;\usepackage{xcolor}&#10;\usepackage{siunitx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% \color{white}&#10;&#10;$$ &#10;\bleugris{h} &#10;$$&#10;\end{document}&#10;"/>
  <p:tag name="IGUANATEXSIZE" val="22"/>
  <p:tag name="IGUANATEXCURSOR" val="710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78526"/>
  <p:tag name="ORIGINALWIDTH" val="8,263206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11609"/>
  <p:tag name="ORIGINALWIDTH" val="6,884137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&#10;$&#10;&#10;&#10;\end{document}&#10;"/>
  <p:tag name="IGUANATEXSIZE" val="22"/>
  <p:tag name="IGUANATEXCURSOR" val="893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LAYER" val="1"/>
  <p:tag name="SELECTIONNAME" val="Group 20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,93188"/>
  <p:tag name="ORIGINALWIDTH" val="68,87528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&#10;% \color{white}&#10;&#10;$$ &#10;\epsilon = \frac{\dot{Q}_{\text{avec ailettes}}}{\dot{Q}_{\text{sans ailettes}}}&#10;$$&#10;\end{document}&#10;"/>
  <p:tag name="IGUANATEXSIZE" val="22"/>
  <p:tag name="IGUANATEXCURSOR" val="756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,93186"/>
  <p:tag name="ORIGINALWIDTH" val="89,80999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&#10;% \color{white}&#10;&#10;$$ &#10;\eta = \frac{\dot{Q}_{\text{avec ailettes}}}{\dot{Q}_{\text{avec ailette idéale}}}&#10;$$&#10;\end{document}&#10;"/>
  <p:tag name="IGUANATEXSIZE" val="22"/>
  <p:tag name="IGUANATEXCURSOR" val="800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674"/>
  <p:tag name="ORIGINALWIDTH" val="148,5242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{\infty}}&#10;&#10;&#10;% \color{white}&#10;&#10;$$ &#10;\dot{Q}_{\text{avec ailette id\'eale}} = \bleugris{h}&#10;\green{\mathcal{P}} L \left(\red{T_0} - \blue{\Tinf} \right)&#10;$$&#10;\end{document}&#10;"/>
  <p:tag name="IGUANATEXSIZE" val="22"/>
  <p:tag name="IGUANATEXCURSOR" val="799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,59731"/>
  <p:tag name="ORIGINALWIDTH" val="35,08658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&#10;% \color{white}&#10;&#10;$$ &#10;\epsilon = \frac{\lambda k }{ h } f&#10;$$&#10;\end{document}&#10;"/>
  <p:tag name="IGUANATEXSIZE" val="22"/>
  <p:tag name="IGUANATEXCURSOR" val="756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,31836"/>
  <p:tag name="ORIGINALWIDTH" val="38,46942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&#10;% \color{white}&#10;&#10;$$ &#10;\eta = \frac{1}{ k L } f&#10;$$&#10;\end{document}&#10;"/>
  <p:tag name="IGUANATEXSIZE" val="22"/>
  <p:tag name="IGUANATEXCURSOR" val="739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8,38351"/>
  <p:tag name="ORIGINALWIDTH" val="297,0575"/>
  <p:tag name="OUTPUTTYPE" val="SVG"/>
  <p:tag name="IGUANATEXVERSION" val="160"/>
  <p:tag name="LATEXADDIN" val="\documentclass{article}&#10;\usepackage{amsmath}&#10;\usepackage{xcolor}&#10;&#10;\def\Re{\mathop{\rm Re}\nolimits}&#10;\def\ln{\mathop{\rm ln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\newcommand{\Bi}{\text{Bi}}&#10; \begin{xalignat*}{2}&#10;   f &amp;= 1 &amp;&amp; \text{pour une ailette longue} \\&#10;     &amp;&amp;&amp; \text{(OK si $k L &gt; 2 \ln 10 \simeq 4.6$ )} \\&#10;    f &amp;= \tanh k L &amp;&amp; \text{pour une ailette adiabatique} \\&#10;    f &amp;= \frac{ \tanh k L + \Bi }{ 1 + \Bi \tanh k L } &amp;&amp; \text{pour une&#10;      extrémité convective} \quad \left(\Bi = \frac{h_L}{k\lambda} \right) &#10;  \end{xalignat*}&#10;&#10;\end{document}&#10;"/>
  <p:tag name="IGUANATEXSIZE" val="22"/>
  <p:tag name="IGUANATEXCURSOR" val="118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5985"/>
  <p:tag name="ORIGINALWIDTH" val="4,954811"/>
  <p:tag name="LATEXADDIN" val="\documentclass{article}&#10;\usepackage{amsmath}&#10;\usepackage{xcolor}&#10;&#10;\def\Re{\mathop{\rm Re}\nolimits}&#10;\def\ln{\mathop{\rm ln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&#10;\newcommand{\Bi}{\text{Bi}}&#10; \begin{xalignat*}{2}&#10;   f &amp;= 1 &amp;&amp; \text{pour une ailette longue} \\&#10;     &amp;&amp;&amp; \text{(OK si $k L &gt; 2 \ln 10 \simeq 4.6$ )} \\&#10;    f &amp;= \tanh k L &amp;&amp; \text{pour une ailette adiabatique} \\&#10;    f &amp;= \frac{ \tanh k L + \Bi }{ 1 + \Bi \tanh k L } &amp;&amp; \text{pour une&#10;      extrémité convective} \quad \left(\Bi = \frac{h_L}{k\lambda} \right) &#10;  \end{xalignat*}&#10;&#10;\end{document}&#10;"/>
  <p:tag name="IGUANATEXSIZE" val="22"/>
  <p:tag name="IGUANATEXCURSOR" val="118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4"/>
  <p:tag name="ORIGINALWIDTH" val="6,603137"/>
  <p:tag name="EMFCHILD" val="Vrai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84"/>
  <p:tag name="ORIGINALWIDTH" val="3,276715"/>
  <p:tag name="EMFCHILD" val="Vrai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3"/>
  <p:tag name="ORIGINALWIDTH" val="4,895225"/>
  <p:tag name="EMFCHILD" val="Vra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78584"/>
  <p:tag name="ORIGINALWIDTH" val="8,263214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LAYER" val="1"/>
  <p:tag name="SELECTIONNAME" val="Group 21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3"/>
  <p:tag name="ORIGINALWIDTH" val="1,065992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&#10;$&#10;&#10;&#10;\end{document}&#10;"/>
  <p:tag name="IGUANATEXSIZE" val="22"/>
  <p:tag name="IGUANATEXCURSOR" val="893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4,398784"/>
  <p:tag name="EMFCHILD" val="Vrai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43"/>
  <p:tag name="ORIGINALWIDTH" val="4,99455"/>
  <p:tag name="EMFCHILD" val="Vrai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3,336301"/>
  <p:tag name="EMFCHILD" val="Vrai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43"/>
  <p:tag name="ORIGINALWIDTH" val="4,99455"/>
  <p:tag name="EMFCHILD" val="Vrai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4,99455"/>
  <p:tag name="EMFCHILD" val="Vrai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3,842711"/>
  <p:tag name="EMFCHILD" val="Vrai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4,478216"/>
  <p:tag name="EMFCHILD" val="Vrai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3"/>
  <p:tag name="ORIGINALWIDTH" val="2,124921"/>
  <p:tag name="EMFCHILD" val="Vrai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55"/>
  <p:tag name="ORIGINALWIDTH" val="2,204354"/>
  <p:tag name="EMFCHILD" val="Vrai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3,842711"/>
  <p:tag name="EMFCHILD" val="Vrai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409"/>
  <p:tag name="ORIGINALWIDTH" val="6,884137"/>
  <p:tag name="EMFCHILD" val="Vrai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598"/>
  <p:tag name="ORIGINALWIDTH" val="3,107926"/>
  <p:tag name="EMFCHILD" val="Vrai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598"/>
  <p:tag name="ORIGINALWIDTH" val="3,107926"/>
  <p:tag name="EMFCHILD" val="Vrai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3,842711"/>
  <p:tag name="EMFCHILD" val="Vrai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55"/>
  <p:tag name="ORIGINALWIDTH" val="2,204354"/>
  <p:tag name="EMFCHILD" val="Vrai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4,398784"/>
  <p:tag name="EMFCHILD" val="Vrai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4,99455"/>
  <p:tag name="EMFCHILD" val="Vrai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65341"/>
  <p:tag name="ORIGINALWIDTH" val="4,537756"/>
  <p:tag name="EMFCHILD" val="Vrai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43"/>
  <p:tag name="ORIGINALWIDTH" val="4,99455"/>
  <p:tag name="EMFCHILD" val="Vrai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3,842711"/>
  <p:tag name="EMFCHILD" val="Vrai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3"/>
  <p:tag name="ORIGINALWIDTH" val="2,303633"/>
  <p:tag name="EMFCHILD" val="Vrai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4"/>
  <p:tag name="ORIGINALWIDTH" val="6,097115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798"/>
  <p:tag name="ORIGINALWIDTH" val="6,603137"/>
  <p:tag name="EMFCHILD" val="Vrai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59"/>
  <p:tag name="ORIGINALWIDTH" val="6,980453"/>
  <p:tag name="EMFCHILD" val="Vrai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3,246945"/>
  <p:tag name="EMFCHILD" val="Vrai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3"/>
  <p:tag name="ORIGINALWIDTH" val="2,124921"/>
  <p:tag name="EMFCHILD" val="Vrai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1"/>
  <p:tag name="ORIGINALWIDTH" val="4,498063"/>
  <p:tag name="EMFCHILD" val="Vrai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59"/>
  <p:tag name="ORIGINALWIDTH" val="5,997403"/>
  <p:tag name="EMFCHILD" val="Vrai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778288"/>
  <p:tag name="ORIGINALWIDTH" val="6,066911"/>
  <p:tag name="EMFCHILD" val="Vrai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84"/>
  <p:tag name="ORIGINALWIDTH" val="3,961883"/>
  <p:tag name="EMFCHILD" val="Vrai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55"/>
  <p:tag name="ORIGINALWIDTH" val="2,204354"/>
  <p:tag name="EMFCHILD" val="Vrai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4,99455"/>
  <p:tag name="EMFCHILD" val="Vrai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2"/>
  <p:tag name="ORIGINALWIDTH" val="2,912268"/>
  <p:tag name="EMFCHILD" val="Vrai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84"/>
  <p:tag name="ORIGINALWIDTH" val="3,276715"/>
  <p:tag name="EMFCHILD" val="Vrai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4275"/>
  <p:tag name="ORIGINALWIDTH" val="4,180333"/>
  <p:tag name="EMFCHILD" val="Vrai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64007"/>
  <p:tag name="ORIGINALWIDTH" val="6,622984"/>
  <p:tag name="EMFCHILD" val="Vrai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9"/>
  <p:tag name="ORIGINALWIDTH" val="4,398784"/>
  <p:tag name="EMFCHILD" val="Vrai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16"/>
  <p:tag name="ORIGINALWIDTH" val="1,052514"/>
  <p:tag name="EMFCHILD" val="Vrai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4275"/>
  <p:tag name="ORIGINALWIDTH" val="4,120748"/>
  <p:tag name="EMFCHILD" val="Vrai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3"/>
  <p:tag name="ORIGINALWIDTH" val="2,303633"/>
  <p:tag name="EMFCHILD" val="Vrai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5985"/>
  <p:tag name="ORIGINALWIDTH" val="4,954811"/>
  <p:tag name="EMFCHILD" val="Vrai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4"/>
  <p:tag name="ORIGINALWIDTH" val="6,603137"/>
  <p:tag name="EMFCHILD" val="Vrai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598"/>
  <p:tag name="ORIGINALWIDTH" val="3,107926"/>
  <p:tag name="EMFCHILD" val="Vrai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20258"/>
  <p:tag name="ORIGINALWIDTH" val="4,891654"/>
  <p:tag name="OUTPUTTYPE" val="SVG"/>
  <p:tag name="IGUANATEXVERSION" val="160"/>
  <p:tag name="LATEXADDIN" val="\documentclass{article}&#10;\usepackage{amsmath}&#10;\usepackage{xcolor}&#10;\usepackage{siunitx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violet}[1]{{\color[rgb]{0.7,0.0,0.7}#1}}&#10;&#10;\newcommand{\orange}[1]{{\color[rgb]{1.0,0.8,0.4}#1}}&#10;&#10;\newcommand{\darkorange}[1]{{\color[rgb]{1,0.57,0}#1}}&#10;&#10;\newcommand{\bleugris}[1]{{\color[rgb]{0.6,0.6,0.825}#1}}&#10;&#10;\newcommand{\rey}{\text{Re}}&#10;&#10;% \color{white}&#10;&#10;$$ &#10;\bleugris{h} &#10;$$&#10;\end{document}&#10;"/>
  <p:tag name="IGUANATEXSIZE" val="22"/>
  <p:tag name="IGUANATEXCURSOR" val="710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4,478216"/>
  <p:tag name="EMFCHILD" val="Vrai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4,99455"/>
  <p:tag name="EMFCHILD" val="Vrai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55"/>
  <p:tag name="ORIGINALWIDTH" val="4,99455"/>
  <p:tag name="EMFCHILD" val="Vrai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1"/>
  <p:tag name="ORIGINALWIDTH" val="4,498063"/>
  <p:tag name="EMFCHILD" val="Vrai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59"/>
  <p:tag name="ORIGINALWIDTH" val="5,997403"/>
  <p:tag name="EMFCHILD" val="Vrai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3"/>
  <p:tag name="ORIGINALWIDTH" val="4,895225"/>
  <p:tag name="EMFCHILD" val="Vrai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4,398784"/>
  <p:tag name="EMFCHILD" val="Vrai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43"/>
  <p:tag name="ORIGINALWIDTH" val="4,99455"/>
  <p:tag name="EMFCHILD" val="Vrai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3,336301"/>
  <p:tag name="EMFCHILD" val="Vrai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43"/>
  <p:tag name="ORIGINALWIDTH" val="4,99455"/>
  <p:tag name="EMFCHILD" val="Vrai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9391"/>
  <p:tag name="ORIGINALWIDTH" val="6,206684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darkred}{RGB}{90,12,16}&#10;\newcommand{\darkred}[1]{\textcolor{darkred}{#1}}&#10;&#10;&#10;\definecolor{Vcol}{RGB}{255,206,132}&#10;\definecolor{green}{RGB}{0,128,0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green{ \mathcal{P} }&#10;$&#10;&#10;&#10;\end{document}&#10;"/>
  <p:tag name="IGUANATEXSIZE" val="22"/>
  <p:tag name="IGUANATEXCURSOR" val="360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4,99455"/>
  <p:tag name="EMFCHILD" val="Vrai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3,842711"/>
  <p:tag name="EMFCHILD" val="Vrai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4,478216"/>
  <p:tag name="EMFCHILD" val="Vrai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3"/>
  <p:tag name="ORIGINALWIDTH" val="2,124921"/>
  <p:tag name="EMFCHILD" val="Vrai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55"/>
  <p:tag name="ORIGINALWIDTH" val="2,204354"/>
  <p:tag name="EMFCHILD" val="Vrai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3,842711"/>
  <p:tag name="EMFCHILD" val="Vrai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598"/>
  <p:tag name="ORIGINALWIDTH" val="3,107926"/>
  <p:tag name="EMFCHILD" val="Vrai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598"/>
  <p:tag name="ORIGINALWIDTH" val="3,107926"/>
  <p:tag name="EMFCHILD" val="Vrai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3,842711"/>
  <p:tag name="EMFCHILD" val="Vrai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4,478216"/>
  <p:tag name="EMFCHILD" val="Vrai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0816"/>
  <p:tag name="ORIGINALWIDTH" val="5,063854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blue}{RGB}{0,0,255}&#10;\definecolor{darkred}{RGB}{150,0,0}&#10;\newcommand{\darkred}[1]{\textcolor{darkred}{#1}}&#10;&#10;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darkred{ S}&#10;$&#10;&#10;&#10;\end{document}&#10;"/>
  <p:tag name="IGUANATEXSIZE" val="22"/>
  <p:tag name="IGUANATEXCURSOR" val="170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1"/>
  <p:tag name="ORIGINALWIDTH" val="4,895225"/>
  <p:tag name="EMFCHILD" val="Vrai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3"/>
  <p:tag name="ORIGINALWIDTH" val="2,124921"/>
  <p:tag name="EMFCHILD" val="Vrai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4,478216"/>
  <p:tag name="EMFCHILD" val="Vrai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1"/>
  <p:tag name="ORIGINALWIDTH" val="4,895225"/>
  <p:tag name="EMFCHILD" val="Vrai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4,478216"/>
  <p:tag name="EMFCHILD" val="Vrai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598"/>
  <p:tag name="ORIGINALWIDTH" val="3,107926"/>
  <p:tag name="EMFCHILD" val="Vrai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3"/>
  <p:tag name="ORIGINALWIDTH" val="2,124921"/>
  <p:tag name="EMFCHILD" val="Vrai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3"/>
  <p:tag name="ORIGINALWIDTH" val="4,895225"/>
  <p:tag name="EMFCHILD" val="Vrai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43"/>
  <p:tag name="ORIGINALWIDTH" val="4,99455"/>
  <p:tag name="EMFCHILD" val="Vrai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3,842711"/>
  <p:tag name="EMFCHILD" val="Vra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70222"/>
  <p:tag name="ORIGINALWIDTH" val="6,73912"/>
  <p:tag name="LATEXADDIN" val="\documentclass{article}&#10;\usepackage{amsmath}&#10;\usepackage{xcolor}&#10;&#10;\def\Re{\mathop{\rm Re}\nolimits}&#10;&#10;\def\cosh{\mathop{\rm cosh}\nolimits}&#10;\def\sinh{\mathop{\rm sinh}\nolimits}&#10;\def\erf{\mathop{\rm erf}\nolimits}&#10;\def\erfc{\mathop{\rm erfc}\nolimits}&#10;\def\coth{\mathop{\rm coth}\nolimits}&#10;\def\cotan{\mathop{\rm cotan}\nolimits}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\infty}&#10;&#10;% \color{white}&#10;&#10;$$ &#10;  T(x) - \blue{\Tinf} = (\red{T_0} - \blue{\Tinf}) \cosh k x + B \sinh k x&#10;$$&#10;\end{document}&#10;"/>
  <p:tag name="IGUANATEXSIZE" val="22"/>
  <p:tag name="IGUANATEXCURSOR" val="104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5985"/>
  <p:tag name="ORIGINALWIDTH" val="4,954811"/>
  <p:tag name="EMFCHILD" val="Vrai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4"/>
  <p:tag name="ORIGINALWIDTH" val="6,603137"/>
  <p:tag name="EMFCHILD" val="Vrai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598"/>
  <p:tag name="ORIGINALWIDTH" val="3,107926"/>
  <p:tag name="EMFCHILD" val="Vrai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4,478216"/>
  <p:tag name="EMFCHILD" val="Vrai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4,99455"/>
  <p:tag name="EMFCHILD" val="Vrai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55"/>
  <p:tag name="ORIGINALWIDTH" val="4,99455"/>
  <p:tag name="EMFCHILD" val="Vrai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1"/>
  <p:tag name="ORIGINALWIDTH" val="4,498063"/>
  <p:tag name="EMFCHILD" val="Vrai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59"/>
  <p:tag name="ORIGINALWIDTH" val="5,997403"/>
  <p:tag name="EMFCHILD" val="Vrai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84"/>
  <p:tag name="ORIGINALWIDTH" val="6,603137"/>
  <p:tag name="EMFCHILD" val="Vrai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59"/>
  <p:tag name="ORIGINALWIDTH" val="6,10665"/>
  <p:tag name="EMFCHILD" val="Vrai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6356"/>
  <p:tag name="ORIGINALWIDTH" val="2,299212"/>
  <p:tag name="EMFCHILD" val="Vrai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3"/>
  <p:tag name="ORIGINALWIDTH" val="2,124921"/>
  <p:tag name="EMFCHILD" val="Vrai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41"/>
  <p:tag name="ORIGINALWIDTH" val="62,30092"/>
  <p:tag name="EMFCHILD" val="Vrai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84"/>
  <p:tag name="ORIGINALWIDTH" val="3,276715"/>
  <p:tag name="EMFCHILD" val="Vrai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84"/>
  <p:tag name="ORIGINALWIDTH" val="6,603137"/>
  <p:tag name="EMFCHILD" val="Vrai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59"/>
  <p:tag name="ORIGINALWIDTH" val="6,10665"/>
  <p:tag name="EMFCHILD" val="Vrai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3"/>
  <p:tag name="ORIGINALWIDTH" val="2,124921"/>
  <p:tag name="EMFCHILD" val="Vrai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598"/>
  <p:tag name="ORIGINALWIDTH" val="3,107926"/>
  <p:tag name="EMFCHILD" val="Vrai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4,478216"/>
  <p:tag name="EMFCHILD" val="Vrai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4,99455"/>
  <p:tag name="EMFCHILD" val="Vrai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55"/>
  <p:tag name="ORIGINALWIDTH" val="4,99455"/>
  <p:tag name="EMFCHILD" val="Vra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61739"/>
  <p:tag name="ORIGINALWIDTH" val="4,935397"/>
  <p:tag name="EMFCHILD" val="Vrai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1"/>
  <p:tag name="ORIGINALWIDTH" val="4,498063"/>
  <p:tag name="EMFCHILD" val="Vrai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59"/>
  <p:tag name="ORIGINALWIDTH" val="5,997403"/>
  <p:tag name="EMFCHILD" val="Vrai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3"/>
  <p:tag name="ORIGINALWIDTH" val="4,895225"/>
  <p:tag name="EMFCHILD" val="Vrai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4,398784"/>
  <p:tag name="EMFCHILD" val="Vrai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43"/>
  <p:tag name="ORIGINALWIDTH" val="4,99455"/>
  <p:tag name="EMFCHILD" val="Vrai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3,336301"/>
  <p:tag name="EMFCHILD" val="Vrai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43"/>
  <p:tag name="ORIGINALWIDTH" val="4,99455"/>
  <p:tag name="EMFCHILD" val="Vrai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4,99455"/>
  <p:tag name="EMFCHILD" val="Vrai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3,842711"/>
  <p:tag name="EMFCHILD" val="Vrai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3,842711"/>
  <p:tag name="EMFCHILD" val="Vra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,66775"/>
  <p:tag name="ORIGINALWIDTH" val="60,35777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\newcommand{\dsurd}[2]{\frac{\partial #1}{\partial #2}}&#10;&#10;% \color{white}&#10;&#10;$$ &#10;  k = \left(\frac{\bleugris{h}\green{\mathcal{P}}}&#10;&#9;{\lambda \darkred{S}} \right)^{1/2}&#10;$$&#10;\end{document}&#10;"/>
  <p:tag name="IGUANATEXSIZE" val="22"/>
  <p:tag name="IGUANATEXCURSOR" val="998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6356"/>
  <p:tag name="ORIGINALWIDTH" val="2,299212"/>
  <p:tag name="EMFCHILD" val="Vrai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96"/>
  <p:tag name="ORIGINALWIDTH" val="5,004473"/>
  <p:tag name="EMFCHILD" val="Vrai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598"/>
  <p:tag name="ORIGINALWIDTH" val="3,107926"/>
  <p:tag name="EMFCHILD" val="Vrai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3,336301"/>
  <p:tag name="EMFCHILD" val="Vrai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72959"/>
  <p:tag name="ORIGINALWIDTH" val="1,846885"/>
  <p:tag name="EMFCHILD" val="Vrai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3,842711"/>
  <p:tag name="EMFCHILD" val="Vrai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7,754931"/>
  <p:tag name="EMFCHILD" val="Vrai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3"/>
  <p:tag name="ORIGINALWIDTH" val="2,124921"/>
  <p:tag name="EMFCHILD" val="Vrai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598"/>
  <p:tag name="ORIGINALWIDTH" val="3,107926"/>
  <p:tag name="EMFCHILD" val="Vrai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72959"/>
  <p:tag name="ORIGINALWIDTH" val="1,846885"/>
  <p:tag name="EMFCHILD" val="Vrai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3,842711"/>
  <p:tag name="EMFCHILD" val="Vrai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586256"/>
  <p:tag name="ORIGINALWIDTH" val="6,055297"/>
  <p:tag name="EMFCHILD" val="Vrai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3,783125"/>
  <p:tag name="EMFCHILD" val="Vrai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4,398784"/>
  <p:tag name="EMFCHILD" val="Vrai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4,99455"/>
  <p:tag name="EMFCHILD" val="Vrai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4,855532"/>
  <p:tag name="EMFCHILD" val="Vrai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3,842711"/>
  <p:tag name="EMFCHILD" val="Vrai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3,783125"/>
  <p:tag name="EMFCHILD" val="Vrai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598"/>
  <p:tag name="ORIGINALWIDTH" val="3,107926"/>
  <p:tag name="EMFCHILD" val="Vrai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3"/>
  <p:tag name="ORIGINALWIDTH" val="2,124921"/>
  <p:tag name="EMFCHILD" val="Vrai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4,855532"/>
  <p:tag name="EMFCHILD" val="Vrai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3"/>
  <p:tag name="ORIGINALWIDTH" val="3,842711"/>
  <p:tag name="EMFCHILD" val="Vrai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70222"/>
  <p:tag name="ORIGINALWIDTH" val="6,73912"/>
  <p:tag name="EMFCHILD" val="Vrai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4"/>
  <p:tag name="ORIGINALWIDTH" val="4,885302"/>
  <p:tag name="EMFCHILD" val="Vrai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59"/>
  <p:tag name="ORIGINALWIDTH" val="6,10665"/>
  <p:tag name="EMFCHILD" val="Vrai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3"/>
  <p:tag name="ORIGINALWIDTH" val="2,124921"/>
  <p:tag name="EMFCHILD" val="Vrai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4"/>
  <p:tag name="ORIGINALWIDTH" val="6,603137"/>
  <p:tag name="EMFCHILD" val="Vrai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1"/>
  <p:tag name="ORIGINALWIDTH" val="4,875379"/>
  <p:tag name="EMFCHILD" val="Vrai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08"/>
  <p:tag name="ORIGINALWIDTH" val="4,531839"/>
  <p:tag name="EMFCHILD" val="Vrai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41"/>
  <p:tag name="ORIGINALWIDTH" val="11,66492"/>
  <p:tag name="EMFCHILD" val="Vrai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1"/>
  <p:tag name="ORIGINALWIDTH" val="4,498063"/>
  <p:tag name="EMFCHILD" val="Vrai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43577"/>
  <p:tag name="ORIGINALWIDTH" val="4,915118"/>
  <p:tag name="EMFCHILD" val="Vrai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4"/>
  <p:tag name="ORIGINALWIDTH" val="4,885302"/>
  <p:tag name="EMFCHILD" val="Vrai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830673"/>
  <p:tag name="ORIGINALWIDTH" val="6,826306"/>
  <p:tag name="EMFCHILD" val="Vrai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03"/>
  <p:tag name="ORIGINALWIDTH" val="4,652538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&#10;% \color{white}&#10;&#10;$$ &#10;\eta = \frac{1}{ k L } f&#10;$$&#10;\end{document}&#10;"/>
  <p:tag name="IGUANATEXSIZE" val="22"/>
  <p:tag name="IGUANATEXCURSOR" val="739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2"/>
  <p:tag name="ORIGINALWIDTH" val="6,625149"/>
  <p:tag name="EMFCHILD" val="Vrai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04"/>
  <p:tag name="ORIGINALWIDTH" val="3,287646"/>
  <p:tag name="EMFCHILD" val="Vrai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29"/>
  <p:tag name="ORIGINALWIDTH" val="12,28034"/>
  <p:tag name="EMFCHILD" val="Vrai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9"/>
  <p:tag name="ORIGINALWIDTH" val="4,513072"/>
  <p:tag name="EMFCHILD" val="Vrai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6"/>
  <p:tag name="ORIGINALWIDTH" val="6,01743"/>
  <p:tag name="EMFCHILD" val="Vrai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5985"/>
  <p:tag name="ORIGINALWIDTH" val="4,971337"/>
  <p:tag name="EMFCHILD" val="Vrai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8"/>
  <p:tag name="ORIGINALWIDTH" val="3,189095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&#10;% \color{white}&#10;&#10;$$ &#10;\epsilon = \frac{\lambda k }{ h } f&#10;$$&#10;\end{document}&#10;"/>
  <p:tag name="IGUANATEXSIZE" val="22"/>
  <p:tag name="IGUANATEXCURSOR" val="756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9"/>
  <p:tag name="ORIGINALWIDTH" val="6,446079"/>
  <p:tag name="EMFCHILD" val="Vrai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43575"/>
  <p:tag name="ORIGINALWIDTH" val="4,798219"/>
  <p:tag name="EMFCHILD" val="Vrai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098103"/>
  <p:tag name="ORIGINALWIDTH" val="6,590444"/>
  <p:tag name="EMFCHILD" val="Vrai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5"/>
  <p:tag name="ORIGINALWIDTH" val="4,391089"/>
  <p:tag name="EMFCHILD" val="Vrai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7"/>
  <p:tag name="ORIGINALWIDTH" val="11,00605"/>
  <p:tag name="EMFCHILD" val="Vrai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5"/>
  <p:tag name="ORIGINALWIDTH" val="4,759425"/>
  <p:tag name="EMFCHILD" val="Vrai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5985"/>
  <p:tag name="ORIGINALWIDTH" val="4,836984"/>
  <p:tag name="EMFCHILD" val="Vrai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32"/>
  <p:tag name="ORIGINALWIDTH" val="1,066003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\newcommand{\Tinf}{T_{\infty}}&#10;&#10;&#10;% \color{white}&#10;&#10;$$ &#10;\dot{Q}_{\text{avec ailette id\'eale}} = \bleugris{h}&#10;\green{\mathcal{P}} L \left(\red{T_0} - \blue{\Tinf} \right)&#10;$$&#10;\end{document}&#10;"/>
  <p:tag name="IGUANATEXSIZE" val="22"/>
  <p:tag name="IGUANATEXCURSOR" val="799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404"/>
  <p:tag name="ORIGINALWIDTH" val="6,884154"/>
  <p:tag name="EMFCHILD" val="Vrai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53"/>
  <p:tag name="ORIGINALWIDTH" val="3,479939"/>
  <p:tag name="EMFCHILD" val="Vrai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75457"/>
  <p:tag name="ORIGINALWIDTH" val="3,744923"/>
  <p:tag name="EMFCHILD" val="Vrai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53"/>
  <p:tag name="ORIGINALWIDTH" val="2,991766"/>
  <p:tag name="EMFCHILD" val="Vrai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53"/>
  <p:tag name="ORIGINALWIDTH" val="2,942935"/>
  <p:tag name="EMFCHILD" val="Vrai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6356"/>
  <p:tag name="ORIGINALWIDTH" val="2,299212"/>
  <p:tag name="EMFCHILD" val="Vrai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53"/>
  <p:tag name="ORIGINALWIDTH" val="3,479939"/>
  <p:tag name="EMFCHILD" val="Vrai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00342"/>
  <p:tag name="ORIGINALWIDTH" val="1,520281"/>
  <p:tag name="EMFCHILD" val="Vrai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39815"/>
  <p:tag name="ORIGINALWIDTH" val="1,569113"/>
  <p:tag name="EMFCHILD" val="Vrai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53"/>
  <p:tag name="ORIGINALWIDTH" val="2,991766"/>
  <p:tag name="EMFCHILD" val="Vrai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58633"/>
  <p:tag name="ORIGINALWIDTH" val="2,412931"/>
  <p:tag name="EMFCHILD" val="Vrai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58633"/>
  <p:tag name="ORIGINALWIDTH" val="2,412931"/>
  <p:tag name="EMFCHILD" val="Vrai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53"/>
  <p:tag name="ORIGINALWIDTH" val="2,991766"/>
  <p:tag name="EMFCHILD" val="Vrai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00342"/>
  <p:tag name="ORIGINALWIDTH" val="1,520281"/>
  <p:tag name="EMFCHILD" val="Vrai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69"/>
  <p:tag name="ORIGINALWIDTH" val="3,730992"/>
  <p:tag name="EMFCHILD" val="Vrai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33895"/>
  <p:tag name="ORIGINALWIDTH" val="1,436585"/>
  <p:tag name="EMFCHILD" val="Vrai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70222"/>
  <p:tag name="ORIGINALWIDTH" val="6,73912"/>
  <p:tag name="EMFCHILD" val="Vrai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53"/>
  <p:tag name="ORIGINALWIDTH" val="2,991766"/>
  <p:tag name="EMFCHILD" val="Vrai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53"/>
  <p:tag name="ORIGINALWIDTH" val="3,479939"/>
  <p:tag name="EMFCHILD" val="Vrai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39815"/>
  <p:tag name="ORIGINALWIDTH" val="1,569113"/>
  <p:tag name="EMFCHILD" val="Vrai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53"/>
  <p:tag name="ORIGINALWIDTH" val="2,991766"/>
  <p:tag name="EMFCHILD" val="Vrai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4"/>
  <p:tag name="ORIGINALWIDTH" val="6,625131"/>
  <p:tag name="EMFCHILD" val="Vrai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57"/>
  <p:tag name="ORIGINALWIDTH" val="4,891642"/>
  <p:tag name="EMFCHILD" val="Vrai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02601"/>
  <p:tag name="ORIGINALWIDTH" val="7,093376"/>
  <p:tag name="EMFCHILD" val="Vrai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59"/>
  <p:tag name="ORIGINALWIDTH" val="6,017428"/>
  <p:tag name="EMFCHILD" val="Vrai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1318"/>
  <p:tag name="EMFCHILD" val="Vrai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5"/>
  <p:tag name="ORIGINALWIDTH" val="6,77457"/>
  <p:tag name="EMFCHILD" val="Vrai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092"/>
  <p:tag name="ORIGINALWIDTH" val="3,218898"/>
  <p:tag name="EMFCHILD" val="Vrai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097"/>
  <p:tag name="ORIGINALWIDTH" val="3,235853"/>
  <p:tag name="EMFCHILD" val="Vrai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69"/>
  <p:tag name="ORIGINALWIDTH" val="6,087156"/>
  <p:tag name="EMFCHILD" val="Vrai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5"/>
  <p:tag name="ORIGINALWIDTH" val="6,77457"/>
  <p:tag name="EMFCHILD" val="Vrai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75"/>
  <p:tag name="ORIGINALWIDTH" val="6,862252"/>
  <p:tag name="EMFCHILD" val="Vrai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1318"/>
  <p:tag name="EMFCHILD" val="Vrai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5"/>
  <p:tag name="ORIGINALWIDTH" val="4,652549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&#10;% \color{white}&#10;&#10;$$ &#10;\eta = \frac{\dot{Q}_{\text{avec ailettes}}}{\dot{Q}_{\text{avec ailette idéale}}}&#10;$$&#10;\end{document}&#10;"/>
  <p:tag name="IGUANATEXSIZE" val="22"/>
  <p:tag name="IGUANATEXCURSOR" val="800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3"/>
  <p:tag name="ORIGINALWIDTH" val="6,625152"/>
  <p:tag name="EMFCHILD" val="Vrai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16"/>
  <p:tag name="ORIGINALWIDTH" val="1,065982"/>
  <p:tag name="EMFCHILD" val="Vrai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95"/>
  <p:tag name="ORIGINALWIDTH" val="6,884166"/>
  <p:tag name="EMFCHILD" val="Vrai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5"/>
  <p:tag name="ORIGINALWIDTH" val="3,479923"/>
  <p:tag name="EMFCHILD" val="Vrai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586256"/>
  <p:tag name="ORIGINALWIDTH" val="6,055297"/>
  <p:tag name="EMFCHILD" val="Vrai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75443"/>
  <p:tag name="ORIGINALWIDTH" val="3,744945"/>
  <p:tag name="EMFCHILD" val="Vrai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5"/>
  <p:tag name="ORIGINALWIDTH" val="2,991762"/>
  <p:tag name="EMFCHILD" val="Vrai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5"/>
  <p:tag name="ORIGINALWIDTH" val="2,942945"/>
  <p:tag name="EMFCHILD" val="Vrai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5"/>
  <p:tag name="ORIGINALWIDTH" val="3,479923"/>
  <p:tag name="EMFCHILD" val="Vrai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00354"/>
  <p:tag name="ORIGINALWIDTH" val="1,520289"/>
  <p:tag name="EMFCHILD" val="Vrai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39841"/>
  <p:tag name="ORIGINALWIDTH" val="1,569105"/>
  <p:tag name="EMFCHILD" val="Vrai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5"/>
  <p:tag name="ORIGINALWIDTH" val="2,991762"/>
  <p:tag name="EMFCHILD" val="Vrai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58642"/>
  <p:tag name="ORIGINALWIDTH" val="2,41293"/>
  <p:tag name="EMFCHILD" val="Vrai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58642"/>
  <p:tag name="ORIGINALWIDTH" val="2,41293"/>
  <p:tag name="EMFCHILD" val="Vrai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5"/>
  <p:tag name="ORIGINALWIDTH" val="2,991762"/>
  <p:tag name="EMFCHILD" val="Vrai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70222"/>
  <p:tag name="ORIGINALWIDTH" val="6,73912"/>
  <p:tag name="EMFCHILD" val="Vrai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5"/>
  <p:tag name="ORIGINALWIDTH" val="2,524514"/>
  <p:tag name="EMFCHILD" val="Vrai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22"/>
  <p:tag name="ORIGINALWIDTH" val="70,31577"/>
  <p:tag name="EMFCHILD" val="Vrai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16"/>
  <p:tag name="ORIGINALWIDTH" val="1,065982"/>
  <p:tag name="EMFCHILD" val="Vrai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95"/>
  <p:tag name="ORIGINALWIDTH" val="6,884166"/>
  <p:tag name="EMFCHILD" val="Vrai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5"/>
  <p:tag name="ORIGINALWIDTH" val="3,479923"/>
  <p:tag name="EMFCHILD" val="Vrai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75443"/>
  <p:tag name="ORIGINALWIDTH" val="3,744945"/>
  <p:tag name="EMFCHILD" val="Vrai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5"/>
  <p:tag name="ORIGINALWIDTH" val="2,991762"/>
  <p:tag name="EMFCHILD" val="Vrai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5"/>
  <p:tag name="ORIGINALWIDTH" val="2,942945"/>
  <p:tag name="EMFCHILD" val="Vrai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5"/>
  <p:tag name="ORIGINALWIDTH" val="3,479923"/>
  <p:tag name="EMFCHILD" val="Vrai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00354"/>
  <p:tag name="ORIGINALWIDTH" val="1,520289"/>
  <p:tag name="EMFCHILD" val="Vra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0878"/>
  <p:tag name="ORIGINALWIDTH" val="12,05478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\infty}&#10;$&#10;&#10;&#10;\end{document}&#10;"/>
  <p:tag name="IGUANATEXSIZE" val="22"/>
  <p:tag name="IGUANATEXCURSOR" val="902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830673"/>
  <p:tag name="ORIGINALWIDTH" val="6,826306"/>
  <p:tag name="EMFCHILD" val="Vrai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39841"/>
  <p:tag name="ORIGINALWIDTH" val="1,569105"/>
  <p:tag name="EMFCHILD" val="Vrai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5"/>
  <p:tag name="ORIGINALWIDTH" val="2,991762"/>
  <p:tag name="EMFCHILD" val="Vrai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58642"/>
  <p:tag name="ORIGINALWIDTH" val="2,41293"/>
  <p:tag name="EMFCHILD" val="Vrai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58642"/>
  <p:tag name="ORIGINALWIDTH" val="2,41293"/>
  <p:tag name="EMFCHILD" val="Vrai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5"/>
  <p:tag name="ORIGINALWIDTH" val="2,991762"/>
  <p:tag name="EMFCHILD" val="Vrai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00354"/>
  <p:tag name="ORIGINALWIDTH" val="1,520289"/>
  <p:tag name="EMFCHILD" val="Vrai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"/>
  <p:tag name="ORIGINALWIDTH" val="3,730994"/>
  <p:tag name="EMFCHILD" val="Vrai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338976"/>
  <p:tag name="ORIGINALWIDTH" val="1,436608"/>
  <p:tag name="EMFCHILD" val="Vrai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5"/>
  <p:tag name="ORIGINALWIDTH" val="2,991762"/>
  <p:tag name="EMFCHILD" val="Vrai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5"/>
  <p:tag name="ORIGINALWIDTH" val="3,479923"/>
  <p:tag name="EMFCHILD" val="Vrai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6356"/>
  <p:tag name="ORIGINALWIDTH" val="2,299212"/>
  <p:tag name="EMFCHILD" val="Vrai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39841"/>
  <p:tag name="ORIGINALWIDTH" val="1,569105"/>
  <p:tag name="EMFCHILD" val="Vrai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5"/>
  <p:tag name="ORIGINALWIDTH" val="2,991762"/>
  <p:tag name="EMFCHILD" val="Vrai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9"/>
  <p:tag name="ORIGINALWIDTH" val="3,277687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&#10;\newcommand{\bleugris}[1]{{\color[rgb]{0.6,0.6,0.825}#1}}&#10;&#10;\newcommand{\rey}{\text{Re}}&#10;&#10;% \color{white}&#10;&#10;$$ &#10;\epsilon = \frac{\dot{Q}_{\text{avec ailettes}}}{\dot{Q}_{\text{sans ailettes}}}&#10;$$&#10;\end{document}&#10;"/>
  <p:tag name="IGUANATEXSIZE" val="22"/>
  <p:tag name="IGUANATEXCURSOR" val="756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9"/>
  <p:tag name="ORIGINALWIDTH" val="6,625151"/>
  <p:tag name="EMFCHILD" val="Vrai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4"/>
  <p:tag name="ORIGINALWIDTH" val="1,065984"/>
  <p:tag name="EMFCHILD" val="Vrai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4"/>
  <p:tag name="ORIGINALWIDTH" val="6,884163"/>
  <p:tag name="EMFCHILD" val="Vrai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4"/>
  <p:tag name="ORIGINALWIDTH" val="3,479931"/>
  <p:tag name="EMFCHILD" val="Vrai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75443"/>
  <p:tag name="ORIGINALWIDTH" val="3,744954"/>
  <p:tag name="EMFCHILD" val="Vrai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4"/>
  <p:tag name="ORIGINALWIDTH" val="2,991758"/>
  <p:tag name="EMFCHILD" val="Vrai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4"/>
  <p:tag name="ORIGINALWIDTH" val="2,942947"/>
  <p:tag name="EMFCHILD" val="Vrai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15533"/>
  <p:tag name="ORIGINALWIDTH" val="3,775877"/>
  <p:tag name="EMFCHILD" val="Vrai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4"/>
  <p:tag name="ORIGINALWIDTH" val="3,479931"/>
  <p:tag name="EMFCHILD" val="Vrai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00363"/>
  <p:tag name="ORIGINALWIDTH" val="1,52027"/>
  <p:tag name="EMFCHILD" val="Vrai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39829"/>
  <p:tag name="ORIGINALWIDTH" val="1,569111"/>
  <p:tag name="EMFCHILD" val="Vrai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4"/>
  <p:tag name="ORIGINALWIDTH" val="2,991758"/>
  <p:tag name="EMFCHILD" val="Vrai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58654"/>
  <p:tag name="ORIGINALWIDTH" val="2,412931"/>
  <p:tag name="EMFCHILD" val="Vrai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58654"/>
  <p:tag name="ORIGINALWIDTH" val="2,412931"/>
  <p:tag name="EMFCHILD" val="Vrai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4"/>
  <p:tag name="ORIGINALWIDTH" val="2,991758"/>
  <p:tag name="EMFCHILD" val="Vrai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4"/>
  <p:tag name="ORIGINALWIDTH" val="2,524521"/>
  <p:tag name="EMFCHILD" val="Vrai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71"/>
  <p:tag name="ORIGINALWIDTH" val="50,82072"/>
  <p:tag name="EMFCHILD" val="Vrai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4"/>
  <p:tag name="ORIGINALWIDTH" val="1,065984"/>
  <p:tag name="EMFCHILD" val="Vrai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15533"/>
  <p:tag name="ORIGINALWIDTH" val="4,390337"/>
  <p:tag name="EMFCHILD" val="Vrai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4"/>
  <p:tag name="ORIGINALWIDTH" val="6,884163"/>
  <p:tag name="EMFCHILD" val="Vrai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4"/>
  <p:tag name="ORIGINALWIDTH" val="2,524521"/>
  <p:tag name="EMFCHILD" val="Vrai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4"/>
  <p:tag name="ORIGINALWIDTH" val="3,479931"/>
  <p:tag name="EMFCHILD" val="Vrai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75443"/>
  <p:tag name="ORIGINALWIDTH" val="3,737956"/>
  <p:tag name="EMFCHILD" val="Vrai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4"/>
  <p:tag name="ORIGINALWIDTH" val="2,524521"/>
  <p:tag name="EMFCHILD" val="Vrai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4"/>
  <p:tag name="ORIGINALWIDTH" val="3,479931"/>
  <p:tag name="EMFCHILD" val="Vrai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00363"/>
  <p:tag name="ORIGINALWIDTH" val="1,52027"/>
  <p:tag name="EMFCHILD" val="Vrai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39829"/>
  <p:tag name="ORIGINALWIDTH" val="1,569111"/>
  <p:tag name="EMFCHILD" val="Vrai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4"/>
  <p:tag name="ORIGINALWIDTH" val="2,991758"/>
  <p:tag name="EMFCHILD" val="Vrai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58654"/>
  <p:tag name="ORIGINALWIDTH" val="2,412931"/>
  <p:tag name="EMFCHILD" val="Vrai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15533"/>
  <p:tag name="ORIGINALWIDTH" val="3,240694"/>
  <p:tag name="EMFCHILD" val="Vrai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58654"/>
  <p:tag name="ORIGINALWIDTH" val="2,412931"/>
  <p:tag name="EMFCHILD" val="Vrai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4"/>
  <p:tag name="ORIGINALWIDTH" val="2,991758"/>
  <p:tag name="EMFCHILD" val="Vrai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80064"/>
  <p:tag name="ORIGINALWIDTH" val="2,524521"/>
  <p:tag name="EMFCHILD" val="Vrai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703"/>
  <p:tag name="ORIGINALWIDTH" val="6,097101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079"/>
  <p:tag name="ORIGINALWIDTH" val="2,912276"/>
  <p:tag name="EMFCHILD" val="Vrai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11608"/>
  <p:tag name="ORIGINALWIDTH" val="6,884173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&#10;$&#10;&#10;&#10;\end{document}&#10;"/>
  <p:tag name="IGUANATEXSIZE" val="22"/>
  <p:tag name="IGUANATEXCURSOR" val="893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239102"/>
  <p:tag name="ORIGINALWIDTH" val="8,194144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2}&#10;$&#10;&#10;&#10;\end{document}&#10;"/>
  <p:tag name="IGUANATEXSIZE" val="22"/>
  <p:tag name="IGUANATEXCURSOR" val="897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239102"/>
  <p:tag name="ORIGINALWIDTH" val="7,99328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1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11608"/>
  <p:tag name="ORIGINALWIDTH" val="6,884181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&#10;$&#10;&#10;&#10;\end{document}&#10;"/>
  <p:tag name="IGUANATEXSIZE" val="22"/>
  <p:tag name="IGUANATEXCURSOR" val="893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239066"/>
  <p:tag name="ORIGINALWIDTH" val="7,993292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1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22655"/>
  <p:tag name="ORIGINALWIDTH" val="4,984968"/>
  <p:tag name="EMFCHILD" val="Vrai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239066"/>
  <p:tag name="ORIGINALWIDTH" val="8,194139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2}&#10;$&#10;&#10;&#10;\end{document}&#10;"/>
  <p:tag name="IGUANATEXSIZE" val="22"/>
  <p:tag name="IGUANATEXCURSOR" val="897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11608"/>
  <p:tag name="ORIGINALWIDTH" val="6,884182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&#10;$&#10;&#10;&#10;\end{document}&#10;"/>
  <p:tag name="IGUANATEXSIZE" val="22"/>
  <p:tag name="IGUANATEXCURSOR" val="893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20264"/>
  <p:tag name="ORIGINALWIDTH" val="6,224157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R&#10;$&#10;&#10;&#10;\end{document}&#10;"/>
  <p:tag name="IGUANATEXSIZE" val="22"/>
  <p:tag name="IGUANATEXCURSOR" val="887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239062"/>
  <p:tag name="ORIGINALWIDTH" val="8,194135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2}&#10;$&#10;&#10;&#10;\end{document}&#10;"/>
  <p:tag name="IGUANATEXSIZE" val="22"/>
  <p:tag name="IGUANATEXCURSOR" val="897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LAYER" val="1"/>
  <p:tag name="SELECTIONNAME" val="Group 248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11608"/>
  <p:tag name="ORIGINALWIDTH" val="10,68644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red{\dot{Q}_1}&#10;$&#10;&#10;&#10;\end{document}&#10;"/>
  <p:tag name="IGUANATEXSIZE" val="22"/>
  <p:tag name="IGUANATEXCURSOR" val="901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LAYER" val="1"/>
  <p:tag name="SELECTIONNAME" val="Group 240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239062"/>
  <p:tag name="ORIGINALWIDTH" val="7,993331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1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LAYER" val="1"/>
  <p:tag name="SELECTIONNAME" val="Group 23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239062"/>
  <p:tag name="ORIGINALWIDTH" val="8,194135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2}&#10;$&#10;&#10;&#10;\end{document}&#10;"/>
  <p:tag name="IGUANATEXSIZE" val="22"/>
  <p:tag name="IGUANATEXCURSOR" val="897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LAYER" val="1"/>
  <p:tag name="SELECTIONNAME" val="Group 282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11608"/>
  <p:tag name="ORIGINALWIDTH" val="10,68644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red{\dot{Q}_1}&#10;$&#10;&#10;&#10;\end{document}&#10;"/>
  <p:tag name="IGUANATEXSIZE" val="22"/>
  <p:tag name="IGUANATEXCURSOR" val="901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LAYER" val="1"/>
  <p:tag name="SELECTIONNAME" val="Group 274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239059"/>
  <p:tag name="ORIGINALWIDTH" val="7,993331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1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LAYER" val="1"/>
  <p:tag name="SELECTIONNAME" val="Group 265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11609"/>
  <p:tag name="ORIGINALWIDTH" val="35,43148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_1 - \dot{Q}_2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LAYER" val="1"/>
  <p:tag name="SELECTIONNAME" val="Group 13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21259"/>
  <p:tag name="ORIGINALWIDTH" val="4,489442"/>
  <p:tag name="EMFCHILD" val="Vrai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14"/>
  <p:tag name="ORIGINALWIDTH" val="1,065979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_1 - \dot{Q}_2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92"/>
  <p:tag name="ORIGINALWIDTH" val="6,884156"/>
  <p:tag name="EMFCHILD" val="Vrai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2,538467"/>
  <p:tag name="EMFCHILD" val="Vrai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964"/>
  <p:tag name="ORIGINALWIDTH" val="6,087163"/>
  <p:tag name="EMFCHILD" val="Vrai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14"/>
  <p:tag name="ORIGINALWIDTH" val="1,065979"/>
  <p:tag name="EMFCHILD" val="Vrai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92"/>
  <p:tag name="ORIGINALWIDTH" val="6,884156"/>
  <p:tag name="EMFCHILD" val="Vrai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3,082431"/>
  <p:tag name="EMFCHILD" val="Vrai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11604"/>
  <p:tag name="ORIGINALWIDTH" val="10,68648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red{\dot{Q}_1}&#10;$&#10;&#10;&#10;\end{document}&#10;"/>
  <p:tag name="IGUANATEXSIZE" val="22"/>
  <p:tag name="IGUANATEXCURSOR" val="901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LAYER" val="1"/>
  <p:tag name="SELECTIONNAME" val="Group 145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1"/>
  <p:tag name="ORIGINALWIDTH" val="1,065974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red{\dot{Q}_1}&#10;$&#10;&#10;&#10;\end{document}&#10;"/>
  <p:tag name="IGUANATEXSIZE" val="22"/>
  <p:tag name="IGUANATEXCURSOR" val="901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83"/>
  <p:tag name="ORIGINALWIDTH" val="6,884145"/>
  <p:tag name="EMFCHILD" val="Vrai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61739"/>
  <p:tag name="ORIGINALWIDTH" val="4,935397"/>
  <p:tag name="EMFCHILD" val="Vrai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09"/>
  <p:tag name="ORIGINALWIDTH" val="2,538472"/>
  <p:tag name="EMFCHILD" val="Vrai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239064"/>
  <p:tag name="ORIGINALWIDTH" val="8,194136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2}&#10;$&#10;&#10;&#10;\end{document}&#10;"/>
  <p:tag name="IGUANATEXSIZE" val="22"/>
  <p:tag name="IGUANATEXCURSOR" val="897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LAYER" val="1"/>
  <p:tag name="SELECTIONNAME" val="Group 96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2"/>
  <p:tag name="ORIGINALWIDTH" val="6,097104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2}&#10;$&#10;&#10;&#10;\end{document}&#10;"/>
  <p:tag name="IGUANATEXSIZE" val="22"/>
  <p:tag name="IGUANATEXCURSOR" val="897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06"/>
  <p:tag name="ORIGINALWIDTH" val="2,774172"/>
  <p:tag name="EMFCHILD" val="Vrai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239064"/>
  <p:tag name="ORIGINALWIDTH" val="7,993295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1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LAYER" val="1"/>
  <p:tag name="SELECTIONNAME" val="Group 113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2"/>
  <p:tag name="ORIGINALWIDTH" val="6,097104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1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06"/>
  <p:tag name="ORIGINALWIDTH" val="2,284621"/>
  <p:tag name="EMFCHILD" val="Vrai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11604"/>
  <p:tag name="ORIGINALWIDTH" val="10,90964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blue{\dot{Q}_2}&#10;$&#10;&#10;&#10;\end{document}&#10;"/>
  <p:tag name="IGUANATEXSIZE" val="22"/>
  <p:tag name="IGUANATEXCURSOR" val="901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LAYER" val="1"/>
  <p:tag name="SELECTIONNAME" val="Group 15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1"/>
  <p:tag name="ORIGINALWIDTH" val="1,065974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blue{\dot{Q}_2}&#10;$&#10;&#10;&#10;\end{document}&#10;"/>
  <p:tag name="IGUANATEXSIZE" val="22"/>
  <p:tag name="IGUANATEXCURSOR" val="901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83"/>
  <p:tag name="ORIGINALWIDTH" val="6,884145"/>
  <p:tag name="EMFCHILD" val="Vra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971582"/>
  <p:tag name="ORIGINALWIDTH" val="6,590444"/>
  <p:tag name="EMFCHILD" val="Vrai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09"/>
  <p:tag name="ORIGINALWIDTH" val="3,082428"/>
  <p:tag name="EMFCHILD" val="Vrai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704"/>
  <p:tag name="ORIGINALWIDTH" val="6,097108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1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01"/>
  <p:tag name="ORIGINALWIDTH" val="2,28463"/>
  <p:tag name="EMFCHILD" val="Vrai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39"/>
  <p:tag name="ORIGINALWIDTH" val="1,065968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red{\dot{Q}_1}&#10;$&#10;&#10;&#10;\end{document}&#10;"/>
  <p:tag name="IGUANATEXSIZE" val="22"/>
  <p:tag name="IGUANATEXCURSOR" val="901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88"/>
  <p:tag name="ORIGINALWIDTH" val="6,88417"/>
  <p:tag name="EMFCHILD" val="Vrai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2,53845"/>
  <p:tag name="EMFCHILD" val="Vrai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714"/>
  <p:tag name="ORIGINALWIDTH" val="6,097133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2}&#10;$&#10;&#10;&#10;\end{document}&#10;"/>
  <p:tag name="IGUANATEXSIZE" val="22"/>
  <p:tag name="IGUANATEXCURSOR" val="897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19"/>
  <p:tag name="ORIGINALWIDTH" val="2,774176"/>
  <p:tag name="EMFCHILD" val="Vrai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11608"/>
  <p:tag name="ORIGINALWIDTH" val="10,90962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blue{\dot{Q}_2}&#10;$&#10;&#10;&#10;\end{document}&#10;"/>
  <p:tag name="IGUANATEXSIZE" val="22"/>
  <p:tag name="IGUANATEXCURSOR" val="901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LAYER" val="1"/>
  <p:tag name="SELECTIONNAME" val="Group 291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39"/>
  <p:tag name="ORIGINALWIDTH" val="1,065968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blue{\dot{Q}_2}&#10;$&#10;&#10;&#10;\end{document}&#10;"/>
  <p:tag name="IGUANATEXSIZE" val="22"/>
  <p:tag name="IGUANATEXCURSOR" val="901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124016"/>
  <p:tag name="ORIGINALWIDTH" val="7,076056"/>
  <p:tag name="EMFCHILD" val="Vrai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88"/>
  <p:tag name="ORIGINALWIDTH" val="6,88417"/>
  <p:tag name="EMFCHILD" val="Vrai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3,082428"/>
  <p:tag name="EMFCHILD" val="Vrai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714"/>
  <p:tag name="ORIGINALWIDTH" val="6,097108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1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19"/>
  <p:tag name="ORIGINALWIDTH" val="2,28463"/>
  <p:tag name="EMFCHILD" val="Vrai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39"/>
  <p:tag name="ORIGINALWIDTH" val="1,065968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red{\dot{Q}_1}&#10;$&#10;&#10;&#10;\end{document}&#10;"/>
  <p:tag name="IGUANATEXSIZE" val="22"/>
  <p:tag name="IGUANATEXCURSOR" val="901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88"/>
  <p:tag name="ORIGINALWIDTH" val="6,88417"/>
  <p:tag name="EMFCHILD" val="Vrai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2,53845"/>
  <p:tag name="EMFCHILD" val="Vrai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714"/>
  <p:tag name="ORIGINALWIDTH" val="6,097133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2}&#10;$&#10;&#10;&#10;\end{document}&#10;"/>
  <p:tag name="IGUANATEXSIZE" val="22"/>
  <p:tag name="IGUANATEXCURSOR" val="897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19"/>
  <p:tag name="ORIGINALWIDTH" val="2,774176"/>
  <p:tag name="EMFCHILD" val="Vrai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11608"/>
  <p:tag name="ORIGINALWIDTH" val="10,90962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blue{\dot{Q}_2}&#10;$&#10;&#10;&#10;\end{document}&#10;"/>
  <p:tag name="IGUANATEXSIZE" val="22"/>
  <p:tag name="IGUANATEXCURSOR" val="901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LAYER" val="1"/>
  <p:tag name="SELECTIONNAME" val="Group 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78542"/>
  <p:tag name="ORIGINALWIDTH" val="8,263186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15533"/>
  <p:tag name="ORIGINALWIDTH" val="3,240694"/>
  <p:tag name="EMFCHILD" val="Vrai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39"/>
  <p:tag name="ORIGINALWIDTH" val="1,065968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blue{\dot{Q}_2}&#10;$&#10;&#10;&#10;\end{document}&#10;"/>
  <p:tag name="IGUANATEXSIZE" val="22"/>
  <p:tag name="IGUANATEXCURSOR" val="901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88"/>
  <p:tag name="ORIGINALWIDTH" val="6,88417"/>
  <p:tag name="EMFCHILD" val="Vrai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3,082428"/>
  <p:tag name="EMFCHILD" val="Vrai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16"/>
  <p:tag name="ORIGINALWIDTH" val="1,065983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&#10;$&#10;&#10;&#10;\end{document}&#10;"/>
  <p:tag name="IGUANATEXSIZE" val="22"/>
  <p:tag name="IGUANATEXCURSOR" val="893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413"/>
  <p:tag name="ORIGINALWIDTH" val="6,884182"/>
  <p:tag name="EMFCHILD" val="Vrai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5"/>
  <p:tag name="ORIGINALWIDTH" val="6,097137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2}&#10;$&#10;&#10;&#10;\end{document}&#10;"/>
  <p:tag name="IGUANATEXSIZE" val="22"/>
  <p:tag name="IGUANATEXCURSOR" val="897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4"/>
  <p:tag name="ORIGINALWIDTH" val="2,774176"/>
  <p:tag name="EMFCHILD" val="Vrai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5"/>
  <p:tag name="ORIGINALWIDTH" val="6,097104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1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4"/>
  <p:tag name="ORIGINALWIDTH" val="2,284606"/>
  <p:tag name="EMFCHILD" val="Vrai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13"/>
  <p:tag name="ORIGINALWIDTH" val="1,065987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&#10;$&#10;&#10;&#10;\end{document}&#10;"/>
  <p:tag name="IGUANATEXSIZE" val="22"/>
  <p:tag name="IGUANATEXCURSOR" val="893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998497"/>
  <p:tag name="ORIGINALWIDTH" val="2,12083"/>
  <p:tag name="EMFCHILD" val="Vrai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406"/>
  <p:tag name="ORIGINALWIDTH" val="6,884181"/>
  <p:tag name="EMFCHILD" val="Vrai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9"/>
  <p:tag name="ORIGINALWIDTH" val="6,097113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1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1"/>
  <p:tag name="ORIGINALWIDTH" val="2,284606"/>
  <p:tag name="EMFCHILD" val="Vrai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9"/>
  <p:tag name="ORIGINALWIDTH" val="6,097113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blue{T_2}&#10;$&#10;&#10;&#10;\end{document}&#10;"/>
  <p:tag name="IGUANATEXSIZE" val="22"/>
  <p:tag name="IGUANATEXCURSOR" val="897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1"/>
  <p:tag name="ORIGINALWIDTH" val="2,774185"/>
  <p:tag name="EMFCHILD" val="Vrai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13"/>
  <p:tag name="ORIGINALWIDTH" val="1,065982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\dot{Q}&#10;$&#10;&#10;&#10;\end{document}&#10;"/>
  <p:tag name="IGUANATEXSIZE" val="22"/>
  <p:tag name="IGUANATEXCURSOR" val="893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406"/>
  <p:tag name="ORIGINALWIDTH" val="6,884173"/>
  <p:tag name="EMFCHILD" val="Vrai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963135"/>
  <p:tag name="ORIGINALWIDTH" val="4,984968"/>
  <p:tag name="EMFCHILD" val="Vrai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22655"/>
  <p:tag name="ORIGINALWIDTH" val="4,984968"/>
  <p:tag name="EMFCHILD" val="Vrai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21259"/>
  <p:tag name="ORIGINALWIDTH" val="4,489442"/>
  <p:tag name="EMFCHILD" val="Vrai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61739"/>
  <p:tag name="ORIGINALWIDTH" val="4,935397"/>
  <p:tag name="EMFCHILD" val="Vrai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2398"/>
  <p:tag name="ORIGINALWIDTH" val="5,199069"/>
  <p:tag name="LATEXADDIN" val="\documentclass{article}&#10;\usepackage{amsmath}&#10;\usepackage{xcolor}&#10;&#10;\def\Re{\mathop{\rm Re}\nolimits}&#10;&#10;&#10;\pagestyle{empty}&#10;\begin{document}&#10;&#10;\newcommand{\red}[1]{{\color[rgb]{1.0,0.1,0.1}#1}}&#10;\newcommand{\magenta}[1]{{\color[rgb]{1.0,0.1,1}#1}}&#10;\newcommand{\brown}[1]{{\color[rgb]{0.7,0.4,0.4}#1}}&#10;\newcommand{\green}[1]{{\color[rgb]{0.1,0.5,0.0}#1}}&#10;\newcommand{\blue}[1]{{\color[rgb]{0.1,0.1,1.0}#1}}&#10;\newcommand{\gray}[1]{{\color[rgb]{0.8,0.8,0.8}#1}}&#10;\newcommand{\violet}[1]{{\color[rgb]{0.7,0.0,0.7}#1}}&#10;\newcommand{\orange}[1]{{\color[rgb]{1.0,0.8,0.4}#1}}&#10;\newcommand{\darkorange}[1]{{\color[rgb]{1,0.77255,0.35686}#1}}&#10;\definecolor{darkred}{RGB}{150,0,0}&#10;\newcommand{\darkred}[1]{\textcolor{darkred}{#1}}&#10;&#10;\newcommand{\bleugris}[1]{{\color[rgb]{0.6,0.6,0.825}#1}}&#10;&#10;\newcommand{\rey}{\text{Re}}&#10;\newcommand{\Tinf}{T_{\infty}}&#10;\newcommand{\dsurd}[2]{\frac{\partial #1}{\partial #2}}&#10;&#10;% \color{white}&#10;&#10;$$ &#10;  \dsurd{}{x}\left(\lambda \darkred{S}\dsurd{T}{x}  \right)&#10;  =&#10;  \bleugris{h} \green{\mathcal{P}} \left(T - \blue{\Tinf} \right)&#10;$$&#10;\end{document}&#10;"/>
  <p:tag name="IGUANATEXSIZE" val="22"/>
  <p:tag name="IGUANATEXCURSOR" val="986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  <p:tag name="EMFCHILD" val="Vrai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61"/>
  <p:tag name="ORIGINALWIDTH" val="11,44574"/>
  <p:tag name="EMFCHILD" val="Vrai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2398"/>
  <p:tag name="ORIGINALWIDTH" val="5,199069"/>
  <p:tag name="EMFCHILD" val="Vrai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64"/>
  <p:tag name="ORIGINALWIDTH" val="4,922297"/>
  <p:tag name="EMFCHILD" val="Vrai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378565"/>
  <p:tag name="ORIGINALWIDTH" val="8,263186"/>
  <p:tag name="OUTPUTTYPE" val="SVG"/>
  <p:tag name="IGUANATEXVERSION" val="160"/>
  <p:tag name="LATEXADDIN" val="\documentclass{article}&#10;\usepackage{amsmath}&#10;\usepackage{xcolor}&#10;&#10;\def\Re{\mathop{\rm Re}\nolimits}&#10;&#10;&#10;\pagestyle{empty}&#10;\begin{document}&#10;\definecolor{red}{RGB}{255,0,0}&#10;\definecolor{blue}{RGB}{0,0,255}&#10;\definecolor{Fcol}{RGB}{206,248,149}&#10;\definecolor{Vcol}{RGB}{255,206,132}&#10;\definecolor{green}{RGB}{103,124,75}&#10;\newcommand{\green}[1]{\textcolor{green}{#1}}&#10;&#10;\definecolor{emphcol}{RGB}{255,246,168}&#10;&#10;\definecolor{graycol}{RGB}{125,125,125}&#10;&#10;\newcommand{\red}[1]{\textcolor{red}{#1}}&#10;\newcommand{\blue}[1]{\textcolor{blue}{#1}}&#10;\newcommand{\Fcol}[1]{\textcolor{Fcol}{#1}}&#10;\newcommand{\Vcol}[1]{\textcolor{Vcol}{#1}}&#10;\newcommand{\graycol}[1]{\textcolor{graycol}{#1}}&#10;\newcommand{\emphcol}[1]{\textcolor{emphcol}{#1}}&#10;&#10;\newcommand{\Zmech} {Z_{\text{mech}}}&#10;\newcommand{\Ztrans} {Z_{\text{trans}}}&#10;\newcommand{\Pactive} {\mathcal{P}_{\text{active}}}&#10;\newcommand{\Intens} {\mathcal{I}}&#10;&#10;&#10;$&#10; \red{T_0}&#10;$&#10;&#10;&#10;\end{document}&#10;"/>
  <p:tag name="IGUANATEXSIZE" val="22"/>
  <p:tag name="IGUANATEXCURSOR" val="895"/>
  <p:tag name="TRANSPARENCY" val="Vrai"/>
  <p:tag name="LATEXENGINEID" val="0"/>
  <p:tag name="TEMPFOLDER" val="/Users/louisnar/IguanaTex_v1_60_1/TEMP/"/>
  <p:tag name="LATEXFORMHEIGHT" val="666,65"/>
  <p:tag name="LATEXFORMWIDTH" val="513,35"/>
  <p:tag name="LATEXFORMWRAP" val="Faux"/>
  <p:tag name="BITMAPVECTO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6"/>
  <p:tag name="ORIGINALWIDTH" val="4,862992"/>
  <p:tag name="EMFCHILD" val="Vrai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43558"/>
  <p:tag name="ORIGINALWIDTH" val="4,892663"/>
  <p:tag name="EMFCHILD" val="Vrai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06"/>
  <p:tag name="ORIGINALWIDTH" val="5,86131"/>
  <p:tag name="EMFCHILD" val="Vrai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2398"/>
  <p:tag name="ORIGINALWIDTH" val="5,199069"/>
  <p:tag name="EMFCHILD" val="Vrai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703"/>
  <p:tag name="ORIGINALWIDTH" val="6,721224"/>
  <p:tag name="EMFCHILD" val="Vrai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61"/>
  <p:tag name="ORIGINALWIDTH" val="12,94553"/>
  <p:tag name="EMFCHILD" val="Vrai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2398"/>
  <p:tag name="ORIGINALWIDTH" val="5,199069"/>
  <p:tag name="EMFCHILD" val="Vrai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64"/>
  <p:tag name="ORIGINALWIDTH" val="4,922297"/>
  <p:tag name="EMFCHILD" val="Vrai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6"/>
  <p:tag name="ORIGINALWIDTH" val="4,862992"/>
  <p:tag name="EMFCHILD" val="Vrai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6"/>
  <p:tag name="ORIGINALWIDTH" val="6,572978"/>
  <p:tag name="EMFCHILD" val="Vrai"/>
</p:tagLst>
</file>

<file path=ppt/theme/theme1.xml><?xml version="1.0" encoding="utf-8"?>
<a:theme xmlns:a="http://schemas.openxmlformats.org/drawingml/2006/main" name="Modèle par défaut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èle par défaut">
      <a:majorFont>
        <a:latin typeface="Chalkboard"/>
        <a:ea typeface="ＭＳ Ｐゴシック"/>
        <a:cs typeface="Kochi Gothic"/>
      </a:majorFont>
      <a:minorFont>
        <a:latin typeface="Nimbus Roman No9 L"/>
        <a:ea typeface="ＭＳ Ｐゴシック"/>
        <a:cs typeface="Kochi Gothic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p="http://schemas.openxmlformats.org/presentationml/2006/main"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charset="0"/>
            <a:ea typeface="ＭＳ Ｐゴシック" charset="0"/>
          </a:defRPr>
        </a:defPPr>
      </a:lstStyle>
    </a:spDef>
    <a:lnDef>
      <a:spPr bwMode="auto">
        <a:solidFill>
          <a:srgbClr val="00B8FF"/>
        </a:solidFill>
        <a:ln w="15875" cap="flat" cmpd="sng" algn="ctr">
          <a:solidFill>
            <a:schemeClr val="tx1"/>
          </a:solidFill>
          <a:prstDash val="solid"/>
          <a:round/>
          <a:headEnd type="none" w="lg" len="lg"/>
          <a:tailEnd type="triangle" w="lg" len="lg"/>
        </a:ln>
        <a:effectLst/>
        <a:extLst>
          <a:ext uri="{AF507438-7753-43e0-B8FC-AC1667EBCBE1}">
            <a14:hiddenEffects xmlns:a14="http://schemas.microsoft.com/office/drawing/2010/main" xmlns="" xmlns:p="http://schemas.openxmlformats.org/presentationml/2006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1800"/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105776</TotalTime>
  <Words>182</Words>
  <Application>Microsoft Macintosh PowerPoint</Application>
  <PresentationFormat>Personnalisé</PresentationFormat>
  <Paragraphs>47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Chalkboard</vt:lpstr>
      <vt:lpstr>Nimbus Roman No9 L</vt:lpstr>
      <vt:lpstr>StarSymbol</vt:lpstr>
      <vt:lpstr>Times New Roman</vt:lpstr>
      <vt:lpstr>Wingdings</vt:lpstr>
      <vt:lpstr>Modèle par défaut</vt:lpstr>
      <vt:lpstr>Présentation PowerPoint</vt:lpstr>
      <vt:lpstr>Cours et TDs Campus (2025)</vt:lpstr>
      <vt:lpstr>Ailettes</vt:lpstr>
      <vt:lpstr>Conditions à l’extrémité</vt:lpstr>
      <vt:lpstr>Solutions</vt:lpstr>
      <vt:lpstr>Ailettes (droites) en résumé</vt:lpstr>
      <vt:lpstr>Exemples</vt:lpstr>
      <vt:lpstr>Exercice</vt:lpstr>
      <vt:lpstr>Efficacité / rendement d’une ailette</vt:lpstr>
      <vt:lpstr>Quadripôles</vt:lpstr>
    </vt:vector>
  </TitlesOfParts>
  <Company>뿿촰뿿첐뿿_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Mécanique des fluides 1ère partie</dc:title>
  <dc:creator>Olivier</dc:creator>
  <cp:lastModifiedBy>Olivier LOUISNARD</cp:lastModifiedBy>
  <cp:revision>536</cp:revision>
  <cp:lastPrinted>2006-11-07T16:36:59Z</cp:lastPrinted>
  <dcterms:created xsi:type="dcterms:W3CDTF">2006-10-03T12:33:21Z</dcterms:created>
  <dcterms:modified xsi:type="dcterms:W3CDTF">2025-09-12T12:06:19Z</dcterms:modified>
</cp:coreProperties>
</file>